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23_A018672B.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1E_DEA3DFC5.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20_3BF4E7C.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0F_F290BCE0.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media/image78.jpg" ContentType="image/jpg"/>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5"/>
  </p:notesMasterIdLst>
  <p:sldIdLst>
    <p:sldId id="256" r:id="rId5"/>
    <p:sldId id="266" r:id="rId6"/>
    <p:sldId id="267" r:id="rId7"/>
    <p:sldId id="291" r:id="rId8"/>
    <p:sldId id="292" r:id="rId9"/>
    <p:sldId id="293" r:id="rId10"/>
    <p:sldId id="283" r:id="rId11"/>
    <p:sldId id="284" r:id="rId12"/>
    <p:sldId id="379" r:id="rId13"/>
    <p:sldId id="285" r:id="rId14"/>
    <p:sldId id="286" r:id="rId15"/>
    <p:sldId id="287" r:id="rId16"/>
    <p:sldId id="288" r:id="rId17"/>
    <p:sldId id="289" r:id="rId18"/>
    <p:sldId id="290" r:id="rId19"/>
    <p:sldId id="380" r:id="rId20"/>
    <p:sldId id="268" r:id="rId21"/>
    <p:sldId id="271" r:id="rId22"/>
    <p:sldId id="272" r:id="rId23"/>
    <p:sldId id="294" r:id="rId24"/>
    <p:sldId id="295" r:id="rId25"/>
    <p:sldId id="372" r:id="rId26"/>
    <p:sldId id="365" r:id="rId27"/>
    <p:sldId id="366" r:id="rId28"/>
    <p:sldId id="374" r:id="rId29"/>
    <p:sldId id="368" r:id="rId30"/>
    <p:sldId id="369" r:id="rId31"/>
    <p:sldId id="375" r:id="rId32"/>
    <p:sldId id="376" r:id="rId33"/>
    <p:sldId id="265" r:id="rId34"/>
  </p:sldIdLst>
  <p:sldSz cx="19145250" cy="10769600"/>
  <p:notesSz cx="7632700" cy="10769600"/>
  <p:defaultTextStyle>
    <a:defPPr>
      <a:defRPr kern="0"/>
    </a:defPPr>
  </p:defaultTextStyle>
  <p:extLst>
    <p:ext uri="{521415D9-36F7-43E2-AB2F-B90AF26B5E84}">
      <p14:sectionLst xmlns:p14="http://schemas.microsoft.com/office/powerpoint/2010/main">
        <p14:section name="Default Section" id="{BF8417C2-6786-49FC-83CF-45A9AD4A0DC0}">
          <p14:sldIdLst>
            <p14:sldId id="256"/>
            <p14:sldId id="266"/>
            <p14:sldId id="267"/>
            <p14:sldId id="291"/>
            <p14:sldId id="292"/>
            <p14:sldId id="293"/>
            <p14:sldId id="283"/>
            <p14:sldId id="284"/>
            <p14:sldId id="379"/>
            <p14:sldId id="285"/>
            <p14:sldId id="286"/>
            <p14:sldId id="287"/>
            <p14:sldId id="288"/>
            <p14:sldId id="289"/>
            <p14:sldId id="290"/>
            <p14:sldId id="380"/>
          </p14:sldIdLst>
        </p14:section>
        <p14:section name="Section 1" id="{78808188-6871-4CE6-8C25-2944013120FC}">
          <p14:sldIdLst>
            <p14:sldId id="268"/>
            <p14:sldId id="271"/>
            <p14:sldId id="272"/>
            <p14:sldId id="294"/>
            <p14:sldId id="295"/>
            <p14:sldId id="372"/>
            <p14:sldId id="365"/>
            <p14:sldId id="366"/>
            <p14:sldId id="374"/>
            <p14:sldId id="368"/>
            <p14:sldId id="369"/>
            <p14:sldId id="375"/>
            <p14:sldId id="376"/>
            <p14:sldId id="265"/>
          </p14:sldIdLst>
        </p14:section>
      </p14:sectionLst>
    </p:ext>
    <p:ext uri="{EFAFB233-063F-42B5-8137-9DF3F51BA10A}">
      <p15:sldGuideLst xmlns:p15="http://schemas.microsoft.com/office/powerpoint/2012/main">
        <p15:guide id="1" orient="horz" pos="2880" userDrawn="1">
          <p15:clr>
            <a:srgbClr val="A4A3A4"/>
          </p15:clr>
        </p15:guide>
        <p15:guide id="2" pos="541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942354-DBEF-A6B5-E23B-6E49DE22C875}" name="Tamer Adam" initials="TA" userId="S::Tamer.Adam@alareebict.com::0b51b0b7-330a-4ad9-b4e0-a3b4212d8a23" providerId="AD"/>
  <p188:author id="{25CB627B-2980-42CC-9F76-B310BAD47AA3}" name="Abdullah alserhani" initials="AA" userId="S::abdullah@alareebict.com::76115e4c-8b36-41f6-8017-3bc1dd7bbb2a" providerId="AD"/>
  <p188:author id="{8317B08D-9B1F-4364-B89D-A417B8C19B98}" name="Muhanad Alsousou" initials="MA" userId="S::muhanad.alsousou@alareebict.com::352bb165-77de-4658-a6ce-558c7a3460d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7BC43"/>
    <a:srgbClr val="FFFFFF"/>
    <a:srgbClr val="064670"/>
    <a:srgbClr val="000000"/>
    <a:srgbClr val="0070C0"/>
    <a:srgbClr val="0076C8"/>
    <a:srgbClr val="559B53"/>
    <a:srgbClr val="06446F"/>
    <a:srgbClr val="5FA45E"/>
    <a:srgbClr val="0544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C73166-882C-42D1-8EC6-E2FF56EAA68E}" v="3" dt="2024-02-20T09:12:48.013"/>
    <p1510:client id="{F078CDAB-ABBD-D210-70B6-1ADFDF5A3332}" v="2" dt="2024-02-19T19:27:09.69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37" autoAdjust="0"/>
  </p:normalViewPr>
  <p:slideViewPr>
    <p:cSldViewPr snapToGrid="0">
      <p:cViewPr varScale="1">
        <p:scale>
          <a:sx n="91" d="100"/>
          <a:sy n="91" d="100"/>
        </p:scale>
        <p:origin x="216" y="378"/>
      </p:cViewPr>
      <p:guideLst>
        <p:guide orient="horz" pos="2880"/>
        <p:guide pos="541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omments/modernComment_10F_F290BCE0.xml><?xml version="1.0" encoding="utf-8"?>
<p188:cmLst xmlns:a="http://schemas.openxmlformats.org/drawingml/2006/main" xmlns:r="http://schemas.openxmlformats.org/officeDocument/2006/relationships" xmlns:p188="http://schemas.microsoft.com/office/powerpoint/2018/8/main">
  <p188:cm id="{359422C7-D2C7-4C79-9B6B-A716372D5178}" authorId="{25CB627B-2980-42CC-9F76-B310BAD47AA3}" created="2024-01-04T13:25:53.868" startDate="2024-01-04T13:25:53.868" dueDate="2024-01-04T13:25:53.868" assignedTo="{8317B08D-9B1F-4364-B89D-A417B8C19B98}" title="@Muhanad Alsousou please use some of blog data for DT value to the business and update it in this slide. ">
    <pc:sldMkLst xmlns:pc="http://schemas.microsoft.com/office/powerpoint/2013/main/command">
      <pc:docMk/>
      <pc:sldMk cId="4069571808" sldId="271"/>
    </pc:sldMkLst>
    <p188:txBody>
      <a:bodyPr/>
      <a:lstStyle/>
      <a:p>
        <a:r>
          <a:rPr lang="en-US"/>
          <a:t>[@Muhanad Alsousou] please use some of blog data for DT value to the business and update it in this slide. </a:t>
        </a:r>
      </a:p>
    </p188:txBody>
    <p188:extLst>
      <p:ext xmlns:p="http://schemas.openxmlformats.org/presentationml/2006/main" uri="{5BB2D875-25FF-4072-B9AC-8F64D62656EB}">
        <p228:taskDetails xmlns:p228="http://schemas.microsoft.com/office/powerpoint/2022/08/main">
          <p228:history>
            <p228:event time="2024-01-04T13:25:53.868" id="{631E6FFB-8DE0-45BF-A534-FEA1B867FF23}">
              <p228:atrbtn authorId="{25CB627B-2980-42CC-9F76-B310BAD47AA3}"/>
              <p228:anchr>
                <p228:comment id="{359422C7-D2C7-4C79-9B6B-A716372D5178}"/>
              </p228:anchr>
              <p228:add/>
            </p228:event>
            <p228:event time="2024-01-04T13:25:53.868" id="{A398AAD9-F612-4A81-9F9A-F6913A16BBC4}">
              <p228:atrbtn authorId="{25CB627B-2980-42CC-9F76-B310BAD47AA3}"/>
              <p228:anchr>
                <p228:comment id="{359422C7-D2C7-4C79-9B6B-A716372D5178}"/>
              </p228:anchr>
              <p228:asgn authorId="{8317B08D-9B1F-4364-B89D-A417B8C19B98}"/>
            </p228:event>
            <p228:event time="2024-01-04T13:25:53.868" id="{23D2F92B-E1D3-433A-AAE6-C48939D823FE}">
              <p228:atrbtn authorId="{25CB627B-2980-42CC-9F76-B310BAD47AA3}"/>
              <p228:anchr>
                <p228:comment id="{359422C7-D2C7-4C79-9B6B-A716372D5178}"/>
              </p228:anchr>
              <p228:title val="@Muhanad Alsousou please use some of blog data for DT value to the business and update it in this slide. "/>
            </p228:event>
            <p228:event time="2024-01-04T13:25:53.868" id="{9A9DBF53-7CC2-47CC-8A6D-924655A620B6}">
              <p228:atrbtn authorId="{25CB627B-2980-42CC-9F76-B310BAD47AA3}"/>
              <p228:anchr>
                <p228:comment id="{359422C7-D2C7-4C79-9B6B-A716372D5178}"/>
              </p228:anchr>
              <p228:date stDt="2024-01-04T13:25:53.868" endDt="2024-01-04T13:25:53.868"/>
            </p228:event>
          </p228:history>
        </p228:taskDetails>
      </p:ext>
    </p188:extLst>
  </p188:cm>
</p188:cmLst>
</file>

<file path=ppt/comments/modernComment_11E_DEA3DFC5.xml><?xml version="1.0" encoding="utf-8"?>
<p188:cmLst xmlns:a="http://schemas.openxmlformats.org/drawingml/2006/main" xmlns:r="http://schemas.openxmlformats.org/officeDocument/2006/relationships" xmlns:p188="http://schemas.microsoft.com/office/powerpoint/2018/8/main">
  <p188:cm id="{9E42FD43-ABAF-482E-ADD2-E6401B056227}" authorId="{25CB627B-2980-42CC-9F76-B310BAD47AA3}" created="2024-01-03T08:50:05.358">
    <pc:sldMkLst xmlns:pc="http://schemas.microsoft.com/office/powerpoint/2013/main/command">
      <pc:docMk/>
      <pc:sldMk cId="3735281605" sldId="286"/>
    </pc:sldMkLst>
    <p188:txBody>
      <a:bodyPr/>
      <a:lstStyle/>
      <a:p>
        <a:r>
          <a:rPr lang="en-US"/>
          <a:t>Arrange boxes as follow
1- ideation using design thinking
2- Discovery Product road map
3- feasability assessment
4- Solution design
5- Agile software developemnt
5- Solution Development
6- Testing
7- Deploy </a:t>
        </a:r>
      </a:p>
    </p188:txBody>
  </p188:cm>
</p188:cmLst>
</file>

<file path=ppt/comments/modernComment_120_3BF4E7C.xml><?xml version="1.0" encoding="utf-8"?>
<p188:cmLst xmlns:a="http://schemas.openxmlformats.org/drawingml/2006/main" xmlns:r="http://schemas.openxmlformats.org/officeDocument/2006/relationships" xmlns:p188="http://schemas.microsoft.com/office/powerpoint/2018/8/main">
  <p188:cm id="{15EFAB91-FB86-4A0D-8954-EA1060B74943}" authorId="{25CB627B-2980-42CC-9F76-B310BAD47AA3}" created="2024-01-03T08:52:30.915">
    <ac:deMkLst xmlns:ac="http://schemas.microsoft.com/office/drawing/2013/main/command">
      <pc:docMk xmlns:pc="http://schemas.microsoft.com/office/powerpoint/2013/main/command"/>
      <pc:sldMk xmlns:pc="http://schemas.microsoft.com/office/powerpoint/2013/main/command" cId="62869116" sldId="288"/>
      <ac:spMk id="129" creationId="{5EECFD5A-4EB8-67DF-36B5-B793D7CF2DA9}"/>
    </ac:deMkLst>
    <p188:txBody>
      <a:bodyPr/>
      <a:lstStyle/>
      <a:p>
        <a:r>
          <a:rPr lang="en-US"/>
          <a:t>Change the slide to reflect services as described in SV managed service proposal
[@Muhanad Alsousou] </a:t>
        </a:r>
      </a:p>
    </p188:txBody>
  </p188:cm>
</p188:cmLst>
</file>

<file path=ppt/comments/modernComment_123_A018672B.xml><?xml version="1.0" encoding="utf-8"?>
<p188:cmLst xmlns:a="http://schemas.openxmlformats.org/drawingml/2006/main" xmlns:r="http://schemas.openxmlformats.org/officeDocument/2006/relationships" xmlns:p188="http://schemas.microsoft.com/office/powerpoint/2018/8/main">
  <p188:cm id="{873B5E43-9919-4E64-B695-91A54CB0EE13}" authorId="{8317B08D-9B1F-4364-B89D-A417B8C19B98}" created="2024-01-03T07:19:26.981">
    <ac:deMkLst xmlns:ac="http://schemas.microsoft.com/office/drawing/2013/main/command">
      <pc:docMk xmlns:pc="http://schemas.microsoft.com/office/powerpoint/2013/main/command"/>
      <pc:sldMk xmlns:pc="http://schemas.microsoft.com/office/powerpoint/2013/main/command" cId="2685953835" sldId="291"/>
      <ac:spMk id="150" creationId="{5BB521E5-B8A0-D09F-3D0F-F2C165E1BCD8}"/>
    </ac:deMkLst>
    <p188:replyLst>
      <p188:reply id="{94130C1E-DDCA-48D9-83BC-E5C24C499D6A}" authorId="{8317B08D-9B1F-4364-B89D-A417B8C19B98}" created="2024-01-03T07:20:33.437">
        <p188:txBody>
          <a:bodyPr/>
          <a:lstStyle/>
          <a:p>
            <a:r>
              <a:rPr lang="en-US"/>
              <a:t>الرجاء اضافة المحتوى التالي اسفل الصفحة
Our services guide clients through a structured process, from crafting a robust strategic roadmap to navigating a seamless system launch. We tailor solutions to seamlessly integrate with your organizational culture and objectives, ensuring digital strategies that deliver enduring value.
[@Tamer Adam] </a:t>
            </a:r>
          </a:p>
        </p188:txBody>
      </p188:reply>
    </p188:replyLst>
    <p188:txBody>
      <a:bodyPr/>
      <a:lstStyle/>
      <a:p>
        <a:r>
          <a:rPr lang="en-US"/>
          <a:t>الرجاء اضافة العنوان
AlareebICT Service Categories
[@Tamer Adam]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06763" cy="5397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322763" y="0"/>
            <a:ext cx="3308350" cy="539750"/>
          </a:xfrm>
          <a:prstGeom prst="rect">
            <a:avLst/>
          </a:prstGeom>
        </p:spPr>
        <p:txBody>
          <a:bodyPr vert="horz" lIns="91440" tIns="45720" rIns="91440" bIns="45720" rtlCol="0"/>
          <a:lstStyle>
            <a:lvl1pPr algn="r">
              <a:defRPr sz="1200"/>
            </a:lvl1pPr>
          </a:lstStyle>
          <a:p>
            <a:fld id="{F2C7D13B-BA1C-42B2-A910-2326F106B806}" type="datetimeFigureOut">
              <a:rPr lang="en-US" smtClean="0"/>
              <a:t>7/25/2026</a:t>
            </a:fld>
            <a:endParaRPr lang="en-US"/>
          </a:p>
        </p:txBody>
      </p:sp>
      <p:sp>
        <p:nvSpPr>
          <p:cNvPr id="4" name="Slide Image Placeholder 3"/>
          <p:cNvSpPr>
            <a:spLocks noGrp="1" noRot="1" noChangeAspect="1"/>
          </p:cNvSpPr>
          <p:nvPr>
            <p:ph type="sldImg" idx="2"/>
          </p:nvPr>
        </p:nvSpPr>
        <p:spPr>
          <a:xfrm>
            <a:off x="585788" y="1346200"/>
            <a:ext cx="6461125" cy="363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63588" y="5183188"/>
            <a:ext cx="6105525" cy="42402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229850"/>
            <a:ext cx="3306763" cy="5397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322763" y="10229850"/>
            <a:ext cx="3308350" cy="539750"/>
          </a:xfrm>
          <a:prstGeom prst="rect">
            <a:avLst/>
          </a:prstGeom>
        </p:spPr>
        <p:txBody>
          <a:bodyPr vert="horz" lIns="91440" tIns="45720" rIns="91440" bIns="45720" rtlCol="0" anchor="b"/>
          <a:lstStyle>
            <a:lvl1pPr algn="r">
              <a:defRPr sz="1200"/>
            </a:lvl1pPr>
          </a:lstStyle>
          <a:p>
            <a:fld id="{B61C0ED7-CA43-488C-92AF-870EAC912515}" type="slidenum">
              <a:rPr lang="en-US" smtClean="0"/>
              <a:t>‹#›</a:t>
            </a:fld>
            <a:endParaRPr lang="en-US"/>
          </a:p>
        </p:txBody>
      </p:sp>
    </p:spTree>
    <p:extLst>
      <p:ext uri="{BB962C8B-B14F-4D97-AF65-F5344CB8AC3E}">
        <p14:creationId xmlns:p14="http://schemas.microsoft.com/office/powerpoint/2010/main" val="3446441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2</a:t>
            </a:fld>
            <a:endParaRPr lang="en-US"/>
          </a:p>
        </p:txBody>
      </p:sp>
    </p:spTree>
    <p:extLst>
      <p:ext uri="{BB962C8B-B14F-4D97-AF65-F5344CB8AC3E}">
        <p14:creationId xmlns:p14="http://schemas.microsoft.com/office/powerpoint/2010/main" val="4056862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11</a:t>
            </a:fld>
            <a:endParaRPr lang="en-US"/>
          </a:p>
        </p:txBody>
      </p:sp>
    </p:spTree>
    <p:extLst>
      <p:ext uri="{BB962C8B-B14F-4D97-AF65-F5344CB8AC3E}">
        <p14:creationId xmlns:p14="http://schemas.microsoft.com/office/powerpoint/2010/main" val="1395116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12</a:t>
            </a:fld>
            <a:endParaRPr lang="en-US"/>
          </a:p>
        </p:txBody>
      </p:sp>
    </p:spTree>
    <p:extLst>
      <p:ext uri="{BB962C8B-B14F-4D97-AF65-F5344CB8AC3E}">
        <p14:creationId xmlns:p14="http://schemas.microsoft.com/office/powerpoint/2010/main" val="21987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13</a:t>
            </a:fld>
            <a:endParaRPr lang="en-US"/>
          </a:p>
        </p:txBody>
      </p:sp>
    </p:spTree>
    <p:extLst>
      <p:ext uri="{BB962C8B-B14F-4D97-AF65-F5344CB8AC3E}">
        <p14:creationId xmlns:p14="http://schemas.microsoft.com/office/powerpoint/2010/main" val="3204861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14</a:t>
            </a:fld>
            <a:endParaRPr lang="en-US"/>
          </a:p>
        </p:txBody>
      </p:sp>
    </p:spTree>
    <p:extLst>
      <p:ext uri="{BB962C8B-B14F-4D97-AF65-F5344CB8AC3E}">
        <p14:creationId xmlns:p14="http://schemas.microsoft.com/office/powerpoint/2010/main" val="3409998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15</a:t>
            </a:fld>
            <a:endParaRPr lang="en-US"/>
          </a:p>
        </p:txBody>
      </p:sp>
    </p:spTree>
    <p:extLst>
      <p:ext uri="{BB962C8B-B14F-4D97-AF65-F5344CB8AC3E}">
        <p14:creationId xmlns:p14="http://schemas.microsoft.com/office/powerpoint/2010/main" val="964479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16</a:t>
            </a:fld>
            <a:endParaRPr lang="en-US"/>
          </a:p>
        </p:txBody>
      </p:sp>
    </p:spTree>
    <p:extLst>
      <p:ext uri="{BB962C8B-B14F-4D97-AF65-F5344CB8AC3E}">
        <p14:creationId xmlns:p14="http://schemas.microsoft.com/office/powerpoint/2010/main" val="3460453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17</a:t>
            </a:fld>
            <a:endParaRPr lang="en-US"/>
          </a:p>
        </p:txBody>
      </p:sp>
    </p:spTree>
    <p:extLst>
      <p:ext uri="{BB962C8B-B14F-4D97-AF65-F5344CB8AC3E}">
        <p14:creationId xmlns:p14="http://schemas.microsoft.com/office/powerpoint/2010/main" val="1538071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18</a:t>
            </a:fld>
            <a:endParaRPr lang="en-US"/>
          </a:p>
        </p:txBody>
      </p:sp>
    </p:spTree>
    <p:extLst>
      <p:ext uri="{BB962C8B-B14F-4D97-AF65-F5344CB8AC3E}">
        <p14:creationId xmlns:p14="http://schemas.microsoft.com/office/powerpoint/2010/main" val="3816939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19</a:t>
            </a:fld>
            <a:endParaRPr lang="en-US"/>
          </a:p>
        </p:txBody>
      </p:sp>
    </p:spTree>
    <p:extLst>
      <p:ext uri="{BB962C8B-B14F-4D97-AF65-F5344CB8AC3E}">
        <p14:creationId xmlns:p14="http://schemas.microsoft.com/office/powerpoint/2010/main" val="4121226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g77a667ef0f_1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7" name="Google Shape;1047;g77a667ef0f_1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rest are the same</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3</a:t>
            </a:fld>
            <a:endParaRPr lang="en-US"/>
          </a:p>
        </p:txBody>
      </p:sp>
    </p:spTree>
    <p:extLst>
      <p:ext uri="{BB962C8B-B14F-4D97-AF65-F5344CB8AC3E}">
        <p14:creationId xmlns:p14="http://schemas.microsoft.com/office/powerpoint/2010/main" val="3164168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8057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9750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2860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6901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48558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3612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52418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b47398cd52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b47398cd52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932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4</a:t>
            </a:fld>
            <a:endParaRPr lang="en-US"/>
          </a:p>
        </p:txBody>
      </p:sp>
    </p:spTree>
    <p:extLst>
      <p:ext uri="{BB962C8B-B14F-4D97-AF65-F5344CB8AC3E}">
        <p14:creationId xmlns:p14="http://schemas.microsoft.com/office/powerpoint/2010/main" val="59397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5</a:t>
            </a:fld>
            <a:endParaRPr lang="en-US"/>
          </a:p>
        </p:txBody>
      </p:sp>
    </p:spTree>
    <p:extLst>
      <p:ext uri="{BB962C8B-B14F-4D97-AF65-F5344CB8AC3E}">
        <p14:creationId xmlns:p14="http://schemas.microsoft.com/office/powerpoint/2010/main" val="223497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6</a:t>
            </a:fld>
            <a:endParaRPr lang="en-US"/>
          </a:p>
        </p:txBody>
      </p:sp>
    </p:spTree>
    <p:extLst>
      <p:ext uri="{BB962C8B-B14F-4D97-AF65-F5344CB8AC3E}">
        <p14:creationId xmlns:p14="http://schemas.microsoft.com/office/powerpoint/2010/main" val="4089698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7</a:t>
            </a:fld>
            <a:endParaRPr lang="en-US"/>
          </a:p>
        </p:txBody>
      </p:sp>
    </p:spTree>
    <p:extLst>
      <p:ext uri="{BB962C8B-B14F-4D97-AF65-F5344CB8AC3E}">
        <p14:creationId xmlns:p14="http://schemas.microsoft.com/office/powerpoint/2010/main" val="2256647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8</a:t>
            </a:fld>
            <a:endParaRPr lang="en-US"/>
          </a:p>
        </p:txBody>
      </p:sp>
    </p:spTree>
    <p:extLst>
      <p:ext uri="{BB962C8B-B14F-4D97-AF65-F5344CB8AC3E}">
        <p14:creationId xmlns:p14="http://schemas.microsoft.com/office/powerpoint/2010/main" val="3130343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9</a:t>
            </a:fld>
            <a:endParaRPr lang="en-US"/>
          </a:p>
        </p:txBody>
      </p:sp>
    </p:spTree>
    <p:extLst>
      <p:ext uri="{BB962C8B-B14F-4D97-AF65-F5344CB8AC3E}">
        <p14:creationId xmlns:p14="http://schemas.microsoft.com/office/powerpoint/2010/main" val="444203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C0ED7-CA43-488C-92AF-870EAC912515}" type="slidenum">
              <a:rPr lang="en-US" smtClean="0"/>
              <a:t>10</a:t>
            </a:fld>
            <a:endParaRPr lang="en-US"/>
          </a:p>
        </p:txBody>
      </p:sp>
    </p:spTree>
    <p:extLst>
      <p:ext uri="{BB962C8B-B14F-4D97-AF65-F5344CB8AC3E}">
        <p14:creationId xmlns:p14="http://schemas.microsoft.com/office/powerpoint/2010/main" val="2916741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435896" y="3338580"/>
            <a:ext cx="16273463" cy="565539"/>
          </a:xfrm>
          <a:prstGeom prst="rect">
            <a:avLst/>
          </a:prstGeom>
        </p:spPr>
        <p:txBody>
          <a:bodyPr wrap="square" lIns="0" tIns="0" rIns="0" bIns="0">
            <a:spAutoFit/>
          </a:bodyPr>
          <a:lstStyle>
            <a:lvl1pPr>
              <a:defRPr sz="3675" b="0" i="0">
                <a:solidFill>
                  <a:schemeClr val="bg1"/>
                </a:solidFill>
                <a:latin typeface="Source Sans Pro ExtraLight"/>
                <a:cs typeface="Source Sans Pro ExtraLight"/>
              </a:defRPr>
            </a:lvl1pPr>
          </a:lstStyle>
          <a:p>
            <a:endParaRPr/>
          </a:p>
        </p:txBody>
      </p:sp>
      <p:sp>
        <p:nvSpPr>
          <p:cNvPr id="3" name="Holder 3"/>
          <p:cNvSpPr>
            <a:spLocks noGrp="1"/>
          </p:cNvSpPr>
          <p:nvPr>
            <p:ph type="subTitle" idx="4"/>
          </p:nvPr>
        </p:nvSpPr>
        <p:spPr>
          <a:xfrm>
            <a:off x="2871788" y="6030980"/>
            <a:ext cx="1340167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D698EBA-A3E7-42D8-8412-C2C4860AE260}" type="datetime1">
              <a:rPr lang="en-US" smtClean="0"/>
              <a:t>7/25/2026</a:t>
            </a:fld>
            <a:endParaRPr lang="en-US"/>
          </a:p>
        </p:txBody>
      </p:sp>
      <p:sp>
        <p:nvSpPr>
          <p:cNvPr id="6" name="Holder 6"/>
          <p:cNvSpPr>
            <a:spLocks noGrp="1"/>
          </p:cNvSpPr>
          <p:nvPr>
            <p:ph type="sldNum" sz="quarter" idx="7"/>
          </p:nvPr>
        </p:nvSpPr>
        <p:spPr/>
        <p:txBody>
          <a:bodyPr lIns="0" tIns="0" rIns="0" bIns="0"/>
          <a:lstStyle>
            <a:lvl1pPr>
              <a:defRPr sz="1800" b="0" i="0">
                <a:solidFill>
                  <a:srgbClr val="333333"/>
                </a:solidFill>
                <a:latin typeface="Calibri"/>
                <a:cs typeface="Calibri"/>
              </a:defRPr>
            </a:lvl1pPr>
          </a:lstStyle>
          <a:p>
            <a:pPr marL="28577">
              <a:lnSpc>
                <a:spcPts val="2119"/>
              </a:lnSpc>
            </a:pPr>
            <a:fld id="{81D60167-4931-47E6-BA6A-407CBD079E47}" type="slidenum">
              <a:rPr lang="en-US" spc="-19" smtClean="0"/>
              <a:pPr marL="28577">
                <a:lnSpc>
                  <a:spcPts val="2119"/>
                </a:lnSpc>
              </a:pPr>
              <a:t>‹#›</a:t>
            </a:fld>
            <a:endParaRPr lang="en-US" spc="-19"/>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211154" y="1092064"/>
            <a:ext cx="7474926" cy="565539"/>
          </a:xfrm>
        </p:spPr>
        <p:txBody>
          <a:bodyPr lIns="0" tIns="0" rIns="0" bIns="0"/>
          <a:lstStyle>
            <a:lvl1pPr>
              <a:defRPr sz="3675" b="0" i="0">
                <a:solidFill>
                  <a:schemeClr val="bg1"/>
                </a:solidFill>
                <a:latin typeface="Source Sans Pro ExtraLight"/>
                <a:cs typeface="Source Sans Pro ExtraLigh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976F3C7-B553-4EFC-B4FB-C359188183A9}" type="datetime1">
              <a:rPr lang="en-US" smtClean="0"/>
              <a:t>7/25/2026</a:t>
            </a:fld>
            <a:endParaRPr lang="en-US"/>
          </a:p>
        </p:txBody>
      </p:sp>
      <p:sp>
        <p:nvSpPr>
          <p:cNvPr id="6" name="Holder 6"/>
          <p:cNvSpPr>
            <a:spLocks noGrp="1"/>
          </p:cNvSpPr>
          <p:nvPr>
            <p:ph type="sldNum" sz="quarter" idx="7"/>
          </p:nvPr>
        </p:nvSpPr>
        <p:spPr/>
        <p:txBody>
          <a:bodyPr lIns="0" tIns="0" rIns="0" bIns="0"/>
          <a:lstStyle>
            <a:lvl1pPr>
              <a:defRPr sz="1800" b="0" i="0">
                <a:solidFill>
                  <a:srgbClr val="333333"/>
                </a:solidFill>
                <a:latin typeface="Calibri"/>
                <a:cs typeface="Calibri"/>
              </a:defRPr>
            </a:lvl1pPr>
          </a:lstStyle>
          <a:p>
            <a:pPr marL="28577">
              <a:lnSpc>
                <a:spcPts val="2119"/>
              </a:lnSpc>
            </a:pPr>
            <a:fld id="{81D60167-4931-47E6-BA6A-407CBD079E47}" type="slidenum">
              <a:rPr lang="en-US" spc="-19" smtClean="0"/>
              <a:pPr marL="28577">
                <a:lnSpc>
                  <a:spcPts val="2119"/>
                </a:lnSpc>
              </a:pPr>
              <a:t>‹#›</a:t>
            </a:fld>
            <a:endParaRPr lang="en-US" spc="-19"/>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211154" y="1092064"/>
            <a:ext cx="7474926" cy="565539"/>
          </a:xfrm>
        </p:spPr>
        <p:txBody>
          <a:bodyPr lIns="0" tIns="0" rIns="0" bIns="0"/>
          <a:lstStyle>
            <a:lvl1pPr>
              <a:defRPr sz="3675" b="0" i="0">
                <a:solidFill>
                  <a:schemeClr val="bg1"/>
                </a:solidFill>
                <a:latin typeface="Source Sans Pro ExtraLight"/>
                <a:cs typeface="Source Sans Pro ExtraLight"/>
              </a:defRPr>
            </a:lvl1pPr>
          </a:lstStyle>
          <a:p>
            <a:endParaRPr/>
          </a:p>
        </p:txBody>
      </p:sp>
      <p:sp>
        <p:nvSpPr>
          <p:cNvPr id="3" name="Holder 3"/>
          <p:cNvSpPr>
            <a:spLocks noGrp="1"/>
          </p:cNvSpPr>
          <p:nvPr>
            <p:ph sz="half" idx="2"/>
          </p:nvPr>
        </p:nvSpPr>
        <p:spPr>
          <a:xfrm>
            <a:off x="957263" y="2477012"/>
            <a:ext cx="83281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859803" y="2477012"/>
            <a:ext cx="832818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0B9882E-875E-42E5-B44A-EF6EE0AF394D}" type="datetime1">
              <a:rPr lang="en-US" smtClean="0"/>
              <a:t>7/25/2026</a:t>
            </a:fld>
            <a:endParaRPr lang="en-US"/>
          </a:p>
        </p:txBody>
      </p:sp>
      <p:sp>
        <p:nvSpPr>
          <p:cNvPr id="7" name="Holder 7"/>
          <p:cNvSpPr>
            <a:spLocks noGrp="1"/>
          </p:cNvSpPr>
          <p:nvPr>
            <p:ph type="sldNum" sz="quarter" idx="7"/>
          </p:nvPr>
        </p:nvSpPr>
        <p:spPr/>
        <p:txBody>
          <a:bodyPr lIns="0" tIns="0" rIns="0" bIns="0"/>
          <a:lstStyle>
            <a:lvl1pPr>
              <a:defRPr sz="1800" b="0" i="0">
                <a:solidFill>
                  <a:srgbClr val="333333"/>
                </a:solidFill>
                <a:latin typeface="Calibri"/>
                <a:cs typeface="Calibri"/>
              </a:defRPr>
            </a:lvl1pPr>
          </a:lstStyle>
          <a:p>
            <a:pPr marL="28577">
              <a:lnSpc>
                <a:spcPts val="2119"/>
              </a:lnSpc>
            </a:pPr>
            <a:fld id="{81D60167-4931-47E6-BA6A-407CBD079E47}" type="slidenum">
              <a:rPr lang="en-US" spc="-19" smtClean="0"/>
              <a:pPr marL="28577">
                <a:lnSpc>
                  <a:spcPts val="2119"/>
                </a:lnSpc>
              </a:pPr>
              <a:t>‹#›</a:t>
            </a:fld>
            <a:endParaRPr lang="en-US" spc="-19"/>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211154" y="1092064"/>
            <a:ext cx="7474926" cy="565539"/>
          </a:xfrm>
        </p:spPr>
        <p:txBody>
          <a:bodyPr lIns="0" tIns="0" rIns="0" bIns="0"/>
          <a:lstStyle>
            <a:lvl1pPr>
              <a:defRPr sz="3675" b="0" i="0">
                <a:solidFill>
                  <a:schemeClr val="bg1"/>
                </a:solidFill>
                <a:latin typeface="Source Sans Pro ExtraLight"/>
                <a:cs typeface="Source Sans Pro Extra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E5182CD-96DD-427D-9C81-106736801015}" type="datetime1">
              <a:rPr lang="en-US" smtClean="0"/>
              <a:t>7/25/2026</a:t>
            </a:fld>
            <a:endParaRPr lang="en-US"/>
          </a:p>
        </p:txBody>
      </p:sp>
      <p:sp>
        <p:nvSpPr>
          <p:cNvPr id="5" name="Holder 5"/>
          <p:cNvSpPr>
            <a:spLocks noGrp="1"/>
          </p:cNvSpPr>
          <p:nvPr>
            <p:ph type="sldNum" sz="quarter" idx="7"/>
          </p:nvPr>
        </p:nvSpPr>
        <p:spPr/>
        <p:txBody>
          <a:bodyPr lIns="0" tIns="0" rIns="0" bIns="0"/>
          <a:lstStyle>
            <a:lvl1pPr>
              <a:defRPr sz="1800" b="0" i="0">
                <a:solidFill>
                  <a:srgbClr val="333333"/>
                </a:solidFill>
                <a:latin typeface="Calibri"/>
                <a:cs typeface="Calibri"/>
              </a:defRPr>
            </a:lvl1pPr>
          </a:lstStyle>
          <a:p>
            <a:pPr marL="28577">
              <a:lnSpc>
                <a:spcPts val="2119"/>
              </a:lnSpc>
            </a:pPr>
            <a:fld id="{81D60167-4931-47E6-BA6A-407CBD079E47}" type="slidenum">
              <a:rPr lang="en-US" spc="-19" smtClean="0"/>
              <a:pPr marL="28577">
                <a:lnSpc>
                  <a:spcPts val="2119"/>
                </a:lnSpc>
              </a:pPr>
              <a:t>‹#›</a:t>
            </a:fld>
            <a:endParaRPr lang="en-US" spc="-19"/>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926764A5-1DFF-44EF-A52B-868226740AA9}" type="datetime1">
              <a:rPr lang="en-US" smtClean="0"/>
              <a:t>7/25/2026</a:t>
            </a:fld>
            <a:endParaRPr lang="en-US"/>
          </a:p>
        </p:txBody>
      </p:sp>
      <p:sp>
        <p:nvSpPr>
          <p:cNvPr id="4" name="Holder 4"/>
          <p:cNvSpPr>
            <a:spLocks noGrp="1"/>
          </p:cNvSpPr>
          <p:nvPr>
            <p:ph type="sldNum" sz="quarter" idx="7"/>
          </p:nvPr>
        </p:nvSpPr>
        <p:spPr>
          <a:xfrm>
            <a:off x="17954625" y="584201"/>
            <a:ext cx="990600" cy="838199"/>
          </a:xfrm>
        </p:spPr>
        <p:txBody>
          <a:bodyPr lIns="0" tIns="0" rIns="0" bIns="0"/>
          <a:lstStyle>
            <a:lvl1pPr algn="ctr">
              <a:lnSpc>
                <a:spcPct val="100000"/>
              </a:lnSpc>
              <a:defRPr sz="5400" b="0" i="0">
                <a:solidFill>
                  <a:srgbClr val="0076C8"/>
                </a:solidFill>
                <a:latin typeface="Source Sans Pro Black" panose="020B0803030403020204" pitchFamily="34" charset="0"/>
                <a:ea typeface="Source Sans Pro Black" panose="020B0803030403020204" pitchFamily="34" charset="0"/>
                <a:cs typeface="Calibri"/>
              </a:defRPr>
            </a:lvl1pPr>
          </a:lstStyle>
          <a:p>
            <a:pPr marL="28577"/>
            <a:fld id="{81D60167-4931-47E6-BA6A-407CBD079E47}" type="slidenum">
              <a:rPr lang="en-US" spc="-19" smtClean="0"/>
              <a:pPr marL="28577"/>
              <a:t>‹#›</a:t>
            </a:fld>
            <a:endParaRPr lang="en-US" spc="-19"/>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5">
  <p:cSld name="Title only 15">
    <p:bg>
      <p:bgPr>
        <a:solidFill>
          <a:schemeClr val="dk1"/>
        </a:solidFill>
        <a:effectLst/>
      </p:bgPr>
    </p:bg>
    <p:spTree>
      <p:nvGrpSpPr>
        <p:cNvPr id="1" name="Shape 228"/>
        <p:cNvGrpSpPr/>
        <p:nvPr/>
      </p:nvGrpSpPr>
      <p:grpSpPr>
        <a:xfrm>
          <a:off x="0" y="0"/>
          <a:ext cx="0" cy="0"/>
          <a:chOff x="0" y="0"/>
          <a:chExt cx="0" cy="0"/>
        </a:xfrm>
      </p:grpSpPr>
      <p:sp>
        <p:nvSpPr>
          <p:cNvPr id="230" name="Google Shape;230;p39"/>
          <p:cNvSpPr txBox="1">
            <a:spLocks noGrp="1"/>
          </p:cNvSpPr>
          <p:nvPr>
            <p:ph type="title"/>
          </p:nvPr>
        </p:nvSpPr>
        <p:spPr>
          <a:xfrm>
            <a:off x="1028869" y="4040249"/>
            <a:ext cx="4747997" cy="2689102"/>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3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121567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16">
  <p:cSld name="Title only 16">
    <p:bg>
      <p:bgPr>
        <a:solidFill>
          <a:schemeClr val="dk1"/>
        </a:solidFill>
        <a:effectLst/>
      </p:bgPr>
    </p:bg>
    <p:spTree>
      <p:nvGrpSpPr>
        <p:cNvPr id="1" name="Shape 231"/>
        <p:cNvGrpSpPr/>
        <p:nvPr/>
      </p:nvGrpSpPr>
      <p:grpSpPr>
        <a:xfrm>
          <a:off x="0" y="0"/>
          <a:ext cx="0" cy="0"/>
          <a:chOff x="0" y="0"/>
          <a:chExt cx="0" cy="0"/>
        </a:xfrm>
      </p:grpSpPr>
      <p:sp>
        <p:nvSpPr>
          <p:cNvPr id="233" name="Google Shape;233;p40"/>
          <p:cNvSpPr txBox="1">
            <a:spLocks noGrp="1"/>
          </p:cNvSpPr>
          <p:nvPr>
            <p:ph type="title"/>
          </p:nvPr>
        </p:nvSpPr>
        <p:spPr>
          <a:xfrm>
            <a:off x="12923044" y="880538"/>
            <a:ext cx="4747997" cy="2689102"/>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43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3319011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211154" y="1092064"/>
            <a:ext cx="7474926" cy="754053"/>
          </a:xfrm>
          <a:prstGeom prst="rect">
            <a:avLst/>
          </a:prstGeom>
        </p:spPr>
        <p:txBody>
          <a:bodyPr wrap="square" lIns="0" tIns="0" rIns="0" bIns="0">
            <a:spAutoFit/>
          </a:bodyPr>
          <a:lstStyle>
            <a:lvl1pPr>
              <a:defRPr sz="4900" b="0" i="0">
                <a:solidFill>
                  <a:schemeClr val="bg1"/>
                </a:solidFill>
                <a:latin typeface="Source Sans Pro ExtraLight"/>
                <a:cs typeface="Source Sans Pro ExtraLight"/>
              </a:defRPr>
            </a:lvl1pPr>
          </a:lstStyle>
          <a:p>
            <a:endParaRPr/>
          </a:p>
        </p:txBody>
      </p:sp>
      <p:sp>
        <p:nvSpPr>
          <p:cNvPr id="3" name="Holder 3"/>
          <p:cNvSpPr>
            <a:spLocks noGrp="1"/>
          </p:cNvSpPr>
          <p:nvPr>
            <p:ph type="body" idx="1"/>
          </p:nvPr>
        </p:nvSpPr>
        <p:spPr>
          <a:xfrm>
            <a:off x="957264" y="2477012"/>
            <a:ext cx="1723072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509385" y="10015732"/>
            <a:ext cx="61264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57267" y="10015732"/>
            <a:ext cx="4403408" cy="276999"/>
          </a:xfrm>
          <a:prstGeom prst="rect">
            <a:avLst/>
          </a:prstGeom>
        </p:spPr>
        <p:txBody>
          <a:bodyPr wrap="square" lIns="0" tIns="0" rIns="0" bIns="0">
            <a:spAutoFit/>
          </a:bodyPr>
          <a:lstStyle>
            <a:lvl1pPr algn="l">
              <a:defRPr>
                <a:solidFill>
                  <a:schemeClr val="tx1">
                    <a:tint val="75000"/>
                  </a:schemeClr>
                </a:solidFill>
              </a:defRPr>
            </a:lvl1pPr>
          </a:lstStyle>
          <a:p>
            <a:fld id="{63C8321B-9D84-46ED-A6A9-C2AE2E1C9428}" type="datetime1">
              <a:rPr lang="en-US" smtClean="0"/>
              <a:t>7/25/2026</a:t>
            </a:fld>
            <a:endParaRPr lang="en-US"/>
          </a:p>
        </p:txBody>
      </p:sp>
      <p:sp>
        <p:nvSpPr>
          <p:cNvPr id="6" name="Holder 6"/>
          <p:cNvSpPr>
            <a:spLocks noGrp="1"/>
          </p:cNvSpPr>
          <p:nvPr>
            <p:ph type="sldNum" sz="quarter" idx="7"/>
          </p:nvPr>
        </p:nvSpPr>
        <p:spPr>
          <a:xfrm>
            <a:off x="280201" y="10351659"/>
            <a:ext cx="603665" cy="269304"/>
          </a:xfrm>
          <a:prstGeom prst="rect">
            <a:avLst/>
          </a:prstGeom>
        </p:spPr>
        <p:txBody>
          <a:bodyPr wrap="square" lIns="0" tIns="0" rIns="0" bIns="0">
            <a:spAutoFit/>
          </a:bodyPr>
          <a:lstStyle>
            <a:lvl1pPr>
              <a:defRPr sz="1800" b="0" i="0">
                <a:solidFill>
                  <a:srgbClr val="333333"/>
                </a:solidFill>
                <a:latin typeface="Calibri"/>
                <a:cs typeface="Calibri"/>
              </a:defRPr>
            </a:lvl1pPr>
          </a:lstStyle>
          <a:p>
            <a:pPr marL="28577">
              <a:lnSpc>
                <a:spcPts val="2119"/>
              </a:lnSpc>
            </a:pPr>
            <a:fld id="{81D60167-4931-47E6-BA6A-407CBD079E47}" type="slidenum">
              <a:rPr lang="en-US" spc="-19" smtClean="0"/>
              <a:pPr marL="28577">
                <a:lnSpc>
                  <a:spcPts val="2119"/>
                </a:lnSpc>
              </a:pPr>
              <a:t>‹#›</a:t>
            </a:fld>
            <a:endParaRPr lang="en-US" spc="-19"/>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342920">
        <a:defRPr>
          <a:latin typeface="+mn-lt"/>
          <a:ea typeface="+mn-ea"/>
          <a:cs typeface="+mn-cs"/>
        </a:defRPr>
      </a:lvl2pPr>
      <a:lvl3pPr marL="685841">
        <a:defRPr>
          <a:latin typeface="+mn-lt"/>
          <a:ea typeface="+mn-ea"/>
          <a:cs typeface="+mn-cs"/>
        </a:defRPr>
      </a:lvl3pPr>
      <a:lvl4pPr marL="1028761">
        <a:defRPr>
          <a:latin typeface="+mn-lt"/>
          <a:ea typeface="+mn-ea"/>
          <a:cs typeface="+mn-cs"/>
        </a:defRPr>
      </a:lvl4pPr>
      <a:lvl5pPr marL="1371681">
        <a:defRPr>
          <a:latin typeface="+mn-lt"/>
          <a:ea typeface="+mn-ea"/>
          <a:cs typeface="+mn-cs"/>
        </a:defRPr>
      </a:lvl5pPr>
      <a:lvl6pPr marL="1714601">
        <a:defRPr>
          <a:latin typeface="+mn-lt"/>
          <a:ea typeface="+mn-ea"/>
          <a:cs typeface="+mn-cs"/>
        </a:defRPr>
      </a:lvl6pPr>
      <a:lvl7pPr marL="2057522">
        <a:defRPr>
          <a:latin typeface="+mn-lt"/>
          <a:ea typeface="+mn-ea"/>
          <a:cs typeface="+mn-cs"/>
        </a:defRPr>
      </a:lvl7pPr>
      <a:lvl8pPr marL="2400442">
        <a:defRPr>
          <a:latin typeface="+mn-lt"/>
          <a:ea typeface="+mn-ea"/>
          <a:cs typeface="+mn-cs"/>
        </a:defRPr>
      </a:lvl8pPr>
      <a:lvl9pPr marL="2743363">
        <a:defRPr>
          <a:latin typeface="+mn-lt"/>
          <a:ea typeface="+mn-ea"/>
          <a:cs typeface="+mn-cs"/>
        </a:defRPr>
      </a:lvl9pPr>
    </p:bodyStyle>
    <p:otherStyle>
      <a:lvl1pPr marL="0">
        <a:defRPr>
          <a:latin typeface="+mn-lt"/>
          <a:ea typeface="+mn-ea"/>
          <a:cs typeface="+mn-cs"/>
        </a:defRPr>
      </a:lvl1pPr>
      <a:lvl2pPr marL="342920">
        <a:defRPr>
          <a:latin typeface="+mn-lt"/>
          <a:ea typeface="+mn-ea"/>
          <a:cs typeface="+mn-cs"/>
        </a:defRPr>
      </a:lvl2pPr>
      <a:lvl3pPr marL="685841">
        <a:defRPr>
          <a:latin typeface="+mn-lt"/>
          <a:ea typeface="+mn-ea"/>
          <a:cs typeface="+mn-cs"/>
        </a:defRPr>
      </a:lvl3pPr>
      <a:lvl4pPr marL="1028761">
        <a:defRPr>
          <a:latin typeface="+mn-lt"/>
          <a:ea typeface="+mn-ea"/>
          <a:cs typeface="+mn-cs"/>
        </a:defRPr>
      </a:lvl4pPr>
      <a:lvl5pPr marL="1371681">
        <a:defRPr>
          <a:latin typeface="+mn-lt"/>
          <a:ea typeface="+mn-ea"/>
          <a:cs typeface="+mn-cs"/>
        </a:defRPr>
      </a:lvl5pPr>
      <a:lvl6pPr marL="1714601">
        <a:defRPr>
          <a:latin typeface="+mn-lt"/>
          <a:ea typeface="+mn-ea"/>
          <a:cs typeface="+mn-cs"/>
        </a:defRPr>
      </a:lvl6pPr>
      <a:lvl7pPr marL="2057522">
        <a:defRPr>
          <a:latin typeface="+mn-lt"/>
          <a:ea typeface="+mn-ea"/>
          <a:cs typeface="+mn-cs"/>
        </a:defRPr>
      </a:lvl7pPr>
      <a:lvl8pPr marL="2400442">
        <a:defRPr>
          <a:latin typeface="+mn-lt"/>
          <a:ea typeface="+mn-ea"/>
          <a:cs typeface="+mn-cs"/>
        </a:defRPr>
      </a:lvl8pPr>
      <a:lvl9pPr marL="2743363">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18" Type="http://schemas.openxmlformats.org/officeDocument/2006/relationships/image" Target="../media/image14.svg"/><Relationship Id="rId3" Type="http://schemas.openxmlformats.org/officeDocument/2006/relationships/image" Target="../media/image15.jpeg"/><Relationship Id="rId7" Type="http://schemas.openxmlformats.org/officeDocument/2006/relationships/image" Target="../media/image29.svg"/><Relationship Id="rId12" Type="http://schemas.openxmlformats.org/officeDocument/2006/relationships/image" Target="../media/image34.svg"/><Relationship Id="rId17" Type="http://schemas.openxmlformats.org/officeDocument/2006/relationships/image" Target="../media/image7.svg"/><Relationship Id="rId2" Type="http://schemas.openxmlformats.org/officeDocument/2006/relationships/notesSlide" Target="../notesSlides/notesSlide9.xml"/><Relationship Id="rId16" Type="http://schemas.openxmlformats.org/officeDocument/2006/relationships/image" Target="../media/image8.svg"/><Relationship Id="rId1" Type="http://schemas.openxmlformats.org/officeDocument/2006/relationships/slideLayout" Target="../slideLayouts/slideLayout5.xml"/><Relationship Id="rId6" Type="http://schemas.openxmlformats.org/officeDocument/2006/relationships/image" Target="../media/image28.svg"/><Relationship Id="rId11" Type="http://schemas.openxmlformats.org/officeDocument/2006/relationships/image" Target="../media/image33.svg"/><Relationship Id="rId5" Type="http://schemas.openxmlformats.org/officeDocument/2006/relationships/image" Target="../media/image16.svg"/><Relationship Id="rId15" Type="http://schemas.openxmlformats.org/officeDocument/2006/relationships/image" Target="../media/image37.svg"/><Relationship Id="rId10" Type="http://schemas.openxmlformats.org/officeDocument/2006/relationships/image" Target="../media/image32.svg"/><Relationship Id="rId4" Type="http://schemas.openxmlformats.org/officeDocument/2006/relationships/image" Target="../media/image6.svg"/><Relationship Id="rId9" Type="http://schemas.openxmlformats.org/officeDocument/2006/relationships/image" Target="../media/image31.svg"/><Relationship Id="rId14" Type="http://schemas.openxmlformats.org/officeDocument/2006/relationships/image" Target="../media/image36.svg"/></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41.svg"/><Relationship Id="rId3" Type="http://schemas.microsoft.com/office/2018/10/relationships/comments" Target="../comments/modernComment_11E_DEA3DFC5.xml"/><Relationship Id="rId7" Type="http://schemas.openxmlformats.org/officeDocument/2006/relationships/image" Target="../media/image38.svg"/><Relationship Id="rId12" Type="http://schemas.openxmlformats.org/officeDocument/2006/relationships/image" Target="../media/image40.svg"/><Relationship Id="rId2" Type="http://schemas.openxmlformats.org/officeDocument/2006/relationships/notesSlide" Target="../notesSlides/notesSlide10.xml"/><Relationship Id="rId16" Type="http://schemas.openxmlformats.org/officeDocument/2006/relationships/image" Target="../media/image44.svg"/><Relationship Id="rId1" Type="http://schemas.openxmlformats.org/officeDocument/2006/relationships/slideLayout" Target="../slideLayouts/slideLayout5.xml"/><Relationship Id="rId6" Type="http://schemas.openxmlformats.org/officeDocument/2006/relationships/image" Target="../media/image16.svg"/><Relationship Id="rId11" Type="http://schemas.openxmlformats.org/officeDocument/2006/relationships/image" Target="../media/image39.svg"/><Relationship Id="rId5" Type="http://schemas.openxmlformats.org/officeDocument/2006/relationships/image" Target="../media/image6.svg"/><Relationship Id="rId15" Type="http://schemas.openxmlformats.org/officeDocument/2006/relationships/image" Target="../media/image43.svg"/><Relationship Id="rId10" Type="http://schemas.openxmlformats.org/officeDocument/2006/relationships/image" Target="../media/image14.svg"/><Relationship Id="rId4" Type="http://schemas.openxmlformats.org/officeDocument/2006/relationships/image" Target="../media/image15.jpeg"/><Relationship Id="rId9" Type="http://schemas.openxmlformats.org/officeDocument/2006/relationships/image" Target="../media/image7.svg"/><Relationship Id="rId14" Type="http://schemas.openxmlformats.org/officeDocument/2006/relationships/image" Target="../media/image42.svg"/></Relationships>
</file>

<file path=ppt/slides/_rels/slide1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5.jpeg"/><Relationship Id="rId7" Type="http://schemas.openxmlformats.org/officeDocument/2006/relationships/image" Target="../media/image7.sv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16.svg"/><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8" Type="http://schemas.openxmlformats.org/officeDocument/2006/relationships/image" Target="../media/image7.svg"/><Relationship Id="rId3" Type="http://schemas.microsoft.com/office/2018/10/relationships/comments" Target="../comments/modernComment_120_3BF4E7C.xml"/><Relationship Id="rId7" Type="http://schemas.openxmlformats.org/officeDocument/2006/relationships/image" Target="../media/image8.sv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6.svg"/><Relationship Id="rId5" Type="http://schemas.openxmlformats.org/officeDocument/2006/relationships/image" Target="../media/image6.svg"/><Relationship Id="rId4" Type="http://schemas.openxmlformats.org/officeDocument/2006/relationships/image" Target="../media/image15.jpeg"/><Relationship Id="rId9" Type="http://schemas.openxmlformats.org/officeDocument/2006/relationships/image" Target="../media/image14.svg"/></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5.jpeg"/><Relationship Id="rId7" Type="http://schemas.openxmlformats.org/officeDocument/2006/relationships/image" Target="../media/image7.sv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16.svg"/><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5.jpeg"/><Relationship Id="rId7" Type="http://schemas.openxmlformats.org/officeDocument/2006/relationships/image" Target="../media/image7.sv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16.svg"/><Relationship Id="rId4" Type="http://schemas.openxmlformats.org/officeDocument/2006/relationships/image" Target="../media/image6.svg"/><Relationship Id="rId9" Type="http://schemas.openxmlformats.org/officeDocument/2006/relationships/image" Target="../media/image45.svg"/></Relationships>
</file>

<file path=ppt/slides/_rels/slide1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5.jpeg"/><Relationship Id="rId7" Type="http://schemas.openxmlformats.org/officeDocument/2006/relationships/image" Target="../media/image7.svg"/><Relationship Id="rId12" Type="http://schemas.openxmlformats.org/officeDocument/2006/relationships/image" Target="../media/image49.sv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8.svg"/><Relationship Id="rId11" Type="http://schemas.openxmlformats.org/officeDocument/2006/relationships/image" Target="../media/image48.svg"/><Relationship Id="rId5" Type="http://schemas.openxmlformats.org/officeDocument/2006/relationships/image" Target="../media/image16.svg"/><Relationship Id="rId10" Type="http://schemas.openxmlformats.org/officeDocument/2006/relationships/image" Target="../media/image47.svg"/><Relationship Id="rId4" Type="http://schemas.openxmlformats.org/officeDocument/2006/relationships/image" Target="../media/image6.svg"/><Relationship Id="rId9" Type="http://schemas.openxmlformats.org/officeDocument/2006/relationships/image" Target="../media/image46.svg"/></Relationships>
</file>

<file path=ppt/slides/_rels/slide17.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image" Target="../media/image57.svg"/><Relationship Id="rId18" Type="http://schemas.openxmlformats.org/officeDocument/2006/relationships/image" Target="../media/image7.svg"/><Relationship Id="rId3" Type="http://schemas.openxmlformats.org/officeDocument/2006/relationships/image" Target="../media/image9.jpeg"/><Relationship Id="rId7" Type="http://schemas.openxmlformats.org/officeDocument/2006/relationships/image" Target="../media/image51.png"/><Relationship Id="rId12" Type="http://schemas.openxmlformats.org/officeDocument/2006/relationships/image" Target="../media/image56.svg"/><Relationship Id="rId17" Type="http://schemas.openxmlformats.org/officeDocument/2006/relationships/image" Target="../media/image8.svg"/><Relationship Id="rId2" Type="http://schemas.openxmlformats.org/officeDocument/2006/relationships/notesSlide" Target="../notesSlides/notesSlide16.xml"/><Relationship Id="rId16" Type="http://schemas.openxmlformats.org/officeDocument/2006/relationships/image" Target="../media/image16.svg"/><Relationship Id="rId20" Type="http://schemas.openxmlformats.org/officeDocument/2006/relationships/image" Target="../media/image58.svg"/><Relationship Id="rId1" Type="http://schemas.openxmlformats.org/officeDocument/2006/relationships/slideLayout" Target="../slideLayouts/slideLayout5.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3.svg"/><Relationship Id="rId15" Type="http://schemas.openxmlformats.org/officeDocument/2006/relationships/image" Target="../media/image6.svg"/><Relationship Id="rId10" Type="http://schemas.openxmlformats.org/officeDocument/2006/relationships/image" Target="../media/image54.svg"/><Relationship Id="rId19" Type="http://schemas.openxmlformats.org/officeDocument/2006/relationships/image" Target="../media/image14.svg"/><Relationship Id="rId4" Type="http://schemas.openxmlformats.org/officeDocument/2006/relationships/image" Target="../media/image45.svg"/><Relationship Id="rId9" Type="http://schemas.openxmlformats.org/officeDocument/2006/relationships/image" Target="../media/image53.svg"/><Relationship Id="rId14" Type="http://schemas.openxmlformats.org/officeDocument/2006/relationships/image" Target="../media/image2.svg"/></Relationships>
</file>

<file path=ppt/slides/_rels/slide18.xml.rels><?xml version="1.0" encoding="UTF-8" standalone="yes"?>
<Relationships xmlns="http://schemas.openxmlformats.org/package/2006/relationships"><Relationship Id="rId8" Type="http://schemas.openxmlformats.org/officeDocument/2006/relationships/image" Target="../media/image6.svg"/><Relationship Id="rId3" Type="http://schemas.microsoft.com/office/2018/10/relationships/comments" Target="../comments/modernComment_10F_F290BCE0.xml"/><Relationship Id="rId7" Type="http://schemas.openxmlformats.org/officeDocument/2006/relationships/image" Target="../media/image2.sv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60.svg"/><Relationship Id="rId5" Type="http://schemas.openxmlformats.org/officeDocument/2006/relationships/image" Target="../media/image59.sv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63.svg"/><Relationship Id="rId5" Type="http://schemas.openxmlformats.org/officeDocument/2006/relationships/image" Target="../media/image6.svg"/><Relationship Id="rId4" Type="http://schemas.openxmlformats.org/officeDocument/2006/relationships/image" Target="../media/image62.sv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jpeg"/><Relationship Id="rId7"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8.svg"/><Relationship Id="rId4" Type="http://schemas.openxmlformats.org/officeDocument/2006/relationships/image" Target="../media/image3.svg"/><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62.svg"/><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65.jpg"/><Relationship Id="rId7" Type="http://schemas.openxmlformats.org/officeDocument/2006/relationships/image" Target="../media/image3.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6.svg"/><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67.jpg"/><Relationship Id="rId7"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62.svg"/><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69.jpg"/><Relationship Id="rId7" Type="http://schemas.openxmlformats.org/officeDocument/2006/relationships/image" Target="../media/image70.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62.svg"/><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71.jpg"/><Relationship Id="rId7"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62.svg"/><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65.jpg"/><Relationship Id="rId7" Type="http://schemas.openxmlformats.org/officeDocument/2006/relationships/image" Target="../media/image3.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6.svg"/><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73.jpg"/><Relationship Id="rId7"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62.svg"/><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75.jpg"/><Relationship Id="rId7" Type="http://schemas.openxmlformats.org/officeDocument/2006/relationships/image" Target="../media/image76.sv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62.svg"/><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image" Target="../media/image77.jpg"/><Relationship Id="rId7" Type="http://schemas.openxmlformats.org/officeDocument/2006/relationships/image" Target="../media/image78.jp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62.svg"/><Relationship Id="rId4" Type="http://schemas.openxmlformats.org/officeDocument/2006/relationships/image" Target="../media/image6.svg"/></Relationships>
</file>

<file path=ppt/slides/_rels/slide29.xml.rels><?xml version="1.0" encoding="UTF-8" standalone="yes"?>
<Relationships xmlns="http://schemas.openxmlformats.org/package/2006/relationships"><Relationship Id="rId3" Type="http://schemas.openxmlformats.org/officeDocument/2006/relationships/image" Target="../media/image77.jpg"/><Relationship Id="rId7" Type="http://schemas.openxmlformats.org/officeDocument/2006/relationships/image" Target="../media/image7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62.sv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4.svg"/><Relationship Id="rId3" Type="http://schemas.openxmlformats.org/officeDocument/2006/relationships/image" Target="../media/image9.jpeg"/><Relationship Id="rId7" Type="http://schemas.openxmlformats.org/officeDocument/2006/relationships/image" Target="../media/image12.svg"/><Relationship Id="rId12"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1.svg"/><Relationship Id="rId11" Type="http://schemas.openxmlformats.org/officeDocument/2006/relationships/image" Target="../media/image8.svg"/><Relationship Id="rId5" Type="http://schemas.openxmlformats.org/officeDocument/2006/relationships/image" Target="../media/image3.sv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80.jpeg"/><Relationship Id="rId1" Type="http://schemas.openxmlformats.org/officeDocument/2006/relationships/slideLayout" Target="../slideLayouts/slideLayout2.xml"/><Relationship Id="rId4" Type="http://schemas.openxmlformats.org/officeDocument/2006/relationships/image" Target="../media/image81.svg"/></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microsoft.com/office/2018/10/relationships/comments" Target="../comments/modernComment_123_A018672B.xml"/><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6.svg"/><Relationship Id="rId5" Type="http://schemas.openxmlformats.org/officeDocument/2006/relationships/image" Target="../media/image6.svg"/><Relationship Id="rId4" Type="http://schemas.openxmlformats.org/officeDocument/2006/relationships/image" Target="../media/image15.jpeg"/><Relationship Id="rId9" Type="http://schemas.openxmlformats.org/officeDocument/2006/relationships/image" Target="../media/image14.sv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5.jpeg"/><Relationship Id="rId7"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8.sv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5.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8.sv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5.jpeg"/><Relationship Id="rId7"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16.sv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svg"/><Relationship Id="rId3" Type="http://schemas.openxmlformats.org/officeDocument/2006/relationships/image" Target="../media/image15.jpeg"/><Relationship Id="rId7" Type="http://schemas.openxmlformats.org/officeDocument/2006/relationships/image" Target="../media/image18.svg"/><Relationship Id="rId12" Type="http://schemas.openxmlformats.org/officeDocument/2006/relationships/image" Target="../media/image23.svg"/><Relationship Id="rId17" Type="http://schemas.openxmlformats.org/officeDocument/2006/relationships/image" Target="../media/image14.svg"/><Relationship Id="rId2" Type="http://schemas.openxmlformats.org/officeDocument/2006/relationships/notesSlide" Target="../notesSlides/notesSlide7.xml"/><Relationship Id="rId16" Type="http://schemas.openxmlformats.org/officeDocument/2006/relationships/image" Target="../media/image7.svg"/><Relationship Id="rId1" Type="http://schemas.openxmlformats.org/officeDocument/2006/relationships/slideLayout" Target="../slideLayouts/slideLayout5.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8.svg"/><Relationship Id="rId10" Type="http://schemas.openxmlformats.org/officeDocument/2006/relationships/image" Target="../media/image21.svg"/><Relationship Id="rId4" Type="http://schemas.openxmlformats.org/officeDocument/2006/relationships/image" Target="../media/image6.svg"/><Relationship Id="rId9" Type="http://schemas.openxmlformats.org/officeDocument/2006/relationships/image" Target="../media/image20.svg"/><Relationship Id="rId14" Type="http://schemas.openxmlformats.org/officeDocument/2006/relationships/image" Target="../media/image25.svg"/></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5.jpeg"/><Relationship Id="rId7" Type="http://schemas.openxmlformats.org/officeDocument/2006/relationships/image" Target="../media/image7.sv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16.svg"/><Relationship Id="rId10" Type="http://schemas.openxmlformats.org/officeDocument/2006/relationships/image" Target="../media/image27.png"/><Relationship Id="rId4" Type="http://schemas.openxmlformats.org/officeDocument/2006/relationships/image" Target="../media/image6.svg"/><Relationship Id="rId9"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4BB94C-3FC2-F545-34D7-D6CCD7D7CDBF}"/>
              </a:ext>
            </a:extLst>
          </p:cNvPr>
          <p:cNvSpPr txBox="1"/>
          <p:nvPr/>
        </p:nvSpPr>
        <p:spPr>
          <a:xfrm>
            <a:off x="581025" y="7594600"/>
            <a:ext cx="5894562" cy="1569660"/>
          </a:xfrm>
          <a:prstGeom prst="rect">
            <a:avLst/>
          </a:prstGeom>
          <a:noFill/>
        </p:spPr>
        <p:txBody>
          <a:bodyPr wrap="none" rtlCol="0">
            <a:spAutoFit/>
          </a:bodyPr>
          <a:lstStyle/>
          <a:p>
            <a:r>
              <a:rPr lang="en-US" sz="7200">
                <a:solidFill>
                  <a:schemeClr val="bg1"/>
                </a:solidFill>
                <a:latin typeface="Source Sans Pro Black" panose="020B0803030403020204" pitchFamily="34" charset="0"/>
                <a:ea typeface="Source Sans Pro Black" panose="020B0803030403020204" pitchFamily="34" charset="0"/>
              </a:rPr>
              <a:t>AL AREEB ICT</a:t>
            </a:r>
            <a:r>
              <a:rPr lang="en-US" sz="9600">
                <a:solidFill>
                  <a:schemeClr val="bg1"/>
                </a:solidFill>
                <a:latin typeface="Source Sans Pro Light" panose="020B0403030403020204" pitchFamily="34" charset="0"/>
                <a:ea typeface="Source Sans Pro Light" panose="020B0403030403020204" pitchFamily="34" charset="0"/>
                <a:cs typeface="Playfair 144pt SemiCondensed Li" pitchFamily="2" charset="0"/>
              </a:rPr>
              <a:t> </a:t>
            </a:r>
            <a:endParaRPr lang="en-US" sz="7200">
              <a:solidFill>
                <a:schemeClr val="bg1"/>
              </a:solidFill>
              <a:latin typeface="Source Sans Pro Black" panose="020B0803030403020204" pitchFamily="34" charset="0"/>
              <a:ea typeface="Source Sans Pro Black" panose="020B0803030403020204" pitchFamily="34" charset="0"/>
            </a:endParaRPr>
          </a:p>
        </p:txBody>
      </p:sp>
      <p:pic>
        <p:nvPicPr>
          <p:cNvPr id="11" name="Graphic 10">
            <a:extLst>
              <a:ext uri="{FF2B5EF4-FFF2-40B4-BE49-F238E27FC236}">
                <a16:creationId xmlns:a16="http://schemas.microsoft.com/office/drawing/2014/main" id="{73E1A8B0-0D42-4CD0-B597-30461C55DA3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3425" y="203200"/>
            <a:ext cx="4114800" cy="1371600"/>
          </a:xfrm>
          <a:prstGeom prst="rect">
            <a:avLst/>
          </a:prstGeom>
        </p:spPr>
      </p:pic>
      <p:sp>
        <p:nvSpPr>
          <p:cNvPr id="13" name="TextBox 12">
            <a:extLst>
              <a:ext uri="{FF2B5EF4-FFF2-40B4-BE49-F238E27FC236}">
                <a16:creationId xmlns:a16="http://schemas.microsoft.com/office/drawing/2014/main" id="{292902A9-C4C5-CB21-8D18-DD06D62CAE72}"/>
              </a:ext>
            </a:extLst>
          </p:cNvPr>
          <p:cNvSpPr txBox="1"/>
          <p:nvPr/>
        </p:nvSpPr>
        <p:spPr>
          <a:xfrm>
            <a:off x="466203" y="8810317"/>
            <a:ext cx="9472465" cy="707886"/>
          </a:xfrm>
          <a:prstGeom prst="rect">
            <a:avLst/>
          </a:prstGeom>
          <a:noFill/>
        </p:spPr>
        <p:txBody>
          <a:bodyPr wrap="none" rtlCol="0">
            <a:spAutoFit/>
          </a:bodyPr>
          <a:lstStyle/>
          <a:p>
            <a:r>
              <a:rPr lang="en-US" sz="4000" b="1" dirty="0">
                <a:solidFill>
                  <a:schemeClr val="bg1"/>
                </a:solidFill>
                <a:latin typeface="Source Sans Pro Light" panose="020B0403030403020204" pitchFamily="34" charset="0"/>
                <a:ea typeface="Source Sans Pro Light" panose="020B0403030403020204" pitchFamily="34" charset="0"/>
                <a:cs typeface="Playfair 144pt SemiCondensed Li" pitchFamily="2" charset="0"/>
              </a:rPr>
              <a:t>Digital Transformation with clear purpose </a:t>
            </a:r>
            <a:endParaRPr lang="en-US" sz="4000" b="1" dirty="0">
              <a:solidFill>
                <a:schemeClr val="bg1"/>
              </a:solidFill>
              <a:latin typeface="Source Sans Pro Black" panose="020B0803030403020204" pitchFamily="34" charset="0"/>
              <a:ea typeface="Source Sans Pro Black" panose="020B0803030403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1514805" y="5794267"/>
            <a:ext cx="6483739" cy="1107996"/>
          </a:xfrm>
          <a:prstGeom prst="rect">
            <a:avLst/>
          </a:prstGeom>
          <a:noFill/>
        </p:spPr>
        <p:txBody>
          <a:bodyPr wrap="square" lIns="91440" tIns="45720" rIns="91440" bIns="45720" rtlCol="0" anchor="t">
            <a:spAutoFit/>
          </a:bodyPr>
          <a:lstStyle/>
          <a:p>
            <a:pPr algn="l"/>
            <a:r>
              <a:rPr lang="en-US" sz="6600">
                <a:solidFill>
                  <a:schemeClr val="bg1"/>
                </a:solidFill>
                <a:latin typeface="Source Sans Pro Black" panose="020B0803030403020204" pitchFamily="34" charset="0"/>
                <a:ea typeface="Source Sans Pro Black" panose="020B0803030403020204" pitchFamily="34" charset="0"/>
              </a:rPr>
              <a:t>IOT, ML &amp; AI</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7A98A72-E07B-4955-05A6-3B6F108950F9}"/>
              </a:ext>
            </a:extLst>
          </p:cNvPr>
          <p:cNvSpPr txBox="1"/>
          <p:nvPr/>
        </p:nvSpPr>
        <p:spPr>
          <a:xfrm>
            <a:off x="1528934" y="6856044"/>
            <a:ext cx="491425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Unlocks new opportunities for growth by integrating </a:t>
            </a:r>
            <a:r>
              <a:rPr lang="en-US" sz="2800">
                <a:solidFill>
                  <a:schemeClr val="bg1"/>
                </a:solidFill>
                <a:latin typeface="Source Sans 3 Black" panose="020B0303030403020204" pitchFamily="34" charset="0"/>
                <a:ea typeface="Source Sans Pro Black" panose="020B0803030403020204" pitchFamily="34" charset="0"/>
              </a:rPr>
              <a:t>IoT</a:t>
            </a:r>
            <a:r>
              <a:rPr lang="en-US" sz="2800">
                <a:solidFill>
                  <a:schemeClr val="bg1"/>
                </a:solidFill>
                <a:latin typeface="Source Sans 3 ExtraLight" panose="020B0303030403020204" pitchFamily="34" charset="0"/>
                <a:ea typeface="Source Sans Pro Black" panose="020B0803030403020204" pitchFamily="34" charset="0"/>
              </a:rPr>
              <a:t>, </a:t>
            </a:r>
            <a:r>
              <a:rPr lang="en-US" sz="2800">
                <a:solidFill>
                  <a:schemeClr val="bg1"/>
                </a:solidFill>
                <a:latin typeface="Source Sans 3 Black" panose="020B0303030403020204" pitchFamily="34" charset="0"/>
                <a:ea typeface="Source Sans Pro Black" panose="020B0803030403020204" pitchFamily="34" charset="0"/>
              </a:rPr>
              <a:t>ML</a:t>
            </a:r>
            <a:r>
              <a:rPr lang="en-US" sz="2800">
                <a:solidFill>
                  <a:schemeClr val="bg1"/>
                </a:solidFill>
                <a:latin typeface="Source Sans 3 ExtraLight" panose="020B0303030403020204" pitchFamily="34" charset="0"/>
                <a:ea typeface="Source Sans Pro Black" panose="020B0803030403020204" pitchFamily="34" charset="0"/>
              </a:rPr>
              <a:t>, and </a:t>
            </a:r>
            <a:r>
              <a:rPr lang="en-US" sz="2800">
                <a:solidFill>
                  <a:schemeClr val="bg1"/>
                </a:solidFill>
                <a:latin typeface="Source Sans 3 Black" panose="020B0303030403020204" pitchFamily="34" charset="0"/>
                <a:ea typeface="Source Sans Pro Black" panose="020B0803030403020204" pitchFamily="34" charset="0"/>
              </a:rPr>
              <a:t>AI</a:t>
            </a:r>
          </a:p>
        </p:txBody>
      </p:sp>
      <p:pic>
        <p:nvPicPr>
          <p:cNvPr id="38" name="Graphic 37">
            <a:extLst>
              <a:ext uri="{FF2B5EF4-FFF2-40B4-BE49-F238E27FC236}">
                <a16:creationId xmlns:a16="http://schemas.microsoft.com/office/drawing/2014/main" id="{96CCAF02-DE9C-BF2E-F71D-7A76F0B5411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400" y="157163"/>
            <a:ext cx="1509712" cy="503237"/>
          </a:xfrm>
          <a:prstGeom prst="rect">
            <a:avLst/>
          </a:prstGeom>
        </p:spPr>
      </p:pic>
      <p:sp>
        <p:nvSpPr>
          <p:cNvPr id="117" name="TextBox 116">
            <a:extLst>
              <a:ext uri="{FF2B5EF4-FFF2-40B4-BE49-F238E27FC236}">
                <a16:creationId xmlns:a16="http://schemas.microsoft.com/office/drawing/2014/main" id="{767BE83C-2677-CBE5-4EFD-359636272AF8}"/>
              </a:ext>
            </a:extLst>
          </p:cNvPr>
          <p:cNvSpPr txBox="1"/>
          <p:nvPr/>
        </p:nvSpPr>
        <p:spPr>
          <a:xfrm>
            <a:off x="7721375" y="4606320"/>
            <a:ext cx="1840904" cy="1323439"/>
          </a:xfrm>
          <a:prstGeom prst="rect">
            <a:avLst/>
          </a:prstGeom>
          <a:noFill/>
        </p:spPr>
        <p:txBody>
          <a:bodyPr wrap="square" lIns="91440" tIns="45720" rIns="91440" bIns="45720" rtlCol="0" anchor="t">
            <a:spAutoFit/>
          </a:bodyPr>
          <a:lstStyle/>
          <a:p>
            <a:pPr algn="l"/>
            <a:r>
              <a:rPr lang="en-US" sz="8000">
                <a:solidFill>
                  <a:schemeClr val="bg1"/>
                </a:solidFill>
                <a:latin typeface="Source Sans Pro Black" panose="020B0803030403020204" pitchFamily="34" charset="0"/>
                <a:ea typeface="Source Sans Pro Black" panose="020B0803030403020204" pitchFamily="34" charset="0"/>
              </a:rPr>
              <a:t>IOT</a:t>
            </a:r>
            <a:endParaRPr lang="en-US" sz="4400">
              <a:solidFill>
                <a:schemeClr val="bg1"/>
              </a:solidFill>
              <a:latin typeface="Source Sans Pro Black" panose="020B0803030403020204" pitchFamily="34" charset="0"/>
              <a:ea typeface="Source Sans Pro Black" panose="020B0803030403020204" pitchFamily="34" charset="0"/>
            </a:endParaRPr>
          </a:p>
        </p:txBody>
      </p:sp>
      <p:sp>
        <p:nvSpPr>
          <p:cNvPr id="120" name="Rectangle 119">
            <a:extLst>
              <a:ext uri="{FF2B5EF4-FFF2-40B4-BE49-F238E27FC236}">
                <a16:creationId xmlns:a16="http://schemas.microsoft.com/office/drawing/2014/main" id="{754D579C-AA0D-FE31-AE5E-4C4E313478AA}"/>
              </a:ext>
            </a:extLst>
          </p:cNvPr>
          <p:cNvSpPr/>
          <p:nvPr/>
        </p:nvSpPr>
        <p:spPr>
          <a:xfrm>
            <a:off x="7129611" y="5899188"/>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1" name="Graphic 120">
            <a:extLst>
              <a:ext uri="{FF2B5EF4-FFF2-40B4-BE49-F238E27FC236}">
                <a16:creationId xmlns:a16="http://schemas.microsoft.com/office/drawing/2014/main" id="{815912DF-E32D-062F-9C25-BB4FD71E857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22770" y="6102599"/>
            <a:ext cx="615548" cy="731520"/>
          </a:xfrm>
          <a:prstGeom prst="rect">
            <a:avLst/>
          </a:prstGeom>
        </p:spPr>
      </p:pic>
      <p:sp>
        <p:nvSpPr>
          <p:cNvPr id="122" name="TextBox 121">
            <a:extLst>
              <a:ext uri="{FF2B5EF4-FFF2-40B4-BE49-F238E27FC236}">
                <a16:creationId xmlns:a16="http://schemas.microsoft.com/office/drawing/2014/main" id="{D6EA41AE-3FE1-2278-1367-2813108F029D}"/>
              </a:ext>
            </a:extLst>
          </p:cNvPr>
          <p:cNvSpPr txBox="1"/>
          <p:nvPr/>
        </p:nvSpPr>
        <p:spPr>
          <a:xfrm>
            <a:off x="8292246" y="6237527"/>
            <a:ext cx="17110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latin typeface="Source Sans Pro" panose="020B0503030403020204" pitchFamily="34" charset="0"/>
                <a:ea typeface="Source Sans Pro" panose="020B0503030403020204" pitchFamily="34" charset="0"/>
              </a:rPr>
              <a:t>Improve Operational Efficiency</a:t>
            </a:r>
          </a:p>
        </p:txBody>
      </p:sp>
      <p:sp>
        <p:nvSpPr>
          <p:cNvPr id="126" name="Rectangle 125">
            <a:extLst>
              <a:ext uri="{FF2B5EF4-FFF2-40B4-BE49-F238E27FC236}">
                <a16:creationId xmlns:a16="http://schemas.microsoft.com/office/drawing/2014/main" id="{8C9E86B9-7260-3F3A-4979-B98E0E2D4065}"/>
              </a:ext>
            </a:extLst>
          </p:cNvPr>
          <p:cNvSpPr/>
          <p:nvPr/>
        </p:nvSpPr>
        <p:spPr>
          <a:xfrm>
            <a:off x="7129611" y="7070737"/>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TextBox 126">
            <a:extLst>
              <a:ext uri="{FF2B5EF4-FFF2-40B4-BE49-F238E27FC236}">
                <a16:creationId xmlns:a16="http://schemas.microsoft.com/office/drawing/2014/main" id="{F104D0C6-686D-F128-1C6B-A3555FD5E669}"/>
              </a:ext>
            </a:extLst>
          </p:cNvPr>
          <p:cNvSpPr txBox="1"/>
          <p:nvPr/>
        </p:nvSpPr>
        <p:spPr>
          <a:xfrm>
            <a:off x="8292246" y="7469829"/>
            <a:ext cx="1711070" cy="3401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150000"/>
              </a:lnSpc>
            </a:pPr>
            <a:r>
              <a:rPr lang="en-US" sz="1200" dirty="0">
                <a:solidFill>
                  <a:schemeClr val="bg1"/>
                </a:solidFill>
                <a:latin typeface="Source Sans Pro" panose="020B0503030403020204" pitchFamily="34" charset="0"/>
                <a:ea typeface="Source Sans Pro" panose="020B0503030403020204" pitchFamily="34" charset="0"/>
              </a:rPr>
              <a:t>Reduce Costs</a:t>
            </a:r>
          </a:p>
        </p:txBody>
      </p:sp>
      <p:sp>
        <p:nvSpPr>
          <p:cNvPr id="128" name="Rectangle 127">
            <a:extLst>
              <a:ext uri="{FF2B5EF4-FFF2-40B4-BE49-F238E27FC236}">
                <a16:creationId xmlns:a16="http://schemas.microsoft.com/office/drawing/2014/main" id="{2CAD8B8E-5DFE-5604-7ED0-F035CC7F9A03}"/>
              </a:ext>
            </a:extLst>
          </p:cNvPr>
          <p:cNvSpPr/>
          <p:nvPr/>
        </p:nvSpPr>
        <p:spPr>
          <a:xfrm>
            <a:off x="7129611" y="8245450"/>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30" name="TextBox 129">
            <a:extLst>
              <a:ext uri="{FF2B5EF4-FFF2-40B4-BE49-F238E27FC236}">
                <a16:creationId xmlns:a16="http://schemas.microsoft.com/office/drawing/2014/main" id="{96E58532-CAC1-60D7-DB56-636F15F4B395}"/>
              </a:ext>
            </a:extLst>
          </p:cNvPr>
          <p:cNvSpPr txBox="1"/>
          <p:nvPr/>
        </p:nvSpPr>
        <p:spPr>
          <a:xfrm>
            <a:off x="8331477" y="8491456"/>
            <a:ext cx="155444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latin typeface="Source Sans Pro" panose="020B0503030403020204" pitchFamily="34" charset="0"/>
                <a:ea typeface="Source Sans Pro" panose="020B0503030403020204" pitchFamily="34" charset="0"/>
              </a:rPr>
              <a:t>Enhance </a:t>
            </a:r>
            <a:br>
              <a:rPr lang="ar-EG" sz="1200" dirty="0">
                <a:solidFill>
                  <a:schemeClr val="bg1"/>
                </a:solidFill>
                <a:latin typeface="Source Sans Pro" panose="020B0503030403020204" pitchFamily="34" charset="0"/>
                <a:ea typeface="Source Sans Pro" panose="020B0503030403020204" pitchFamily="34" charset="0"/>
              </a:rPr>
            </a:br>
            <a:r>
              <a:rPr lang="en-US" sz="1200" dirty="0">
                <a:solidFill>
                  <a:schemeClr val="bg1"/>
                </a:solidFill>
                <a:latin typeface="Source Sans Pro" panose="020B0503030403020204" pitchFamily="34" charset="0"/>
                <a:ea typeface="Source Sans Pro" panose="020B0503030403020204" pitchFamily="34" charset="0"/>
              </a:rPr>
              <a:t>Decision-making Capabilities</a:t>
            </a:r>
          </a:p>
        </p:txBody>
      </p:sp>
      <p:pic>
        <p:nvPicPr>
          <p:cNvPr id="136" name="Graphic 135">
            <a:extLst>
              <a:ext uri="{FF2B5EF4-FFF2-40B4-BE49-F238E27FC236}">
                <a16:creationId xmlns:a16="http://schemas.microsoft.com/office/drawing/2014/main" id="{D179A48F-BDEB-8B12-3A89-1E2CF911E2F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440233" y="7274148"/>
            <a:ext cx="580623" cy="731520"/>
          </a:xfrm>
          <a:prstGeom prst="rect">
            <a:avLst/>
          </a:prstGeom>
        </p:spPr>
      </p:pic>
      <p:pic>
        <p:nvPicPr>
          <p:cNvPr id="138" name="Graphic 137">
            <a:extLst>
              <a:ext uri="{FF2B5EF4-FFF2-40B4-BE49-F238E27FC236}">
                <a16:creationId xmlns:a16="http://schemas.microsoft.com/office/drawing/2014/main" id="{A6FE5E9D-AD42-B52F-004B-87C981A9729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369318" y="8448861"/>
            <a:ext cx="722452" cy="731520"/>
          </a:xfrm>
          <a:prstGeom prst="rect">
            <a:avLst/>
          </a:prstGeom>
        </p:spPr>
      </p:pic>
      <p:sp>
        <p:nvSpPr>
          <p:cNvPr id="139" name="Rectangle 138">
            <a:extLst>
              <a:ext uri="{FF2B5EF4-FFF2-40B4-BE49-F238E27FC236}">
                <a16:creationId xmlns:a16="http://schemas.microsoft.com/office/drawing/2014/main" id="{8E23C9E1-97A7-DA0F-A41C-C8029E778ADF}"/>
              </a:ext>
            </a:extLst>
          </p:cNvPr>
          <p:cNvSpPr/>
          <p:nvPr/>
        </p:nvSpPr>
        <p:spPr>
          <a:xfrm>
            <a:off x="10003316" y="4726986"/>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TextBox 139">
            <a:extLst>
              <a:ext uri="{FF2B5EF4-FFF2-40B4-BE49-F238E27FC236}">
                <a16:creationId xmlns:a16="http://schemas.microsoft.com/office/drawing/2014/main" id="{C1A63F4D-B94C-67AC-0BF7-5A8BB4212F7C}"/>
              </a:ext>
            </a:extLst>
          </p:cNvPr>
          <p:cNvSpPr txBox="1"/>
          <p:nvPr/>
        </p:nvSpPr>
        <p:spPr>
          <a:xfrm>
            <a:off x="11277279" y="5081704"/>
            <a:ext cx="14643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latin typeface="Source Sans Pro" panose="020B0503030403020204" pitchFamily="34" charset="0"/>
                <a:ea typeface="Source Sans Pro" panose="020B0503030403020204" pitchFamily="34" charset="0"/>
              </a:rPr>
              <a:t>Make Predictive Models </a:t>
            </a:r>
          </a:p>
        </p:txBody>
      </p:sp>
      <p:sp>
        <p:nvSpPr>
          <p:cNvPr id="141" name="Rectangle 140">
            <a:extLst>
              <a:ext uri="{FF2B5EF4-FFF2-40B4-BE49-F238E27FC236}">
                <a16:creationId xmlns:a16="http://schemas.microsoft.com/office/drawing/2014/main" id="{8E266AA3-7DCE-6FA7-1E4A-1B6E1E08FEE0}"/>
              </a:ext>
            </a:extLst>
          </p:cNvPr>
          <p:cNvSpPr/>
          <p:nvPr/>
        </p:nvSpPr>
        <p:spPr>
          <a:xfrm>
            <a:off x="10003316" y="5899188"/>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TextBox 141">
            <a:extLst>
              <a:ext uri="{FF2B5EF4-FFF2-40B4-BE49-F238E27FC236}">
                <a16:creationId xmlns:a16="http://schemas.microsoft.com/office/drawing/2014/main" id="{15B58D83-A60C-3B2F-625C-B8DF4A939FE2}"/>
              </a:ext>
            </a:extLst>
          </p:cNvPr>
          <p:cNvSpPr txBox="1"/>
          <p:nvPr/>
        </p:nvSpPr>
        <p:spPr>
          <a:xfrm>
            <a:off x="11277279" y="6237527"/>
            <a:ext cx="159367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latin typeface="Source Sans Pro" panose="020B0503030403020204" pitchFamily="34" charset="0"/>
                <a:ea typeface="Source Sans Pro" panose="020B0503030403020204" pitchFamily="34" charset="0"/>
              </a:rPr>
              <a:t>Enabling Businesses To Forecast Trends </a:t>
            </a:r>
          </a:p>
        </p:txBody>
      </p:sp>
      <p:sp>
        <p:nvSpPr>
          <p:cNvPr id="143" name="Rectangle 142">
            <a:extLst>
              <a:ext uri="{FF2B5EF4-FFF2-40B4-BE49-F238E27FC236}">
                <a16:creationId xmlns:a16="http://schemas.microsoft.com/office/drawing/2014/main" id="{EDD38B81-750A-0979-FA9D-1C72FF8DDD4B}"/>
              </a:ext>
            </a:extLst>
          </p:cNvPr>
          <p:cNvSpPr/>
          <p:nvPr/>
        </p:nvSpPr>
        <p:spPr>
          <a:xfrm>
            <a:off x="10003316" y="7070737"/>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44" name="TextBox 143">
            <a:extLst>
              <a:ext uri="{FF2B5EF4-FFF2-40B4-BE49-F238E27FC236}">
                <a16:creationId xmlns:a16="http://schemas.microsoft.com/office/drawing/2014/main" id="{49BCD930-BD8E-9666-27D9-3CEB163C7FB5}"/>
              </a:ext>
            </a:extLst>
          </p:cNvPr>
          <p:cNvSpPr txBox="1"/>
          <p:nvPr/>
        </p:nvSpPr>
        <p:spPr>
          <a:xfrm>
            <a:off x="11316510" y="7409076"/>
            <a:ext cx="14251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latin typeface="Source Sans Pro" panose="020B0503030403020204" pitchFamily="34" charset="0"/>
                <a:ea typeface="Source Sans Pro" panose="020B0503030403020204" pitchFamily="34" charset="0"/>
              </a:rPr>
              <a:t>Optimize Operations</a:t>
            </a:r>
          </a:p>
        </p:txBody>
      </p:sp>
      <p:sp>
        <p:nvSpPr>
          <p:cNvPr id="145" name="TextBox 144">
            <a:extLst>
              <a:ext uri="{FF2B5EF4-FFF2-40B4-BE49-F238E27FC236}">
                <a16:creationId xmlns:a16="http://schemas.microsoft.com/office/drawing/2014/main" id="{F2833891-E656-AB0A-32F7-175DC24ACCA9}"/>
              </a:ext>
            </a:extLst>
          </p:cNvPr>
          <p:cNvSpPr txBox="1"/>
          <p:nvPr/>
        </p:nvSpPr>
        <p:spPr>
          <a:xfrm>
            <a:off x="10640653" y="3438103"/>
            <a:ext cx="1529560" cy="1323439"/>
          </a:xfrm>
          <a:prstGeom prst="rect">
            <a:avLst/>
          </a:prstGeom>
          <a:noFill/>
        </p:spPr>
        <p:txBody>
          <a:bodyPr wrap="square" lIns="91440" tIns="45720" rIns="91440" bIns="45720" rtlCol="0" anchor="t">
            <a:spAutoFit/>
          </a:bodyPr>
          <a:lstStyle/>
          <a:p>
            <a:pPr algn="l"/>
            <a:r>
              <a:rPr lang="en-US" sz="8000">
                <a:solidFill>
                  <a:schemeClr val="bg1"/>
                </a:solidFill>
                <a:latin typeface="Source Sans Pro Black" panose="020B0803030403020204" pitchFamily="34" charset="0"/>
                <a:ea typeface="Source Sans Pro Black" panose="020B0803030403020204" pitchFamily="34" charset="0"/>
              </a:rPr>
              <a:t>ML</a:t>
            </a:r>
            <a:endParaRPr lang="en-US" sz="4400">
              <a:solidFill>
                <a:schemeClr val="bg1"/>
              </a:solidFill>
              <a:latin typeface="Source Sans Pro Black" panose="020B0803030403020204" pitchFamily="34" charset="0"/>
              <a:ea typeface="Source Sans Pro Black" panose="020B0803030403020204" pitchFamily="34" charset="0"/>
            </a:endParaRPr>
          </a:p>
        </p:txBody>
      </p:sp>
      <p:sp>
        <p:nvSpPr>
          <p:cNvPr id="146" name="Rectangle 145">
            <a:extLst>
              <a:ext uri="{FF2B5EF4-FFF2-40B4-BE49-F238E27FC236}">
                <a16:creationId xmlns:a16="http://schemas.microsoft.com/office/drawing/2014/main" id="{2C7F1DD8-887B-751A-B604-6D7BD0A406A4}"/>
              </a:ext>
            </a:extLst>
          </p:cNvPr>
          <p:cNvSpPr/>
          <p:nvPr/>
        </p:nvSpPr>
        <p:spPr>
          <a:xfrm>
            <a:off x="10003316" y="8245450"/>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47" name="TextBox 146">
            <a:extLst>
              <a:ext uri="{FF2B5EF4-FFF2-40B4-BE49-F238E27FC236}">
                <a16:creationId xmlns:a16="http://schemas.microsoft.com/office/drawing/2014/main" id="{7CD4BF8A-38A1-DF6A-A0F9-29E1572EE60D}"/>
              </a:ext>
            </a:extLst>
          </p:cNvPr>
          <p:cNvSpPr txBox="1"/>
          <p:nvPr/>
        </p:nvSpPr>
        <p:spPr>
          <a:xfrm>
            <a:off x="11316510" y="8583789"/>
            <a:ext cx="14251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latin typeface="Source Sans Pro" panose="020B0503030403020204" pitchFamily="34" charset="0"/>
                <a:ea typeface="Source Sans Pro" panose="020B0503030403020204" pitchFamily="34" charset="0"/>
              </a:rPr>
              <a:t>Make Data-driven Decisions</a:t>
            </a:r>
          </a:p>
        </p:txBody>
      </p:sp>
      <p:sp>
        <p:nvSpPr>
          <p:cNvPr id="148" name="Rectangle 147">
            <a:extLst>
              <a:ext uri="{FF2B5EF4-FFF2-40B4-BE49-F238E27FC236}">
                <a16:creationId xmlns:a16="http://schemas.microsoft.com/office/drawing/2014/main" id="{9901F934-B419-5B3C-CDE5-24FAE6393B8D}"/>
              </a:ext>
            </a:extLst>
          </p:cNvPr>
          <p:cNvSpPr/>
          <p:nvPr/>
        </p:nvSpPr>
        <p:spPr>
          <a:xfrm>
            <a:off x="12877021" y="5899188"/>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TextBox 149">
            <a:extLst>
              <a:ext uri="{FF2B5EF4-FFF2-40B4-BE49-F238E27FC236}">
                <a16:creationId xmlns:a16="http://schemas.microsoft.com/office/drawing/2014/main" id="{09D60116-D915-104C-A1BE-4FA0B9E711C6}"/>
              </a:ext>
            </a:extLst>
          </p:cNvPr>
          <p:cNvSpPr txBox="1"/>
          <p:nvPr/>
        </p:nvSpPr>
        <p:spPr>
          <a:xfrm>
            <a:off x="13894163" y="6237527"/>
            <a:ext cx="17110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latin typeface="Source Sans Pro" panose="020B0503030403020204" pitchFamily="34" charset="0"/>
                <a:ea typeface="Source Sans Pro" panose="020B0503030403020204" pitchFamily="34" charset="0"/>
              </a:rPr>
              <a:t>Automate And Optimize Business Processes</a:t>
            </a:r>
          </a:p>
        </p:txBody>
      </p:sp>
      <p:sp>
        <p:nvSpPr>
          <p:cNvPr id="151" name="Rectangle 150">
            <a:extLst>
              <a:ext uri="{FF2B5EF4-FFF2-40B4-BE49-F238E27FC236}">
                <a16:creationId xmlns:a16="http://schemas.microsoft.com/office/drawing/2014/main" id="{35664CD1-C128-9929-8225-808B22F90A53}"/>
              </a:ext>
            </a:extLst>
          </p:cNvPr>
          <p:cNvSpPr/>
          <p:nvPr/>
        </p:nvSpPr>
        <p:spPr>
          <a:xfrm>
            <a:off x="12877021" y="7070737"/>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2" name="TextBox 151">
            <a:extLst>
              <a:ext uri="{FF2B5EF4-FFF2-40B4-BE49-F238E27FC236}">
                <a16:creationId xmlns:a16="http://schemas.microsoft.com/office/drawing/2014/main" id="{829BF54E-24A1-E1CE-E8B0-E1A3BEEC6677}"/>
              </a:ext>
            </a:extLst>
          </p:cNvPr>
          <p:cNvSpPr txBox="1"/>
          <p:nvPr/>
        </p:nvSpPr>
        <p:spPr>
          <a:xfrm>
            <a:off x="13968244" y="7331330"/>
            <a:ext cx="1711070" cy="6171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150000"/>
              </a:lnSpc>
            </a:pPr>
            <a:r>
              <a:rPr lang="en-US" sz="1200" dirty="0">
                <a:solidFill>
                  <a:schemeClr val="bg1"/>
                </a:solidFill>
                <a:latin typeface="Source Sans Pro" panose="020B0503030403020204" pitchFamily="34" charset="0"/>
                <a:ea typeface="Source Sans Pro" panose="020B0503030403020204" pitchFamily="34" charset="0"/>
              </a:rPr>
              <a:t>Personalized Customer Experiences</a:t>
            </a:r>
          </a:p>
        </p:txBody>
      </p:sp>
      <p:sp>
        <p:nvSpPr>
          <p:cNvPr id="153" name="Rectangle 152">
            <a:extLst>
              <a:ext uri="{FF2B5EF4-FFF2-40B4-BE49-F238E27FC236}">
                <a16:creationId xmlns:a16="http://schemas.microsoft.com/office/drawing/2014/main" id="{71A1A283-BD55-D381-5290-A2FD017A5885}"/>
              </a:ext>
            </a:extLst>
          </p:cNvPr>
          <p:cNvSpPr/>
          <p:nvPr/>
        </p:nvSpPr>
        <p:spPr>
          <a:xfrm>
            <a:off x="12877021" y="8245450"/>
            <a:ext cx="2834803" cy="1138343"/>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54" name="TextBox 153">
            <a:extLst>
              <a:ext uri="{FF2B5EF4-FFF2-40B4-BE49-F238E27FC236}">
                <a16:creationId xmlns:a16="http://schemas.microsoft.com/office/drawing/2014/main" id="{D737F2A2-328A-39A3-C3F7-69B5A0A9505F}"/>
              </a:ext>
            </a:extLst>
          </p:cNvPr>
          <p:cNvSpPr txBox="1"/>
          <p:nvPr/>
        </p:nvSpPr>
        <p:spPr>
          <a:xfrm>
            <a:off x="14007475" y="8583789"/>
            <a:ext cx="155444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latin typeface="Source Sans Pro" panose="020B0503030403020204" pitchFamily="34" charset="0"/>
                <a:ea typeface="Source Sans Pro" panose="020B0503030403020204" pitchFamily="34" charset="0"/>
              </a:rPr>
              <a:t>Valuable Insights From Your Data</a:t>
            </a:r>
          </a:p>
        </p:txBody>
      </p:sp>
      <p:sp>
        <p:nvSpPr>
          <p:cNvPr id="157" name="TextBox 156">
            <a:extLst>
              <a:ext uri="{FF2B5EF4-FFF2-40B4-BE49-F238E27FC236}">
                <a16:creationId xmlns:a16="http://schemas.microsoft.com/office/drawing/2014/main" id="{6D604100-BA43-DF7C-75CD-3FB4AE705E68}"/>
              </a:ext>
            </a:extLst>
          </p:cNvPr>
          <p:cNvSpPr txBox="1"/>
          <p:nvPr/>
        </p:nvSpPr>
        <p:spPr>
          <a:xfrm>
            <a:off x="13661419" y="4630318"/>
            <a:ext cx="1127791" cy="1323439"/>
          </a:xfrm>
          <a:prstGeom prst="rect">
            <a:avLst/>
          </a:prstGeom>
          <a:noFill/>
        </p:spPr>
        <p:txBody>
          <a:bodyPr wrap="square" lIns="91440" tIns="45720" rIns="91440" bIns="45720" rtlCol="0" anchor="t">
            <a:spAutoFit/>
          </a:bodyPr>
          <a:lstStyle/>
          <a:p>
            <a:pPr algn="l"/>
            <a:r>
              <a:rPr lang="en-US" sz="8000" dirty="0">
                <a:solidFill>
                  <a:schemeClr val="bg1"/>
                </a:solidFill>
                <a:latin typeface="Source Sans Pro Black" panose="020B0803030403020204" pitchFamily="34" charset="0"/>
                <a:ea typeface="Source Sans Pro Black" panose="020B0803030403020204" pitchFamily="34" charset="0"/>
              </a:rPr>
              <a:t>Ai</a:t>
            </a:r>
            <a:endParaRPr lang="en-US" sz="4400" dirty="0">
              <a:solidFill>
                <a:schemeClr val="bg1"/>
              </a:solidFill>
              <a:latin typeface="Source Sans Pro Black" panose="020B0803030403020204" pitchFamily="34" charset="0"/>
              <a:ea typeface="Source Sans Pro Black" panose="020B0803030403020204" pitchFamily="34" charset="0"/>
            </a:endParaRPr>
          </a:p>
        </p:txBody>
      </p:sp>
      <p:pic>
        <p:nvPicPr>
          <p:cNvPr id="159" name="Graphic 158">
            <a:extLst>
              <a:ext uri="{FF2B5EF4-FFF2-40B4-BE49-F238E27FC236}">
                <a16:creationId xmlns:a16="http://schemas.microsoft.com/office/drawing/2014/main" id="{E2CF8AC1-3AA1-1959-78B6-DD43C8DCA56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59910" y="4959266"/>
            <a:ext cx="731520" cy="601118"/>
          </a:xfrm>
          <a:prstGeom prst="rect">
            <a:avLst/>
          </a:prstGeom>
        </p:spPr>
      </p:pic>
      <p:pic>
        <p:nvPicPr>
          <p:cNvPr id="163" name="Graphic 162">
            <a:extLst>
              <a:ext uri="{FF2B5EF4-FFF2-40B4-BE49-F238E27FC236}">
                <a16:creationId xmlns:a16="http://schemas.microsoft.com/office/drawing/2014/main" id="{B5CE25B7-49BD-1C43-3FEF-3DCA000F3A9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259910" y="6147773"/>
            <a:ext cx="731520" cy="641173"/>
          </a:xfrm>
          <a:prstGeom prst="rect">
            <a:avLst/>
          </a:prstGeom>
        </p:spPr>
      </p:pic>
      <p:pic>
        <p:nvPicPr>
          <p:cNvPr id="169" name="Graphic 168">
            <a:extLst>
              <a:ext uri="{FF2B5EF4-FFF2-40B4-BE49-F238E27FC236}">
                <a16:creationId xmlns:a16="http://schemas.microsoft.com/office/drawing/2014/main" id="{89E79AFB-35E4-1F69-C870-42FC0C9D5D5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333900" y="7274148"/>
            <a:ext cx="583541" cy="731520"/>
          </a:xfrm>
          <a:prstGeom prst="rect">
            <a:avLst/>
          </a:prstGeom>
        </p:spPr>
      </p:pic>
      <p:pic>
        <p:nvPicPr>
          <p:cNvPr id="173" name="Graphic 172">
            <a:extLst>
              <a:ext uri="{FF2B5EF4-FFF2-40B4-BE49-F238E27FC236}">
                <a16:creationId xmlns:a16="http://schemas.microsoft.com/office/drawing/2014/main" id="{9E14F204-1C17-CB9C-B95C-0B53C6CA1FF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259910" y="8487507"/>
            <a:ext cx="731520" cy="654228"/>
          </a:xfrm>
          <a:prstGeom prst="rect">
            <a:avLst/>
          </a:prstGeom>
        </p:spPr>
      </p:pic>
      <p:pic>
        <p:nvPicPr>
          <p:cNvPr id="180" name="Graphic 179">
            <a:extLst>
              <a:ext uri="{FF2B5EF4-FFF2-40B4-BE49-F238E27FC236}">
                <a16:creationId xmlns:a16="http://schemas.microsoft.com/office/drawing/2014/main" id="{4DC553A7-2FA0-7B38-A2DC-B8BF308DDE7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3140124" y="7274148"/>
            <a:ext cx="565017" cy="731520"/>
          </a:xfrm>
          <a:prstGeom prst="rect">
            <a:avLst/>
          </a:prstGeom>
        </p:spPr>
      </p:pic>
      <p:pic>
        <p:nvPicPr>
          <p:cNvPr id="182" name="Graphic 181">
            <a:extLst>
              <a:ext uri="{FF2B5EF4-FFF2-40B4-BE49-F238E27FC236}">
                <a16:creationId xmlns:a16="http://schemas.microsoft.com/office/drawing/2014/main" id="{C1E22920-8C6E-DB8E-982E-789DC029666B}"/>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3106295" y="8428492"/>
            <a:ext cx="704088" cy="731520"/>
          </a:xfrm>
          <a:prstGeom prst="rect">
            <a:avLst/>
          </a:prstGeom>
        </p:spPr>
      </p:pic>
      <p:pic>
        <p:nvPicPr>
          <p:cNvPr id="185" name="Graphic 184">
            <a:extLst>
              <a:ext uri="{FF2B5EF4-FFF2-40B4-BE49-F238E27FC236}">
                <a16:creationId xmlns:a16="http://schemas.microsoft.com/office/drawing/2014/main" id="{B44A8605-F9E7-6391-6475-360D09F47306}"/>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3082354" y="6115436"/>
            <a:ext cx="717288" cy="731520"/>
          </a:xfrm>
          <a:prstGeom prst="rect">
            <a:avLst/>
          </a:prstGeom>
        </p:spPr>
      </p:pic>
      <p:sp>
        <p:nvSpPr>
          <p:cNvPr id="3" name="Rectangle: Rounded Corners 2">
            <a:extLst>
              <a:ext uri="{FF2B5EF4-FFF2-40B4-BE49-F238E27FC236}">
                <a16:creationId xmlns:a16="http://schemas.microsoft.com/office/drawing/2014/main" id="{EC865C7D-CB16-5C81-1739-6436314EADC7}"/>
              </a:ext>
            </a:extLst>
          </p:cNvPr>
          <p:cNvSpPr/>
          <p:nvPr/>
        </p:nvSpPr>
        <p:spPr>
          <a:xfrm>
            <a:off x="-1882140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BE434730-7E39-CB42-9FA4-71F576A68E56}"/>
              </a:ext>
            </a:extLst>
          </p:cNvPr>
          <p:cNvCxnSpPr>
            <a:cxnSpLocks/>
          </p:cNvCxnSpPr>
          <p:nvPr/>
        </p:nvCxnSpPr>
        <p:spPr>
          <a:xfrm flipV="1">
            <a:off x="-191547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D2DD07B6-8997-366B-42B0-EF02BC5AB0AC}"/>
              </a:ext>
            </a:extLst>
          </p:cNvPr>
          <p:cNvSpPr/>
          <p:nvPr/>
        </p:nvSpPr>
        <p:spPr>
          <a:xfrm>
            <a:off x="-1749843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17">
            <a:extLst>
              <a:ext uri="{FF2B5EF4-FFF2-40B4-BE49-F238E27FC236}">
                <a16:creationId xmlns:a16="http://schemas.microsoft.com/office/drawing/2014/main" id="{2BBEBD3A-CBE0-9ABE-12DB-565717E99795}"/>
              </a:ext>
            </a:extLst>
          </p:cNvPr>
          <p:cNvSpPr txBox="1"/>
          <p:nvPr/>
        </p:nvSpPr>
        <p:spPr>
          <a:xfrm>
            <a:off x="-17781623"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7" name="Graphic 6">
            <a:extLst>
              <a:ext uri="{FF2B5EF4-FFF2-40B4-BE49-F238E27FC236}">
                <a16:creationId xmlns:a16="http://schemas.microsoft.com/office/drawing/2014/main" id="{D57EDCC2-8B56-C6A1-C608-FEE1E169F3B8}"/>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6598767" y="840683"/>
            <a:ext cx="1202650" cy="1607226"/>
          </a:xfrm>
          <a:prstGeom prst="rect">
            <a:avLst/>
          </a:prstGeom>
        </p:spPr>
      </p:pic>
      <p:sp>
        <p:nvSpPr>
          <p:cNvPr id="9" name="object 17">
            <a:extLst>
              <a:ext uri="{FF2B5EF4-FFF2-40B4-BE49-F238E27FC236}">
                <a16:creationId xmlns:a16="http://schemas.microsoft.com/office/drawing/2014/main" id="{650DAEE3-48B9-0EA2-DCC2-2640A28E39DF}"/>
              </a:ext>
            </a:extLst>
          </p:cNvPr>
          <p:cNvSpPr txBox="1"/>
          <p:nvPr/>
        </p:nvSpPr>
        <p:spPr>
          <a:xfrm>
            <a:off x="-44392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0" name="Oval 9">
            <a:extLst>
              <a:ext uri="{FF2B5EF4-FFF2-40B4-BE49-F238E27FC236}">
                <a16:creationId xmlns:a16="http://schemas.microsoft.com/office/drawing/2014/main" id="{EF981FB5-255D-CDFC-30FC-D168F61E5372}"/>
              </a:ext>
            </a:extLst>
          </p:cNvPr>
          <p:cNvSpPr/>
          <p:nvPr/>
        </p:nvSpPr>
        <p:spPr>
          <a:xfrm>
            <a:off x="103308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A95A7BA-F901-05AB-A147-0E1BB1801B10}"/>
              </a:ext>
            </a:extLst>
          </p:cNvPr>
          <p:cNvSpPr/>
          <p:nvPr/>
        </p:nvSpPr>
        <p:spPr>
          <a:xfrm>
            <a:off x="12618936"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76FD794-1A30-11FE-13D3-0D5D537262D0}"/>
              </a:ext>
            </a:extLst>
          </p:cNvPr>
          <p:cNvSpPr/>
          <p:nvPr/>
        </p:nvSpPr>
        <p:spPr>
          <a:xfrm>
            <a:off x="8100261"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7">
            <a:extLst>
              <a:ext uri="{FF2B5EF4-FFF2-40B4-BE49-F238E27FC236}">
                <a16:creationId xmlns:a16="http://schemas.microsoft.com/office/drawing/2014/main" id="{98605324-FFF9-E8B4-C3F8-034E9804439D}"/>
              </a:ext>
            </a:extLst>
          </p:cNvPr>
          <p:cNvSpPr txBox="1"/>
          <p:nvPr/>
        </p:nvSpPr>
        <p:spPr>
          <a:xfrm>
            <a:off x="1803082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1" name="object 17">
            <a:extLst>
              <a:ext uri="{FF2B5EF4-FFF2-40B4-BE49-F238E27FC236}">
                <a16:creationId xmlns:a16="http://schemas.microsoft.com/office/drawing/2014/main" id="{81BDD195-0E04-883A-369B-67CA9EE99C01}"/>
              </a:ext>
            </a:extLst>
          </p:cNvPr>
          <p:cNvSpPr txBox="1"/>
          <p:nvPr/>
        </p:nvSpPr>
        <p:spPr>
          <a:xfrm>
            <a:off x="7031092" y="2734443"/>
            <a:ext cx="2669330" cy="3206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 IoT, ML &amp; AI</a:t>
            </a:r>
          </a:p>
        </p:txBody>
      </p:sp>
      <p:sp>
        <p:nvSpPr>
          <p:cNvPr id="22" name="object 17">
            <a:extLst>
              <a:ext uri="{FF2B5EF4-FFF2-40B4-BE49-F238E27FC236}">
                <a16:creationId xmlns:a16="http://schemas.microsoft.com/office/drawing/2014/main" id="{C71AAB11-DBEF-CF86-E098-CF83AE58CF31}"/>
              </a:ext>
            </a:extLst>
          </p:cNvPr>
          <p:cNvSpPr txBox="1"/>
          <p:nvPr/>
        </p:nvSpPr>
        <p:spPr>
          <a:xfrm>
            <a:off x="11503152"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23" name="Oval 22">
            <a:extLst>
              <a:ext uri="{FF2B5EF4-FFF2-40B4-BE49-F238E27FC236}">
                <a16:creationId xmlns:a16="http://schemas.microsoft.com/office/drawing/2014/main" id="{CEB3BB18-3EEC-25C3-F4D9-D34053A31B0A}"/>
              </a:ext>
            </a:extLst>
          </p:cNvPr>
          <p:cNvSpPr/>
          <p:nvPr/>
        </p:nvSpPr>
        <p:spPr>
          <a:xfrm>
            <a:off x="200117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17">
            <a:extLst>
              <a:ext uri="{FF2B5EF4-FFF2-40B4-BE49-F238E27FC236}">
                <a16:creationId xmlns:a16="http://schemas.microsoft.com/office/drawing/2014/main" id="{6E7229B2-67C2-E69F-5525-97E77F3C9099}"/>
              </a:ext>
            </a:extLst>
          </p:cNvPr>
          <p:cNvSpPr txBox="1"/>
          <p:nvPr/>
        </p:nvSpPr>
        <p:spPr>
          <a:xfrm>
            <a:off x="197285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26" name="object 17">
            <a:extLst>
              <a:ext uri="{FF2B5EF4-FFF2-40B4-BE49-F238E27FC236}">
                <a16:creationId xmlns:a16="http://schemas.microsoft.com/office/drawing/2014/main" id="{23A94D52-7A97-B0AB-DFE1-7587711FED67}"/>
              </a:ext>
            </a:extLst>
          </p:cNvPr>
          <p:cNvSpPr txBox="1"/>
          <p:nvPr/>
        </p:nvSpPr>
        <p:spPr>
          <a:xfrm>
            <a:off x="370662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40" name="object 17">
            <a:extLst>
              <a:ext uri="{FF2B5EF4-FFF2-40B4-BE49-F238E27FC236}">
                <a16:creationId xmlns:a16="http://schemas.microsoft.com/office/drawing/2014/main" id="{69FDD15F-6288-1DF4-30AE-B29247B20286}"/>
              </a:ext>
            </a:extLst>
          </p:cNvPr>
          <p:cNvSpPr txBox="1"/>
          <p:nvPr/>
        </p:nvSpPr>
        <p:spPr>
          <a:xfrm>
            <a:off x="1080189" y="25053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42" name="Graphic 41">
            <a:extLst>
              <a:ext uri="{FF2B5EF4-FFF2-40B4-BE49-F238E27FC236}">
                <a16:creationId xmlns:a16="http://schemas.microsoft.com/office/drawing/2014/main" id="{F400A339-414B-F25E-69AB-6154CF3EF0F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1861620" y="1164805"/>
            <a:ext cx="1207008" cy="1237058"/>
          </a:xfrm>
          <a:prstGeom prst="rect">
            <a:avLst/>
          </a:prstGeom>
        </p:spPr>
      </p:pic>
      <p:pic>
        <p:nvPicPr>
          <p:cNvPr id="44" name="Graphic 43">
            <a:extLst>
              <a:ext uri="{FF2B5EF4-FFF2-40B4-BE49-F238E27FC236}">
                <a16:creationId xmlns:a16="http://schemas.microsoft.com/office/drawing/2014/main" id="{B2C97BC2-4706-A1B8-B055-25DC155B9EE2}"/>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20815662" y="1035593"/>
            <a:ext cx="1188720" cy="1305374"/>
          </a:xfrm>
          <a:prstGeom prst="rect">
            <a:avLst/>
          </a:prstGeom>
        </p:spPr>
      </p:pic>
      <p:sp>
        <p:nvSpPr>
          <p:cNvPr id="46" name="Oval 45">
            <a:extLst>
              <a:ext uri="{FF2B5EF4-FFF2-40B4-BE49-F238E27FC236}">
                <a16:creationId xmlns:a16="http://schemas.microsoft.com/office/drawing/2014/main" id="{5C82070D-7D30-DDDC-3A36-79EF9BC16024}"/>
              </a:ext>
            </a:extLst>
          </p:cNvPr>
          <p:cNvSpPr/>
          <p:nvPr/>
        </p:nvSpPr>
        <p:spPr>
          <a:xfrm>
            <a:off x="8210061" y="1805494"/>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object 17">
            <a:extLst>
              <a:ext uri="{FF2B5EF4-FFF2-40B4-BE49-F238E27FC236}">
                <a16:creationId xmlns:a16="http://schemas.microsoft.com/office/drawing/2014/main" id="{1BE684B7-899E-83B3-8D3D-6DCA71C09A1E}"/>
              </a:ext>
            </a:extLst>
          </p:cNvPr>
          <p:cNvSpPr txBox="1"/>
          <p:nvPr/>
        </p:nvSpPr>
        <p:spPr>
          <a:xfrm>
            <a:off x="-9293608" y="2751887"/>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33" name="object 17">
            <a:extLst>
              <a:ext uri="{FF2B5EF4-FFF2-40B4-BE49-F238E27FC236}">
                <a16:creationId xmlns:a16="http://schemas.microsoft.com/office/drawing/2014/main" id="{A51D0088-9164-EC04-BE34-F80EC8377347}"/>
              </a:ext>
            </a:extLst>
          </p:cNvPr>
          <p:cNvSpPr txBox="1"/>
          <p:nvPr/>
        </p:nvSpPr>
        <p:spPr>
          <a:xfrm>
            <a:off x="-14816594" y="2734443"/>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35" name="object 17">
            <a:extLst>
              <a:ext uri="{FF2B5EF4-FFF2-40B4-BE49-F238E27FC236}">
                <a16:creationId xmlns:a16="http://schemas.microsoft.com/office/drawing/2014/main" id="{7D961EFE-1A9B-FD59-5380-BB36AF5401A8}"/>
              </a:ext>
            </a:extLst>
          </p:cNvPr>
          <p:cNvSpPr txBox="1"/>
          <p:nvPr/>
        </p:nvSpPr>
        <p:spPr>
          <a:xfrm>
            <a:off x="-11947713"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37" name="object 17">
            <a:extLst>
              <a:ext uri="{FF2B5EF4-FFF2-40B4-BE49-F238E27FC236}">
                <a16:creationId xmlns:a16="http://schemas.microsoft.com/office/drawing/2014/main" id="{C9345CDD-B5B6-6988-F19C-8F602E7F0984}"/>
              </a:ext>
            </a:extLst>
          </p:cNvPr>
          <p:cNvSpPr txBox="1"/>
          <p:nvPr/>
        </p:nvSpPr>
        <p:spPr>
          <a:xfrm>
            <a:off x="-6377002"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Enterprise Architecture</a:t>
            </a:r>
          </a:p>
        </p:txBody>
      </p:sp>
      <p:sp>
        <p:nvSpPr>
          <p:cNvPr id="39" name="Oval 38">
            <a:extLst>
              <a:ext uri="{FF2B5EF4-FFF2-40B4-BE49-F238E27FC236}">
                <a16:creationId xmlns:a16="http://schemas.microsoft.com/office/drawing/2014/main" id="{A38DD7F2-4D35-615D-05BC-0569CAD5DE0B}"/>
              </a:ext>
            </a:extLst>
          </p:cNvPr>
          <p:cNvSpPr/>
          <p:nvPr/>
        </p:nvSpPr>
        <p:spPr>
          <a:xfrm>
            <a:off x="-10983294"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2085491E-EB0F-DD3F-39BD-81ED61C75814}"/>
              </a:ext>
            </a:extLst>
          </p:cNvPr>
          <p:cNvSpPr/>
          <p:nvPr/>
        </p:nvSpPr>
        <p:spPr>
          <a:xfrm>
            <a:off x="-8291420"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07EAF1E-3636-243C-3980-D44414E6D921}"/>
              </a:ext>
            </a:extLst>
          </p:cNvPr>
          <p:cNvSpPr/>
          <p:nvPr/>
        </p:nvSpPr>
        <p:spPr>
          <a:xfrm>
            <a:off x="-526666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350E1DC9-8A7D-1BDE-F6C8-20F497DD19DE}"/>
              </a:ext>
            </a:extLst>
          </p:cNvPr>
          <p:cNvSpPr/>
          <p:nvPr/>
        </p:nvSpPr>
        <p:spPr>
          <a:xfrm>
            <a:off x="-13825624"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bject 17">
            <a:extLst>
              <a:ext uri="{FF2B5EF4-FFF2-40B4-BE49-F238E27FC236}">
                <a16:creationId xmlns:a16="http://schemas.microsoft.com/office/drawing/2014/main" id="{084256D5-F55D-7BA4-CF2A-BAF92DF85205}"/>
              </a:ext>
            </a:extLst>
          </p:cNvPr>
          <p:cNvSpPr txBox="1"/>
          <p:nvPr/>
        </p:nvSpPr>
        <p:spPr>
          <a:xfrm>
            <a:off x="-3231275" y="2734444"/>
            <a:ext cx="2669330" cy="628377"/>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Digital Transformation Solutions </a:t>
            </a:r>
          </a:p>
        </p:txBody>
      </p:sp>
      <p:sp>
        <p:nvSpPr>
          <p:cNvPr id="48" name="Oval 47">
            <a:extLst>
              <a:ext uri="{FF2B5EF4-FFF2-40B4-BE49-F238E27FC236}">
                <a16:creationId xmlns:a16="http://schemas.microsoft.com/office/drawing/2014/main" id="{0081E224-2EBE-A0BE-311A-88219F777604}"/>
              </a:ext>
            </a:extLst>
          </p:cNvPr>
          <p:cNvSpPr/>
          <p:nvPr/>
        </p:nvSpPr>
        <p:spPr>
          <a:xfrm>
            <a:off x="-212093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bject 17">
            <a:extLst>
              <a:ext uri="{FF2B5EF4-FFF2-40B4-BE49-F238E27FC236}">
                <a16:creationId xmlns:a16="http://schemas.microsoft.com/office/drawing/2014/main" id="{5A7EC5B2-7102-C38C-0AED-01F112EE761B}"/>
              </a:ext>
            </a:extLst>
          </p:cNvPr>
          <p:cNvSpPr txBox="1"/>
          <p:nvPr/>
        </p:nvSpPr>
        <p:spPr>
          <a:xfrm>
            <a:off x="26346677" y="2734444"/>
            <a:ext cx="2669330" cy="289823"/>
          </a:xfrm>
          <a:prstGeom prst="rect">
            <a:avLst/>
          </a:prstGeom>
        </p:spPr>
        <p:txBody>
          <a:bodyPr vert="horz" wrap="square" lIns="0" tIns="12700" rIns="0" bIns="0" rtlCol="0" anchor="t">
            <a:spAutoFit/>
          </a:bodyPr>
          <a:lstStyle/>
          <a:p>
            <a:pPr marL="12700" algn="ctr"/>
            <a:r>
              <a:rPr lang="en-US" dirty="0">
                <a:solidFill>
                  <a:schemeClr val="bg1">
                    <a:lumMod val="85000"/>
                  </a:schemeClr>
                </a:solidFill>
                <a:latin typeface="Source Sans 3 ExtraLight"/>
                <a:ea typeface="Source Sans Pro"/>
                <a:cs typeface="Segoe UI"/>
              </a:rPr>
              <a:t>Managed Services</a:t>
            </a:r>
          </a:p>
        </p:txBody>
      </p:sp>
      <p:sp>
        <p:nvSpPr>
          <p:cNvPr id="187" name="object 17">
            <a:extLst>
              <a:ext uri="{FF2B5EF4-FFF2-40B4-BE49-F238E27FC236}">
                <a16:creationId xmlns:a16="http://schemas.microsoft.com/office/drawing/2014/main" id="{B185EB79-3416-EB56-4E62-EB55C3B92FA5}"/>
              </a:ext>
            </a:extLst>
          </p:cNvPr>
          <p:cNvSpPr txBox="1"/>
          <p:nvPr/>
        </p:nvSpPr>
        <p:spPr>
          <a:xfrm>
            <a:off x="30982614"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188" name="object 17">
            <a:extLst>
              <a:ext uri="{FF2B5EF4-FFF2-40B4-BE49-F238E27FC236}">
                <a16:creationId xmlns:a16="http://schemas.microsoft.com/office/drawing/2014/main" id="{490F9042-35B7-9C5C-D4BF-885F172985ED}"/>
              </a:ext>
            </a:extLst>
          </p:cNvPr>
          <p:cNvSpPr txBox="1"/>
          <p:nvPr/>
        </p:nvSpPr>
        <p:spPr>
          <a:xfrm>
            <a:off x="32349038"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189" name="Oval 188">
            <a:extLst>
              <a:ext uri="{FF2B5EF4-FFF2-40B4-BE49-F238E27FC236}">
                <a16:creationId xmlns:a16="http://schemas.microsoft.com/office/drawing/2014/main" id="{0340FD3A-849D-8EE2-2611-0AD77B8DD3E3}"/>
              </a:ext>
            </a:extLst>
          </p:cNvPr>
          <p:cNvSpPr/>
          <p:nvPr/>
        </p:nvSpPr>
        <p:spPr>
          <a:xfrm>
            <a:off x="27336155"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E1C57698-A244-4CB9-B74D-6596DA28B580}"/>
              </a:ext>
            </a:extLst>
          </p:cNvPr>
          <p:cNvSpPr/>
          <p:nvPr/>
        </p:nvSpPr>
        <p:spPr>
          <a:xfrm>
            <a:off x="3034029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9A532E2F-5A26-E68F-1ACD-0F4A0EAA5225}"/>
              </a:ext>
            </a:extLst>
          </p:cNvPr>
          <p:cNvSpPr/>
          <p:nvPr/>
        </p:nvSpPr>
        <p:spPr>
          <a:xfrm>
            <a:off x="3334444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554AF27B-7CA5-4E75-195B-24282E2265BA}"/>
              </a:ext>
            </a:extLst>
          </p:cNvPr>
          <p:cNvSpPr/>
          <p:nvPr/>
        </p:nvSpPr>
        <p:spPr>
          <a:xfrm>
            <a:off x="2433201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bject 17">
            <a:extLst>
              <a:ext uri="{FF2B5EF4-FFF2-40B4-BE49-F238E27FC236}">
                <a16:creationId xmlns:a16="http://schemas.microsoft.com/office/drawing/2014/main" id="{1E20CD82-6F9D-C763-6303-2417E3EC652D}"/>
              </a:ext>
            </a:extLst>
          </p:cNvPr>
          <p:cNvSpPr txBox="1"/>
          <p:nvPr/>
        </p:nvSpPr>
        <p:spPr>
          <a:xfrm>
            <a:off x="29466322" y="2751887"/>
            <a:ext cx="2432401" cy="843821"/>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194" name="Oval 193">
            <a:extLst>
              <a:ext uri="{FF2B5EF4-FFF2-40B4-BE49-F238E27FC236}">
                <a16:creationId xmlns:a16="http://schemas.microsoft.com/office/drawing/2014/main" id="{45C925C5-AD7E-C4F5-D914-80C07EBB086E}"/>
              </a:ext>
            </a:extLst>
          </p:cNvPr>
          <p:cNvSpPr/>
          <p:nvPr/>
        </p:nvSpPr>
        <p:spPr>
          <a:xfrm>
            <a:off x="3634858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bject 17">
            <a:extLst>
              <a:ext uri="{FF2B5EF4-FFF2-40B4-BE49-F238E27FC236}">
                <a16:creationId xmlns:a16="http://schemas.microsoft.com/office/drawing/2014/main" id="{DC17FC19-DB83-3836-7C85-4D0607EE33BD}"/>
              </a:ext>
            </a:extLst>
          </p:cNvPr>
          <p:cNvSpPr txBox="1"/>
          <p:nvPr/>
        </p:nvSpPr>
        <p:spPr>
          <a:xfrm>
            <a:off x="23560121" y="2727186"/>
            <a:ext cx="2669330" cy="628377"/>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Cybersecurity</a:t>
            </a:r>
            <a:br>
              <a:rPr lang="en-US" sz="2000" dirty="0">
                <a:solidFill>
                  <a:schemeClr val="bg1"/>
                </a:solidFill>
                <a:latin typeface="Source Sans 3 ExtraLight" panose="020B0303030403020204" pitchFamily="34" charset="0"/>
                <a:ea typeface="Source Sans Pro" panose="020B0503030403020204" pitchFamily="34" charset="0"/>
              </a:rPr>
            </a:br>
            <a:r>
              <a:rPr lang="en-US" sz="2000" dirty="0">
                <a:solidFill>
                  <a:schemeClr val="bg1"/>
                </a:solidFill>
                <a:latin typeface="Source Sans 3 ExtraLight" panose="020B0303030403020204" pitchFamily="34" charset="0"/>
                <a:ea typeface="Source Sans Pro" panose="020B0503030403020204" pitchFamily="34" charset="0"/>
              </a:rPr>
              <a:t> Assessments</a:t>
            </a:r>
          </a:p>
        </p:txBody>
      </p:sp>
    </p:spTree>
    <p:extLst>
      <p:ext uri="{BB962C8B-B14F-4D97-AF65-F5344CB8AC3E}">
        <p14:creationId xmlns:p14="http://schemas.microsoft.com/office/powerpoint/2010/main" val="2669702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grpSp>
        <p:nvGrpSpPr>
          <p:cNvPr id="84" name="Group 83">
            <a:extLst>
              <a:ext uri="{FF2B5EF4-FFF2-40B4-BE49-F238E27FC236}">
                <a16:creationId xmlns:a16="http://schemas.microsoft.com/office/drawing/2014/main" id="{2A829171-4299-CBE5-A6CA-EC160D2DEE39}"/>
              </a:ext>
            </a:extLst>
          </p:cNvPr>
          <p:cNvGrpSpPr/>
          <p:nvPr/>
        </p:nvGrpSpPr>
        <p:grpSpPr>
          <a:xfrm>
            <a:off x="6578940" y="5231707"/>
            <a:ext cx="11611091" cy="2719517"/>
            <a:chOff x="6302715" y="6115034"/>
            <a:chExt cx="11611091" cy="2719517"/>
          </a:xfrm>
        </p:grpSpPr>
        <p:sp>
          <p:nvSpPr>
            <p:cNvPr id="85" name="Rectangle 84">
              <a:extLst>
                <a:ext uri="{FF2B5EF4-FFF2-40B4-BE49-F238E27FC236}">
                  <a16:creationId xmlns:a16="http://schemas.microsoft.com/office/drawing/2014/main" id="{54A98BBA-D57F-52D6-00A7-39AD504B7453}"/>
                </a:ext>
              </a:extLst>
            </p:cNvPr>
            <p:cNvSpPr/>
            <p:nvPr/>
          </p:nvSpPr>
          <p:spPr>
            <a:xfrm>
              <a:off x="6302715" y="6115034"/>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12E6B349-7E90-744E-6AAF-DC8ED695B37C}"/>
                </a:ext>
              </a:extLst>
            </p:cNvPr>
            <p:cNvSpPr/>
            <p:nvPr/>
          </p:nvSpPr>
          <p:spPr>
            <a:xfrm>
              <a:off x="9229772" y="6115034"/>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5D2211A7-99C6-A73B-64B4-0726E611C3E4}"/>
                </a:ext>
              </a:extLst>
            </p:cNvPr>
            <p:cNvSpPr/>
            <p:nvPr/>
          </p:nvSpPr>
          <p:spPr>
            <a:xfrm>
              <a:off x="12156829" y="6115034"/>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91426F0C-F892-846E-C08C-32E3577A9142}"/>
                </a:ext>
              </a:extLst>
            </p:cNvPr>
            <p:cNvSpPr/>
            <p:nvPr/>
          </p:nvSpPr>
          <p:spPr>
            <a:xfrm>
              <a:off x="15079003" y="6115034"/>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F1C0E8BD-E537-4FCC-F359-44BF7048A7FD}"/>
                </a:ext>
              </a:extLst>
            </p:cNvPr>
            <p:cNvSpPr/>
            <p:nvPr/>
          </p:nvSpPr>
          <p:spPr>
            <a:xfrm>
              <a:off x="6302715" y="7518400"/>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BAB49F1E-A344-3D09-333D-43287D08101B}"/>
                </a:ext>
              </a:extLst>
            </p:cNvPr>
            <p:cNvSpPr/>
            <p:nvPr/>
          </p:nvSpPr>
          <p:spPr>
            <a:xfrm>
              <a:off x="9229772" y="7518400"/>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CE7CE52B-9C5D-A287-6292-D2C4F8B5DDB7}"/>
                </a:ext>
              </a:extLst>
            </p:cNvPr>
            <p:cNvSpPr/>
            <p:nvPr/>
          </p:nvSpPr>
          <p:spPr>
            <a:xfrm>
              <a:off x="12156829" y="7518400"/>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044659BA-FA02-387E-CE9D-55162AE5014E}"/>
                </a:ext>
              </a:extLst>
            </p:cNvPr>
            <p:cNvSpPr/>
            <p:nvPr/>
          </p:nvSpPr>
          <p:spPr>
            <a:xfrm>
              <a:off x="15079003" y="7518400"/>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698830" y="4232937"/>
            <a:ext cx="5333755" cy="3139321"/>
          </a:xfrm>
          <a:prstGeom prst="rect">
            <a:avLst/>
          </a:prstGeom>
          <a:noFill/>
        </p:spPr>
        <p:txBody>
          <a:bodyPr wrap="square" lIns="91440" tIns="45720" rIns="91440" bIns="45720" rtlCol="0" anchor="t">
            <a:spAutoFit/>
          </a:bodyPr>
          <a:lstStyle/>
          <a:p>
            <a:pPr algn="l"/>
            <a:r>
              <a:rPr lang="en-US" sz="6600">
                <a:solidFill>
                  <a:schemeClr val="bg1"/>
                </a:solidFill>
                <a:latin typeface="Source Sans Pro Black" panose="020B0803030403020204" pitchFamily="34" charset="0"/>
                <a:ea typeface="Source Sans Pro Black" panose="020B0803030403020204" pitchFamily="34" charset="0"/>
              </a:rPr>
              <a:t>Web &amp; Application Development</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pic>
        <p:nvPicPr>
          <p:cNvPr id="26" name="Graphic 25">
            <a:extLst>
              <a:ext uri="{FF2B5EF4-FFF2-40B4-BE49-F238E27FC236}">
                <a16:creationId xmlns:a16="http://schemas.microsoft.com/office/drawing/2014/main" id="{A14EF442-A72D-3D25-13FE-1E4EC2B01B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4400" y="157163"/>
            <a:ext cx="1509712" cy="503237"/>
          </a:xfrm>
          <a:prstGeom prst="rect">
            <a:avLst/>
          </a:prstGeom>
        </p:spPr>
      </p:pic>
      <p:sp>
        <p:nvSpPr>
          <p:cNvPr id="80" name="TextBox 79">
            <a:extLst>
              <a:ext uri="{FF2B5EF4-FFF2-40B4-BE49-F238E27FC236}">
                <a16:creationId xmlns:a16="http://schemas.microsoft.com/office/drawing/2014/main" id="{E7A98A72-E07B-4955-05A6-3B6F108950F9}"/>
              </a:ext>
            </a:extLst>
          </p:cNvPr>
          <p:cNvSpPr txBox="1"/>
          <p:nvPr/>
        </p:nvSpPr>
        <p:spPr>
          <a:xfrm>
            <a:off x="712960" y="7249291"/>
            <a:ext cx="491425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Ensure optimal solutions catered to your unique business needs</a:t>
            </a:r>
          </a:p>
        </p:txBody>
      </p:sp>
      <p:sp>
        <p:nvSpPr>
          <p:cNvPr id="64" name="TextBox 63">
            <a:extLst>
              <a:ext uri="{FF2B5EF4-FFF2-40B4-BE49-F238E27FC236}">
                <a16:creationId xmlns:a16="http://schemas.microsoft.com/office/drawing/2014/main" id="{693585D9-DD38-C998-0360-E81E52FBC843}"/>
              </a:ext>
            </a:extLst>
          </p:cNvPr>
          <p:cNvSpPr txBox="1"/>
          <p:nvPr/>
        </p:nvSpPr>
        <p:spPr>
          <a:xfrm>
            <a:off x="7862654" y="5647172"/>
            <a:ext cx="166815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Ideation using </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design thinking</a:t>
            </a:r>
          </a:p>
        </p:txBody>
      </p:sp>
      <p:sp>
        <p:nvSpPr>
          <p:cNvPr id="65" name="TextBox 64">
            <a:extLst>
              <a:ext uri="{FF2B5EF4-FFF2-40B4-BE49-F238E27FC236}">
                <a16:creationId xmlns:a16="http://schemas.microsoft.com/office/drawing/2014/main" id="{E09D2F64-AF4B-EFF5-9B1C-35570DB379DE}"/>
              </a:ext>
            </a:extLst>
          </p:cNvPr>
          <p:cNvSpPr txBox="1"/>
          <p:nvPr/>
        </p:nvSpPr>
        <p:spPr>
          <a:xfrm>
            <a:off x="7868953" y="6990851"/>
            <a:ext cx="141898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Agile Software Development</a:t>
            </a:r>
          </a:p>
        </p:txBody>
      </p:sp>
      <p:sp>
        <p:nvSpPr>
          <p:cNvPr id="133" name="TextBox 132">
            <a:extLst>
              <a:ext uri="{FF2B5EF4-FFF2-40B4-BE49-F238E27FC236}">
                <a16:creationId xmlns:a16="http://schemas.microsoft.com/office/drawing/2014/main" id="{6F9E8981-3309-E9F8-6051-A28876CE7135}"/>
              </a:ext>
            </a:extLst>
          </p:cNvPr>
          <p:cNvSpPr txBox="1"/>
          <p:nvPr/>
        </p:nvSpPr>
        <p:spPr>
          <a:xfrm>
            <a:off x="13838961" y="7098573"/>
            <a:ext cx="145008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400" err="1">
                <a:solidFill>
                  <a:schemeClr val="bg1"/>
                </a:solidFill>
                <a:latin typeface="Source Sans Pro" panose="020B0503030403020204" pitchFamily="34" charset="0"/>
                <a:ea typeface="Source Sans Pro" panose="020B0503030403020204" pitchFamily="34" charset="0"/>
              </a:rPr>
              <a:t>Testing</a:t>
            </a:r>
            <a:endParaRPr lang="en-US" sz="1400">
              <a:solidFill>
                <a:schemeClr val="bg1"/>
              </a:solidFill>
              <a:latin typeface="Source Sans Pro" panose="020B0503030403020204" pitchFamily="34" charset="0"/>
              <a:ea typeface="Source Sans Pro" panose="020B0503030403020204" pitchFamily="34" charset="0"/>
            </a:endParaRPr>
          </a:p>
        </p:txBody>
      </p:sp>
      <p:pic>
        <p:nvPicPr>
          <p:cNvPr id="174" name="Graphic 173">
            <a:extLst>
              <a:ext uri="{FF2B5EF4-FFF2-40B4-BE49-F238E27FC236}">
                <a16:creationId xmlns:a16="http://schemas.microsoft.com/office/drawing/2014/main" id="{1C4EDD99-B19B-35F5-3279-69D680AFA49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812429" y="6799889"/>
            <a:ext cx="914400" cy="905145"/>
          </a:xfrm>
          <a:prstGeom prst="rect">
            <a:avLst/>
          </a:prstGeom>
        </p:spPr>
      </p:pic>
      <p:sp>
        <p:nvSpPr>
          <p:cNvPr id="7" name="Rectangle: Rounded Corners 6">
            <a:extLst>
              <a:ext uri="{FF2B5EF4-FFF2-40B4-BE49-F238E27FC236}">
                <a16:creationId xmlns:a16="http://schemas.microsoft.com/office/drawing/2014/main" id="{4CC5BB0D-32DE-EE82-5526-460F916E5936}"/>
              </a:ext>
            </a:extLst>
          </p:cNvPr>
          <p:cNvSpPr/>
          <p:nvPr/>
        </p:nvSpPr>
        <p:spPr>
          <a:xfrm>
            <a:off x="-1882140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3714F09B-23F2-1806-4345-33638C4B0569}"/>
              </a:ext>
            </a:extLst>
          </p:cNvPr>
          <p:cNvCxnSpPr>
            <a:cxnSpLocks/>
          </p:cNvCxnSpPr>
          <p:nvPr/>
        </p:nvCxnSpPr>
        <p:spPr>
          <a:xfrm flipV="1">
            <a:off x="-191547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83406423-1E1F-9523-EA5F-64AB6618D37C}"/>
              </a:ext>
            </a:extLst>
          </p:cNvPr>
          <p:cNvSpPr/>
          <p:nvPr/>
        </p:nvSpPr>
        <p:spPr>
          <a:xfrm>
            <a:off x="-1749843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ject 17">
            <a:extLst>
              <a:ext uri="{FF2B5EF4-FFF2-40B4-BE49-F238E27FC236}">
                <a16:creationId xmlns:a16="http://schemas.microsoft.com/office/drawing/2014/main" id="{A035E593-4445-B943-0C41-8DA840831758}"/>
              </a:ext>
            </a:extLst>
          </p:cNvPr>
          <p:cNvSpPr txBox="1"/>
          <p:nvPr/>
        </p:nvSpPr>
        <p:spPr>
          <a:xfrm>
            <a:off x="-17781623"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13" name="Graphic 12">
            <a:extLst>
              <a:ext uri="{FF2B5EF4-FFF2-40B4-BE49-F238E27FC236}">
                <a16:creationId xmlns:a16="http://schemas.microsoft.com/office/drawing/2014/main" id="{E5756538-9C86-3631-6AC9-BD1EC1D4A0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598767" y="840683"/>
            <a:ext cx="1202650" cy="1607226"/>
          </a:xfrm>
          <a:prstGeom prst="rect">
            <a:avLst/>
          </a:prstGeom>
        </p:spPr>
      </p:pic>
      <p:sp>
        <p:nvSpPr>
          <p:cNvPr id="14" name="object 17">
            <a:extLst>
              <a:ext uri="{FF2B5EF4-FFF2-40B4-BE49-F238E27FC236}">
                <a16:creationId xmlns:a16="http://schemas.microsoft.com/office/drawing/2014/main" id="{D2F48903-EE2D-005E-C91B-19F6779519EE}"/>
              </a:ext>
            </a:extLst>
          </p:cNvPr>
          <p:cNvSpPr txBox="1"/>
          <p:nvPr/>
        </p:nvSpPr>
        <p:spPr>
          <a:xfrm>
            <a:off x="-7126763" y="2751887"/>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15" name="object 17">
            <a:extLst>
              <a:ext uri="{FF2B5EF4-FFF2-40B4-BE49-F238E27FC236}">
                <a16:creationId xmlns:a16="http://schemas.microsoft.com/office/drawing/2014/main" id="{88C7C60B-FA84-D7AF-EF63-8F864217D232}"/>
              </a:ext>
            </a:extLst>
          </p:cNvPr>
          <p:cNvSpPr txBox="1"/>
          <p:nvPr/>
        </p:nvSpPr>
        <p:spPr>
          <a:xfrm>
            <a:off x="-44392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6" name="Oval 15">
            <a:extLst>
              <a:ext uri="{FF2B5EF4-FFF2-40B4-BE49-F238E27FC236}">
                <a16:creationId xmlns:a16="http://schemas.microsoft.com/office/drawing/2014/main" id="{A4F0B664-28F5-401F-C86D-F5C8215ACC9C}"/>
              </a:ext>
            </a:extLst>
          </p:cNvPr>
          <p:cNvSpPr/>
          <p:nvPr/>
        </p:nvSpPr>
        <p:spPr>
          <a:xfrm>
            <a:off x="103308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DDBDB0F-488D-777D-45A9-7BFC1A4EFC30}"/>
              </a:ext>
            </a:extLst>
          </p:cNvPr>
          <p:cNvSpPr/>
          <p:nvPr/>
        </p:nvSpPr>
        <p:spPr>
          <a:xfrm>
            <a:off x="12618936"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E95B8E6-D625-1A77-A35C-FFC1366DDB9B}"/>
              </a:ext>
            </a:extLst>
          </p:cNvPr>
          <p:cNvSpPr/>
          <p:nvPr/>
        </p:nvSpPr>
        <p:spPr>
          <a:xfrm>
            <a:off x="8100261"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ject 17">
            <a:extLst>
              <a:ext uri="{FF2B5EF4-FFF2-40B4-BE49-F238E27FC236}">
                <a16:creationId xmlns:a16="http://schemas.microsoft.com/office/drawing/2014/main" id="{CED5350F-EDCB-52B0-098A-F9B29DD2B945}"/>
              </a:ext>
            </a:extLst>
          </p:cNvPr>
          <p:cNvSpPr txBox="1"/>
          <p:nvPr/>
        </p:nvSpPr>
        <p:spPr>
          <a:xfrm>
            <a:off x="-13803438" y="2734443"/>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24" name="object 17">
            <a:extLst>
              <a:ext uri="{FF2B5EF4-FFF2-40B4-BE49-F238E27FC236}">
                <a16:creationId xmlns:a16="http://schemas.microsoft.com/office/drawing/2014/main" id="{97B33AC3-5B8C-E69D-1F9D-859BEE4CFFCC}"/>
              </a:ext>
            </a:extLst>
          </p:cNvPr>
          <p:cNvSpPr txBox="1"/>
          <p:nvPr/>
        </p:nvSpPr>
        <p:spPr>
          <a:xfrm>
            <a:off x="-1050726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27" name="object 17">
            <a:extLst>
              <a:ext uri="{FF2B5EF4-FFF2-40B4-BE49-F238E27FC236}">
                <a16:creationId xmlns:a16="http://schemas.microsoft.com/office/drawing/2014/main" id="{15514EA1-A2CF-F80E-F226-D8A45B6ECFCA}"/>
              </a:ext>
            </a:extLst>
          </p:cNvPr>
          <p:cNvSpPr txBox="1"/>
          <p:nvPr/>
        </p:nvSpPr>
        <p:spPr>
          <a:xfrm>
            <a:off x="-3774325" y="2734444"/>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Enterprise Architecture</a:t>
            </a:r>
          </a:p>
        </p:txBody>
      </p:sp>
      <p:sp>
        <p:nvSpPr>
          <p:cNvPr id="28" name="Oval 27">
            <a:extLst>
              <a:ext uri="{FF2B5EF4-FFF2-40B4-BE49-F238E27FC236}">
                <a16:creationId xmlns:a16="http://schemas.microsoft.com/office/drawing/2014/main" id="{214061D2-68FA-A5C5-8923-EE198F0004CA}"/>
              </a:ext>
            </a:extLst>
          </p:cNvPr>
          <p:cNvSpPr/>
          <p:nvPr/>
        </p:nvSpPr>
        <p:spPr>
          <a:xfrm>
            <a:off x="-954284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F1202509-015E-5BFC-7CAA-794AF47DA1DA}"/>
              </a:ext>
            </a:extLst>
          </p:cNvPr>
          <p:cNvSpPr/>
          <p:nvPr/>
        </p:nvSpPr>
        <p:spPr>
          <a:xfrm>
            <a:off x="-6124575"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71FB680E-8365-6C43-B907-EFB9E309EB21}"/>
              </a:ext>
            </a:extLst>
          </p:cNvPr>
          <p:cNvSpPr/>
          <p:nvPr/>
        </p:nvSpPr>
        <p:spPr>
          <a:xfrm>
            <a:off x="-266398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9D3FA93D-303E-85B1-F065-84E3BDB0B136}"/>
              </a:ext>
            </a:extLst>
          </p:cNvPr>
          <p:cNvSpPr/>
          <p:nvPr/>
        </p:nvSpPr>
        <p:spPr>
          <a:xfrm>
            <a:off x="-1281246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bject 17">
            <a:extLst>
              <a:ext uri="{FF2B5EF4-FFF2-40B4-BE49-F238E27FC236}">
                <a16:creationId xmlns:a16="http://schemas.microsoft.com/office/drawing/2014/main" id="{0397FF5E-4B21-2682-2A13-8641C57ACD36}"/>
              </a:ext>
            </a:extLst>
          </p:cNvPr>
          <p:cNvSpPr txBox="1"/>
          <p:nvPr/>
        </p:nvSpPr>
        <p:spPr>
          <a:xfrm>
            <a:off x="1803082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35" name="object 17">
            <a:extLst>
              <a:ext uri="{FF2B5EF4-FFF2-40B4-BE49-F238E27FC236}">
                <a16:creationId xmlns:a16="http://schemas.microsoft.com/office/drawing/2014/main" id="{ABE0EEBB-F270-A6B0-D8C8-24A6E5793AC8}"/>
              </a:ext>
            </a:extLst>
          </p:cNvPr>
          <p:cNvSpPr txBox="1"/>
          <p:nvPr/>
        </p:nvSpPr>
        <p:spPr>
          <a:xfrm>
            <a:off x="7031092" y="2734443"/>
            <a:ext cx="2669330" cy="3206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 </a:t>
            </a:r>
            <a:r>
              <a:rPr lang="en-US" dirty="0">
                <a:solidFill>
                  <a:schemeClr val="bg1">
                    <a:lumMod val="85000"/>
                  </a:schemeClr>
                </a:solidFill>
                <a:latin typeface="Source Sans 3 ExtraLight" panose="020B0303030403020204" pitchFamily="34" charset="0"/>
                <a:ea typeface="Source Sans Pro" panose="020B0503030403020204" pitchFamily="34" charset="0"/>
              </a:rPr>
              <a:t>IoT, ML &amp; AI</a:t>
            </a:r>
          </a:p>
        </p:txBody>
      </p:sp>
      <p:sp>
        <p:nvSpPr>
          <p:cNvPr id="36" name="object 17">
            <a:extLst>
              <a:ext uri="{FF2B5EF4-FFF2-40B4-BE49-F238E27FC236}">
                <a16:creationId xmlns:a16="http://schemas.microsoft.com/office/drawing/2014/main" id="{72134C48-E43B-CF8D-8026-D764861C4244}"/>
              </a:ext>
            </a:extLst>
          </p:cNvPr>
          <p:cNvSpPr txBox="1"/>
          <p:nvPr/>
        </p:nvSpPr>
        <p:spPr>
          <a:xfrm>
            <a:off x="11503152" y="2734444"/>
            <a:ext cx="2748494" cy="6412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 Development</a:t>
            </a:r>
          </a:p>
        </p:txBody>
      </p:sp>
      <p:sp>
        <p:nvSpPr>
          <p:cNvPr id="37" name="Oval 36">
            <a:extLst>
              <a:ext uri="{FF2B5EF4-FFF2-40B4-BE49-F238E27FC236}">
                <a16:creationId xmlns:a16="http://schemas.microsoft.com/office/drawing/2014/main" id="{DE928327-EAD1-21C8-FA61-E808285F45F2}"/>
              </a:ext>
            </a:extLst>
          </p:cNvPr>
          <p:cNvSpPr/>
          <p:nvPr/>
        </p:nvSpPr>
        <p:spPr>
          <a:xfrm>
            <a:off x="200117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bject 17">
            <a:extLst>
              <a:ext uri="{FF2B5EF4-FFF2-40B4-BE49-F238E27FC236}">
                <a16:creationId xmlns:a16="http://schemas.microsoft.com/office/drawing/2014/main" id="{29028D68-A474-2CD7-8F96-454F62B05400}"/>
              </a:ext>
            </a:extLst>
          </p:cNvPr>
          <p:cNvSpPr txBox="1"/>
          <p:nvPr/>
        </p:nvSpPr>
        <p:spPr>
          <a:xfrm>
            <a:off x="197285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40" name="object 17">
            <a:extLst>
              <a:ext uri="{FF2B5EF4-FFF2-40B4-BE49-F238E27FC236}">
                <a16:creationId xmlns:a16="http://schemas.microsoft.com/office/drawing/2014/main" id="{73F4E70B-1793-4B84-6FE5-9D3D37C8D090}"/>
              </a:ext>
            </a:extLst>
          </p:cNvPr>
          <p:cNvSpPr txBox="1"/>
          <p:nvPr/>
        </p:nvSpPr>
        <p:spPr>
          <a:xfrm>
            <a:off x="370662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pic>
        <p:nvPicPr>
          <p:cNvPr id="66" name="Graphic 65">
            <a:extLst>
              <a:ext uri="{FF2B5EF4-FFF2-40B4-BE49-F238E27FC236}">
                <a16:creationId xmlns:a16="http://schemas.microsoft.com/office/drawing/2014/main" id="{6A69D2BC-C27C-3CB1-BE53-549084819E5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61620" y="1164805"/>
            <a:ext cx="1207008" cy="1237058"/>
          </a:xfrm>
          <a:prstGeom prst="rect">
            <a:avLst/>
          </a:prstGeom>
        </p:spPr>
      </p:pic>
      <p:pic>
        <p:nvPicPr>
          <p:cNvPr id="67" name="Graphic 66">
            <a:extLst>
              <a:ext uri="{FF2B5EF4-FFF2-40B4-BE49-F238E27FC236}">
                <a16:creationId xmlns:a16="http://schemas.microsoft.com/office/drawing/2014/main" id="{1E7C5389-36D9-E0A8-EC8D-3C01D185ADF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0815662" y="1035593"/>
            <a:ext cx="1188720" cy="1305374"/>
          </a:xfrm>
          <a:prstGeom prst="rect">
            <a:avLst/>
          </a:prstGeom>
        </p:spPr>
      </p:pic>
      <p:sp>
        <p:nvSpPr>
          <p:cNvPr id="68" name="Oval 67">
            <a:extLst>
              <a:ext uri="{FF2B5EF4-FFF2-40B4-BE49-F238E27FC236}">
                <a16:creationId xmlns:a16="http://schemas.microsoft.com/office/drawing/2014/main" id="{027560BA-F181-FA41-7361-3BE4D2E13DE5}"/>
              </a:ext>
            </a:extLst>
          </p:cNvPr>
          <p:cNvSpPr/>
          <p:nvPr/>
        </p:nvSpPr>
        <p:spPr>
          <a:xfrm>
            <a:off x="12732668" y="1816993"/>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D9A09E7-19C0-B027-FF84-142F11C8F6E3}"/>
              </a:ext>
            </a:extLst>
          </p:cNvPr>
          <p:cNvSpPr txBox="1"/>
          <p:nvPr/>
        </p:nvSpPr>
        <p:spPr>
          <a:xfrm>
            <a:off x="16731766" y="7098573"/>
            <a:ext cx="121036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Deploy </a:t>
            </a:r>
          </a:p>
        </p:txBody>
      </p:sp>
      <p:grpSp>
        <p:nvGrpSpPr>
          <p:cNvPr id="81" name="Group 80">
            <a:extLst>
              <a:ext uri="{FF2B5EF4-FFF2-40B4-BE49-F238E27FC236}">
                <a16:creationId xmlns:a16="http://schemas.microsoft.com/office/drawing/2014/main" id="{57CAFF20-C0B3-1847-79DF-CCE7094EE806}"/>
              </a:ext>
            </a:extLst>
          </p:cNvPr>
          <p:cNvGrpSpPr/>
          <p:nvPr/>
        </p:nvGrpSpPr>
        <p:grpSpPr>
          <a:xfrm>
            <a:off x="6784907" y="5334911"/>
            <a:ext cx="910270" cy="1147742"/>
            <a:chOff x="7137569" y="4075273"/>
            <a:chExt cx="1090640" cy="1437819"/>
          </a:xfrm>
          <a:solidFill>
            <a:schemeClr val="bg1"/>
          </a:solidFill>
        </p:grpSpPr>
        <p:grpSp>
          <p:nvGrpSpPr>
            <p:cNvPr id="18" name="Graphic 8">
              <a:extLst>
                <a:ext uri="{FF2B5EF4-FFF2-40B4-BE49-F238E27FC236}">
                  <a16:creationId xmlns:a16="http://schemas.microsoft.com/office/drawing/2014/main" id="{942D8344-DB92-7480-CF79-0B4BD8C2452A}"/>
                </a:ext>
              </a:extLst>
            </p:cNvPr>
            <p:cNvGrpSpPr/>
            <p:nvPr/>
          </p:nvGrpSpPr>
          <p:grpSpPr>
            <a:xfrm>
              <a:off x="7137569" y="4525228"/>
              <a:ext cx="1090640" cy="987864"/>
              <a:chOff x="7137569" y="4525228"/>
              <a:chExt cx="1090640" cy="987864"/>
            </a:xfrm>
            <a:grpFill/>
          </p:grpSpPr>
          <p:sp>
            <p:nvSpPr>
              <p:cNvPr id="20" name="Freeform: Shape 19">
                <a:extLst>
                  <a:ext uri="{FF2B5EF4-FFF2-40B4-BE49-F238E27FC236}">
                    <a16:creationId xmlns:a16="http://schemas.microsoft.com/office/drawing/2014/main" id="{0BE69EF7-2F7A-38CA-C875-CAE750A88D42}"/>
                  </a:ext>
                </a:extLst>
              </p:cNvPr>
              <p:cNvSpPr/>
              <p:nvPr/>
            </p:nvSpPr>
            <p:spPr>
              <a:xfrm>
                <a:off x="7776614" y="5233689"/>
                <a:ext cx="117597" cy="279403"/>
              </a:xfrm>
              <a:custGeom>
                <a:avLst/>
                <a:gdLst>
                  <a:gd name="connsiteX0" fmla="*/ 14991 w 117597"/>
                  <a:gd name="connsiteY0" fmla="*/ 279404 h 279403"/>
                  <a:gd name="connsiteX1" fmla="*/ 13348 w 117597"/>
                  <a:gd name="connsiteY1" fmla="*/ 279345 h 279403"/>
                  <a:gd name="connsiteX2" fmla="*/ 87 w 117597"/>
                  <a:gd name="connsiteY2" fmla="*/ 262857 h 279403"/>
                  <a:gd name="connsiteX3" fmla="*/ 89571 w 117597"/>
                  <a:gd name="connsiteY3" fmla="*/ 7666 h 279403"/>
                  <a:gd name="connsiteX4" fmla="*/ 109932 w 117597"/>
                  <a:gd name="connsiteY4" fmla="*/ 1915 h 279403"/>
                  <a:gd name="connsiteX5" fmla="*/ 115682 w 117597"/>
                  <a:gd name="connsiteY5" fmla="*/ 22277 h 279403"/>
                  <a:gd name="connsiteX6" fmla="*/ 29778 w 117597"/>
                  <a:gd name="connsiteY6" fmla="*/ 266084 h 279403"/>
                  <a:gd name="connsiteX7" fmla="*/ 14932 w 117597"/>
                  <a:gd name="connsiteY7" fmla="*/ 279404 h 279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597" h="279403">
                    <a:moveTo>
                      <a:pt x="14991" y="279404"/>
                    </a:moveTo>
                    <a:cubicBezTo>
                      <a:pt x="14463" y="279404"/>
                      <a:pt x="13876" y="279404"/>
                      <a:pt x="13348" y="279345"/>
                    </a:cubicBezTo>
                    <a:cubicBezTo>
                      <a:pt x="5133" y="278465"/>
                      <a:pt x="-794" y="271072"/>
                      <a:pt x="87" y="262857"/>
                    </a:cubicBezTo>
                    <a:cubicBezTo>
                      <a:pt x="4194" y="224951"/>
                      <a:pt x="49200" y="79840"/>
                      <a:pt x="89571" y="7666"/>
                    </a:cubicBezTo>
                    <a:cubicBezTo>
                      <a:pt x="93619" y="448"/>
                      <a:pt x="102715" y="-2134"/>
                      <a:pt x="109932" y="1915"/>
                    </a:cubicBezTo>
                    <a:cubicBezTo>
                      <a:pt x="117149" y="5964"/>
                      <a:pt x="119731" y="15059"/>
                      <a:pt x="115682" y="22277"/>
                    </a:cubicBezTo>
                    <a:cubicBezTo>
                      <a:pt x="77659" y="90284"/>
                      <a:pt x="33650" y="231053"/>
                      <a:pt x="29778" y="266084"/>
                    </a:cubicBezTo>
                    <a:cubicBezTo>
                      <a:pt x="28956" y="273771"/>
                      <a:pt x="22443" y="279404"/>
                      <a:pt x="14932" y="279404"/>
                    </a:cubicBezTo>
                    <a:close/>
                  </a:path>
                </a:pathLst>
              </a:custGeom>
              <a:grp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E764828-A176-D709-3107-F08C1E493D3D}"/>
                  </a:ext>
                </a:extLst>
              </p:cNvPr>
              <p:cNvSpPr/>
              <p:nvPr/>
            </p:nvSpPr>
            <p:spPr>
              <a:xfrm>
                <a:off x="7696358" y="4603344"/>
                <a:ext cx="531851" cy="668464"/>
              </a:xfrm>
              <a:custGeom>
                <a:avLst/>
                <a:gdLst>
                  <a:gd name="connsiteX0" fmla="*/ 268172 w 531851"/>
                  <a:gd name="connsiteY0" fmla="*/ 668465 h 668464"/>
                  <a:gd name="connsiteX1" fmla="*/ 180917 w 531851"/>
                  <a:gd name="connsiteY1" fmla="*/ 660133 h 668464"/>
                  <a:gd name="connsiteX2" fmla="*/ 180213 w 531851"/>
                  <a:gd name="connsiteY2" fmla="*/ 660015 h 668464"/>
                  <a:gd name="connsiteX3" fmla="*/ 9401 w 531851"/>
                  <a:gd name="connsiteY3" fmla="*/ 609435 h 668464"/>
                  <a:gd name="connsiteX4" fmla="*/ 1069 w 531851"/>
                  <a:gd name="connsiteY4" fmla="*/ 589954 h 668464"/>
                  <a:gd name="connsiteX5" fmla="*/ 20550 w 531851"/>
                  <a:gd name="connsiteY5" fmla="*/ 581621 h 668464"/>
                  <a:gd name="connsiteX6" fmla="*/ 184966 w 531851"/>
                  <a:gd name="connsiteY6" fmla="*/ 630383 h 668464"/>
                  <a:gd name="connsiteX7" fmla="*/ 185612 w 531851"/>
                  <a:gd name="connsiteY7" fmla="*/ 630500 h 668464"/>
                  <a:gd name="connsiteX8" fmla="*/ 390398 w 531851"/>
                  <a:gd name="connsiteY8" fmla="*/ 606266 h 668464"/>
                  <a:gd name="connsiteX9" fmla="*/ 400608 w 531851"/>
                  <a:gd name="connsiteY9" fmla="*/ 514200 h 668464"/>
                  <a:gd name="connsiteX10" fmla="*/ 409351 w 531851"/>
                  <a:gd name="connsiteY10" fmla="*/ 343682 h 668464"/>
                  <a:gd name="connsiteX11" fmla="*/ 457350 w 531851"/>
                  <a:gd name="connsiteY11" fmla="*/ 317335 h 668464"/>
                  <a:gd name="connsiteX12" fmla="*/ 500537 w 531851"/>
                  <a:gd name="connsiteY12" fmla="*/ 302255 h 668464"/>
                  <a:gd name="connsiteX13" fmla="*/ 427541 w 531851"/>
                  <a:gd name="connsiteY13" fmla="*/ 166474 h 668464"/>
                  <a:gd name="connsiteX14" fmla="*/ 381362 w 531851"/>
                  <a:gd name="connsiteY14" fmla="*/ 38497 h 668464"/>
                  <a:gd name="connsiteX15" fmla="*/ 380071 w 531851"/>
                  <a:gd name="connsiteY15" fmla="*/ 16141 h 668464"/>
                  <a:gd name="connsiteX16" fmla="*/ 393801 w 531851"/>
                  <a:gd name="connsiteY16" fmla="*/ 63 h 668464"/>
                  <a:gd name="connsiteX17" fmla="*/ 409879 w 531851"/>
                  <a:gd name="connsiteY17" fmla="*/ 13794 h 668464"/>
                  <a:gd name="connsiteX18" fmla="*/ 411229 w 531851"/>
                  <a:gd name="connsiteY18" fmla="*/ 37147 h 668464"/>
                  <a:gd name="connsiteX19" fmla="*/ 451013 w 531851"/>
                  <a:gd name="connsiteY19" fmla="*/ 147932 h 668464"/>
                  <a:gd name="connsiteX20" fmla="*/ 526355 w 531851"/>
                  <a:gd name="connsiteY20" fmla="*/ 317335 h 668464"/>
                  <a:gd name="connsiteX21" fmla="*/ 463335 w 531851"/>
                  <a:gd name="connsiteY21" fmla="*/ 346674 h 668464"/>
                  <a:gd name="connsiteX22" fmla="*/ 437869 w 531851"/>
                  <a:gd name="connsiteY22" fmla="*/ 353129 h 668464"/>
                  <a:gd name="connsiteX23" fmla="*/ 430475 w 531851"/>
                  <a:gd name="connsiteY23" fmla="*/ 512381 h 668464"/>
                  <a:gd name="connsiteX24" fmla="*/ 410818 w 531851"/>
                  <a:gd name="connsiteY24" fmla="*/ 628212 h 668464"/>
                  <a:gd name="connsiteX25" fmla="*/ 408940 w 531851"/>
                  <a:gd name="connsiteY25" fmla="*/ 629796 h 668464"/>
                  <a:gd name="connsiteX26" fmla="*/ 268172 w 531851"/>
                  <a:gd name="connsiteY26" fmla="*/ 668406 h 668464"/>
                  <a:gd name="connsiteX27" fmla="*/ 438690 w 531851"/>
                  <a:gd name="connsiteY27" fmla="*/ 349549 h 668464"/>
                  <a:gd name="connsiteX28" fmla="*/ 438455 w 531851"/>
                  <a:gd name="connsiteY28" fmla="*/ 350488 h 668464"/>
                  <a:gd name="connsiteX29" fmla="*/ 438690 w 531851"/>
                  <a:gd name="connsiteY29" fmla="*/ 349549 h 668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31851" h="668464">
                    <a:moveTo>
                      <a:pt x="268172" y="668465"/>
                    </a:moveTo>
                    <a:cubicBezTo>
                      <a:pt x="241356" y="668465"/>
                      <a:pt x="212251" y="665707"/>
                      <a:pt x="180917" y="660133"/>
                    </a:cubicBezTo>
                    <a:cubicBezTo>
                      <a:pt x="180683" y="660133"/>
                      <a:pt x="180448" y="660074"/>
                      <a:pt x="180213" y="660015"/>
                    </a:cubicBezTo>
                    <a:cubicBezTo>
                      <a:pt x="113203" y="647986"/>
                      <a:pt x="50359" y="625865"/>
                      <a:pt x="9401" y="609435"/>
                    </a:cubicBezTo>
                    <a:cubicBezTo>
                      <a:pt x="1715" y="606383"/>
                      <a:pt x="-1982" y="597640"/>
                      <a:pt x="1069" y="589954"/>
                    </a:cubicBezTo>
                    <a:cubicBezTo>
                      <a:pt x="4120" y="582267"/>
                      <a:pt x="12863" y="578511"/>
                      <a:pt x="20550" y="581621"/>
                    </a:cubicBezTo>
                    <a:cubicBezTo>
                      <a:pt x="60099" y="597464"/>
                      <a:pt x="120655" y="618823"/>
                      <a:pt x="184966" y="630383"/>
                    </a:cubicBezTo>
                    <a:cubicBezTo>
                      <a:pt x="185201" y="630383"/>
                      <a:pt x="185436" y="630441"/>
                      <a:pt x="185612" y="630500"/>
                    </a:cubicBezTo>
                    <a:cubicBezTo>
                      <a:pt x="275917" y="646578"/>
                      <a:pt x="344805" y="638363"/>
                      <a:pt x="390398" y="606266"/>
                    </a:cubicBezTo>
                    <a:cubicBezTo>
                      <a:pt x="405302" y="590130"/>
                      <a:pt x="403366" y="558150"/>
                      <a:pt x="400608" y="514200"/>
                    </a:cubicBezTo>
                    <a:cubicBezTo>
                      <a:pt x="397733" y="467903"/>
                      <a:pt x="394212" y="410223"/>
                      <a:pt x="409351" y="343682"/>
                    </a:cubicBezTo>
                    <a:cubicBezTo>
                      <a:pt x="412226" y="326548"/>
                      <a:pt x="433116" y="322264"/>
                      <a:pt x="457350" y="317335"/>
                    </a:cubicBezTo>
                    <a:cubicBezTo>
                      <a:pt x="471961" y="314343"/>
                      <a:pt x="496371" y="309414"/>
                      <a:pt x="500537" y="302255"/>
                    </a:cubicBezTo>
                    <a:cubicBezTo>
                      <a:pt x="502062" y="299673"/>
                      <a:pt x="512742" y="274089"/>
                      <a:pt x="427541" y="166474"/>
                    </a:cubicBezTo>
                    <a:cubicBezTo>
                      <a:pt x="399611" y="130974"/>
                      <a:pt x="383650" y="86730"/>
                      <a:pt x="381362" y="38497"/>
                    </a:cubicBezTo>
                    <a:cubicBezTo>
                      <a:pt x="381068" y="31162"/>
                      <a:pt x="380658" y="23769"/>
                      <a:pt x="380071" y="16141"/>
                    </a:cubicBezTo>
                    <a:cubicBezTo>
                      <a:pt x="379425" y="7926"/>
                      <a:pt x="385587" y="708"/>
                      <a:pt x="393801" y="63"/>
                    </a:cubicBezTo>
                    <a:cubicBezTo>
                      <a:pt x="402075" y="-700"/>
                      <a:pt x="409234" y="5579"/>
                      <a:pt x="409879" y="13794"/>
                    </a:cubicBezTo>
                    <a:cubicBezTo>
                      <a:pt x="410525" y="21774"/>
                      <a:pt x="410935" y="29578"/>
                      <a:pt x="411229" y="37147"/>
                    </a:cubicBezTo>
                    <a:cubicBezTo>
                      <a:pt x="413224" y="79044"/>
                      <a:pt x="426955" y="117360"/>
                      <a:pt x="451013" y="147932"/>
                    </a:cubicBezTo>
                    <a:cubicBezTo>
                      <a:pt x="540966" y="261474"/>
                      <a:pt x="537093" y="298969"/>
                      <a:pt x="526355" y="317335"/>
                    </a:cubicBezTo>
                    <a:cubicBezTo>
                      <a:pt x="515500" y="336053"/>
                      <a:pt x="487745" y="341687"/>
                      <a:pt x="463335" y="346674"/>
                    </a:cubicBezTo>
                    <a:cubicBezTo>
                      <a:pt x="454944" y="348376"/>
                      <a:pt x="442798" y="350840"/>
                      <a:pt x="437869" y="353129"/>
                    </a:cubicBezTo>
                    <a:cubicBezTo>
                      <a:pt x="424431" y="414858"/>
                      <a:pt x="427776" y="468842"/>
                      <a:pt x="430475" y="512381"/>
                    </a:cubicBezTo>
                    <a:cubicBezTo>
                      <a:pt x="433585" y="562903"/>
                      <a:pt x="436050" y="602804"/>
                      <a:pt x="410818" y="628212"/>
                    </a:cubicBezTo>
                    <a:cubicBezTo>
                      <a:pt x="410231" y="628798"/>
                      <a:pt x="409586" y="629327"/>
                      <a:pt x="408940" y="629796"/>
                    </a:cubicBezTo>
                    <a:cubicBezTo>
                      <a:pt x="373205" y="655497"/>
                      <a:pt x="326028" y="668406"/>
                      <a:pt x="268172" y="668406"/>
                    </a:cubicBezTo>
                    <a:close/>
                    <a:moveTo>
                      <a:pt x="438690" y="349549"/>
                    </a:moveTo>
                    <a:cubicBezTo>
                      <a:pt x="438631" y="349843"/>
                      <a:pt x="438573" y="350195"/>
                      <a:pt x="438455" y="350488"/>
                    </a:cubicBezTo>
                    <a:cubicBezTo>
                      <a:pt x="438514" y="350195"/>
                      <a:pt x="438631" y="349843"/>
                      <a:pt x="438690" y="349549"/>
                    </a:cubicBezTo>
                    <a:close/>
                  </a:path>
                </a:pathLst>
              </a:custGeom>
              <a:grp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3F48BDA-4DB7-E3B2-58F9-DB8E011977A2}"/>
                  </a:ext>
                </a:extLst>
              </p:cNvPr>
              <p:cNvSpPr/>
              <p:nvPr/>
            </p:nvSpPr>
            <p:spPr>
              <a:xfrm>
                <a:off x="7137569" y="4525228"/>
                <a:ext cx="226633" cy="901256"/>
              </a:xfrm>
              <a:custGeom>
                <a:avLst/>
                <a:gdLst>
                  <a:gd name="connsiteX0" fmla="*/ 159732 w 226633"/>
                  <a:gd name="connsiteY0" fmla="*/ 901256 h 901256"/>
                  <a:gd name="connsiteX1" fmla="*/ 153571 w 226633"/>
                  <a:gd name="connsiteY1" fmla="*/ 899906 h 901256"/>
                  <a:gd name="connsiteX2" fmla="*/ 146119 w 226633"/>
                  <a:gd name="connsiteY2" fmla="*/ 880073 h 901256"/>
                  <a:gd name="connsiteX3" fmla="*/ 148701 w 226633"/>
                  <a:gd name="connsiteY3" fmla="*/ 874558 h 901256"/>
                  <a:gd name="connsiteX4" fmla="*/ 163605 w 226633"/>
                  <a:gd name="connsiteY4" fmla="*/ 839409 h 901256"/>
                  <a:gd name="connsiteX5" fmla="*/ 164192 w 226633"/>
                  <a:gd name="connsiteY5" fmla="*/ 837942 h 901256"/>
                  <a:gd name="connsiteX6" fmla="*/ 189306 w 226633"/>
                  <a:gd name="connsiteY6" fmla="*/ 724811 h 901256"/>
                  <a:gd name="connsiteX7" fmla="*/ 196582 w 226633"/>
                  <a:gd name="connsiteY7" fmla="*/ 608922 h 901256"/>
                  <a:gd name="connsiteX8" fmla="*/ 134559 w 226633"/>
                  <a:gd name="connsiteY8" fmla="*/ 477131 h 901256"/>
                  <a:gd name="connsiteX9" fmla="*/ 16030 w 226633"/>
                  <a:gd name="connsiteY9" fmla="*/ 231446 h 901256"/>
                  <a:gd name="connsiteX10" fmla="*/ 15267 w 226633"/>
                  <a:gd name="connsiteY10" fmla="*/ 229099 h 901256"/>
                  <a:gd name="connsiteX11" fmla="*/ 5761 w 226633"/>
                  <a:gd name="connsiteY11" fmla="*/ 14806 h 901256"/>
                  <a:gd name="connsiteX12" fmla="*/ 5996 w 226633"/>
                  <a:gd name="connsiteY12" fmla="*/ 13398 h 901256"/>
                  <a:gd name="connsiteX13" fmla="*/ 22015 w 226633"/>
                  <a:gd name="connsiteY13" fmla="*/ 19 h 901256"/>
                  <a:gd name="connsiteX14" fmla="*/ 114198 w 226633"/>
                  <a:gd name="connsiteY14" fmla="*/ 6005 h 901256"/>
                  <a:gd name="connsiteX15" fmla="*/ 128281 w 226633"/>
                  <a:gd name="connsiteY15" fmla="*/ 21789 h 901256"/>
                  <a:gd name="connsiteX16" fmla="*/ 112496 w 226633"/>
                  <a:gd name="connsiteY16" fmla="*/ 35872 h 901256"/>
                  <a:gd name="connsiteX17" fmla="*/ 33926 w 226633"/>
                  <a:gd name="connsiteY17" fmla="*/ 30884 h 901256"/>
                  <a:gd name="connsiteX18" fmla="*/ 43960 w 226633"/>
                  <a:gd name="connsiteY18" fmla="*/ 219886 h 901256"/>
                  <a:gd name="connsiteX19" fmla="*/ 44664 w 226633"/>
                  <a:gd name="connsiteY19" fmla="*/ 222057 h 901256"/>
                  <a:gd name="connsiteX20" fmla="*/ 159732 w 226633"/>
                  <a:gd name="connsiteY20" fmla="*/ 460701 h 901256"/>
                  <a:gd name="connsiteX21" fmla="*/ 226625 w 226633"/>
                  <a:gd name="connsiteY21" fmla="*/ 609215 h 901256"/>
                  <a:gd name="connsiteX22" fmla="*/ 219114 w 226633"/>
                  <a:gd name="connsiteY22" fmla="*/ 728449 h 901256"/>
                  <a:gd name="connsiteX23" fmla="*/ 192181 w 226633"/>
                  <a:gd name="connsiteY23" fmla="*/ 848798 h 901256"/>
                  <a:gd name="connsiteX24" fmla="*/ 191594 w 226633"/>
                  <a:gd name="connsiteY24" fmla="*/ 850265 h 901256"/>
                  <a:gd name="connsiteX25" fmla="*/ 175810 w 226633"/>
                  <a:gd name="connsiteY25" fmla="*/ 887467 h 901256"/>
                  <a:gd name="connsiteX26" fmla="*/ 173463 w 226633"/>
                  <a:gd name="connsiteY26" fmla="*/ 892454 h 901256"/>
                  <a:gd name="connsiteX27" fmla="*/ 159849 w 226633"/>
                  <a:gd name="connsiteY27" fmla="*/ 901256 h 901256"/>
                  <a:gd name="connsiteX28" fmla="*/ 20548 w 226633"/>
                  <a:gd name="connsiteY28" fmla="*/ 16801 h 901256"/>
                  <a:gd name="connsiteX29" fmla="*/ 20724 w 226633"/>
                  <a:gd name="connsiteY29" fmla="*/ 16801 h 901256"/>
                  <a:gd name="connsiteX30" fmla="*/ 20548 w 226633"/>
                  <a:gd name="connsiteY30" fmla="*/ 16801 h 90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6633" h="901256">
                    <a:moveTo>
                      <a:pt x="159732" y="901256"/>
                    </a:moveTo>
                    <a:cubicBezTo>
                      <a:pt x="157678" y="901256"/>
                      <a:pt x="155566" y="900845"/>
                      <a:pt x="153571" y="899906"/>
                    </a:cubicBezTo>
                    <a:cubicBezTo>
                      <a:pt x="146060" y="896503"/>
                      <a:pt x="142715" y="887584"/>
                      <a:pt x="146119" y="880073"/>
                    </a:cubicBezTo>
                    <a:lnTo>
                      <a:pt x="148701" y="874558"/>
                    </a:lnTo>
                    <a:cubicBezTo>
                      <a:pt x="152515" y="866577"/>
                      <a:pt x="157796" y="855605"/>
                      <a:pt x="163605" y="839409"/>
                    </a:cubicBezTo>
                    <a:cubicBezTo>
                      <a:pt x="163722" y="839175"/>
                      <a:pt x="164133" y="838177"/>
                      <a:pt x="164192" y="837942"/>
                    </a:cubicBezTo>
                    <a:cubicBezTo>
                      <a:pt x="175340" y="806960"/>
                      <a:pt x="183849" y="768585"/>
                      <a:pt x="189306" y="724811"/>
                    </a:cubicBezTo>
                    <a:cubicBezTo>
                      <a:pt x="193707" y="690308"/>
                      <a:pt x="196113" y="651346"/>
                      <a:pt x="196582" y="608922"/>
                    </a:cubicBezTo>
                    <a:cubicBezTo>
                      <a:pt x="197051" y="572600"/>
                      <a:pt x="169473" y="530469"/>
                      <a:pt x="134559" y="477131"/>
                    </a:cubicBezTo>
                    <a:cubicBezTo>
                      <a:pt x="93132" y="413817"/>
                      <a:pt x="41672" y="335130"/>
                      <a:pt x="16030" y="231446"/>
                    </a:cubicBezTo>
                    <a:cubicBezTo>
                      <a:pt x="15736" y="230683"/>
                      <a:pt x="15443" y="229920"/>
                      <a:pt x="15267" y="229099"/>
                    </a:cubicBezTo>
                    <a:cubicBezTo>
                      <a:pt x="-1163" y="160093"/>
                      <a:pt x="-4332" y="89973"/>
                      <a:pt x="5761" y="14806"/>
                    </a:cubicBezTo>
                    <a:cubicBezTo>
                      <a:pt x="5761" y="14630"/>
                      <a:pt x="5937" y="13574"/>
                      <a:pt x="5996" y="13398"/>
                    </a:cubicBezTo>
                    <a:cubicBezTo>
                      <a:pt x="7286" y="5770"/>
                      <a:pt x="14328" y="-391"/>
                      <a:pt x="22015" y="19"/>
                    </a:cubicBezTo>
                    <a:cubicBezTo>
                      <a:pt x="51471" y="2191"/>
                      <a:pt x="82453" y="4186"/>
                      <a:pt x="114198" y="6005"/>
                    </a:cubicBezTo>
                    <a:cubicBezTo>
                      <a:pt x="122472" y="6474"/>
                      <a:pt x="128750" y="13515"/>
                      <a:pt x="128281" y="21789"/>
                    </a:cubicBezTo>
                    <a:cubicBezTo>
                      <a:pt x="127811" y="30063"/>
                      <a:pt x="120653" y="36165"/>
                      <a:pt x="112496" y="35872"/>
                    </a:cubicBezTo>
                    <a:cubicBezTo>
                      <a:pt x="85622" y="34346"/>
                      <a:pt x="59275" y="32703"/>
                      <a:pt x="33926" y="30884"/>
                    </a:cubicBezTo>
                    <a:cubicBezTo>
                      <a:pt x="26357" y="96956"/>
                      <a:pt x="29643" y="158920"/>
                      <a:pt x="43960" y="219886"/>
                    </a:cubicBezTo>
                    <a:cubicBezTo>
                      <a:pt x="44254" y="220590"/>
                      <a:pt x="44488" y="221294"/>
                      <a:pt x="44664" y="222057"/>
                    </a:cubicBezTo>
                    <a:cubicBezTo>
                      <a:pt x="68898" y="321869"/>
                      <a:pt x="119244" y="398854"/>
                      <a:pt x="159732" y="460701"/>
                    </a:cubicBezTo>
                    <a:cubicBezTo>
                      <a:pt x="197403" y="518264"/>
                      <a:pt x="227212" y="563798"/>
                      <a:pt x="226625" y="609215"/>
                    </a:cubicBezTo>
                    <a:cubicBezTo>
                      <a:pt x="226156" y="652754"/>
                      <a:pt x="223633" y="692890"/>
                      <a:pt x="219114" y="728449"/>
                    </a:cubicBezTo>
                    <a:cubicBezTo>
                      <a:pt x="213423" y="774394"/>
                      <a:pt x="204327" y="814941"/>
                      <a:pt x="192181" y="848798"/>
                    </a:cubicBezTo>
                    <a:cubicBezTo>
                      <a:pt x="192064" y="849033"/>
                      <a:pt x="191653" y="850030"/>
                      <a:pt x="191594" y="850265"/>
                    </a:cubicBezTo>
                    <a:cubicBezTo>
                      <a:pt x="185550" y="867105"/>
                      <a:pt x="179683" y="879369"/>
                      <a:pt x="175810" y="887467"/>
                    </a:cubicBezTo>
                    <a:lnTo>
                      <a:pt x="173463" y="892454"/>
                    </a:lnTo>
                    <a:cubicBezTo>
                      <a:pt x="170940" y="897970"/>
                      <a:pt x="165541" y="901256"/>
                      <a:pt x="159849" y="901256"/>
                    </a:cubicBezTo>
                    <a:close/>
                    <a:moveTo>
                      <a:pt x="20548" y="16801"/>
                    </a:moveTo>
                    <a:lnTo>
                      <a:pt x="20724" y="16801"/>
                    </a:lnTo>
                    <a:cubicBezTo>
                      <a:pt x="20724" y="16801"/>
                      <a:pt x="20548" y="16801"/>
                      <a:pt x="20548" y="16801"/>
                    </a:cubicBezTo>
                    <a:close/>
                  </a:path>
                </a:pathLst>
              </a:custGeom>
              <a:grpFill/>
              <a:ln w="0" cap="flat">
                <a:noFill/>
                <a:prstDash val="solid"/>
                <a:miter/>
              </a:ln>
            </p:spPr>
            <p:txBody>
              <a:bodyPr rtlCol="0" anchor="ctr"/>
              <a:lstStyle/>
              <a:p>
                <a:endParaRPr lang="en-US"/>
              </a:p>
            </p:txBody>
          </p:sp>
        </p:grpSp>
        <p:grpSp>
          <p:nvGrpSpPr>
            <p:cNvPr id="50" name="Graphic 8">
              <a:extLst>
                <a:ext uri="{FF2B5EF4-FFF2-40B4-BE49-F238E27FC236}">
                  <a16:creationId xmlns:a16="http://schemas.microsoft.com/office/drawing/2014/main" id="{1039EA2F-A512-F03D-9559-6BDB23D2D9E2}"/>
                </a:ext>
              </a:extLst>
            </p:cNvPr>
            <p:cNvGrpSpPr/>
            <p:nvPr/>
          </p:nvGrpSpPr>
          <p:grpSpPr>
            <a:xfrm>
              <a:off x="7326504" y="4297577"/>
              <a:ext cx="739639" cy="794441"/>
              <a:chOff x="7326504" y="4297577"/>
              <a:chExt cx="739639" cy="794441"/>
            </a:xfrm>
            <a:grpFill/>
          </p:grpSpPr>
          <p:sp>
            <p:nvSpPr>
              <p:cNvPr id="52" name="Freeform: Shape 51">
                <a:extLst>
                  <a:ext uri="{FF2B5EF4-FFF2-40B4-BE49-F238E27FC236}">
                    <a16:creationId xmlns:a16="http://schemas.microsoft.com/office/drawing/2014/main" id="{3D09D0B2-E5DC-E7B8-76CE-350816603348}"/>
                  </a:ext>
                </a:extLst>
              </p:cNvPr>
              <p:cNvSpPr/>
              <p:nvPr/>
            </p:nvSpPr>
            <p:spPr>
              <a:xfrm>
                <a:off x="7456377" y="4447792"/>
                <a:ext cx="479986" cy="644226"/>
              </a:xfrm>
              <a:custGeom>
                <a:avLst/>
                <a:gdLst>
                  <a:gd name="connsiteX0" fmla="*/ 258242 w 479986"/>
                  <a:gd name="connsiteY0" fmla="*/ 644227 h 644226"/>
                  <a:gd name="connsiteX1" fmla="*/ 221686 w 479986"/>
                  <a:gd name="connsiteY1" fmla="*/ 644227 h 644226"/>
                  <a:gd name="connsiteX2" fmla="*/ 137483 w 479986"/>
                  <a:gd name="connsiteY2" fmla="*/ 560024 h 644226"/>
                  <a:gd name="connsiteX3" fmla="*/ 137483 w 479986"/>
                  <a:gd name="connsiteY3" fmla="*/ 457102 h 644226"/>
                  <a:gd name="connsiteX4" fmla="*/ 0 w 479986"/>
                  <a:gd name="connsiteY4" fmla="*/ 239993 h 644226"/>
                  <a:gd name="connsiteX5" fmla="*/ 239993 w 479986"/>
                  <a:gd name="connsiteY5" fmla="*/ 0 h 644226"/>
                  <a:gd name="connsiteX6" fmla="*/ 479987 w 479986"/>
                  <a:gd name="connsiteY6" fmla="*/ 239993 h 644226"/>
                  <a:gd name="connsiteX7" fmla="*/ 342445 w 479986"/>
                  <a:gd name="connsiteY7" fmla="*/ 457102 h 644226"/>
                  <a:gd name="connsiteX8" fmla="*/ 342445 w 479986"/>
                  <a:gd name="connsiteY8" fmla="*/ 560024 h 644226"/>
                  <a:gd name="connsiteX9" fmla="*/ 258242 w 479986"/>
                  <a:gd name="connsiteY9" fmla="*/ 644227 h 644226"/>
                  <a:gd name="connsiteX10" fmla="*/ 239993 w 479986"/>
                  <a:gd name="connsiteY10" fmla="*/ 29985 h 644226"/>
                  <a:gd name="connsiteX11" fmla="*/ 29926 w 479986"/>
                  <a:gd name="connsiteY11" fmla="*/ 240052 h 644226"/>
                  <a:gd name="connsiteX12" fmla="*/ 158313 w 479986"/>
                  <a:gd name="connsiteY12" fmla="*/ 433690 h 644226"/>
                  <a:gd name="connsiteX13" fmla="*/ 167467 w 479986"/>
                  <a:gd name="connsiteY13" fmla="*/ 447479 h 644226"/>
                  <a:gd name="connsiteX14" fmla="*/ 167467 w 479986"/>
                  <a:gd name="connsiteY14" fmla="*/ 560082 h 644226"/>
                  <a:gd name="connsiteX15" fmla="*/ 221744 w 479986"/>
                  <a:gd name="connsiteY15" fmla="*/ 614360 h 644226"/>
                  <a:gd name="connsiteX16" fmla="*/ 258301 w 479986"/>
                  <a:gd name="connsiteY16" fmla="*/ 614360 h 644226"/>
                  <a:gd name="connsiteX17" fmla="*/ 312578 w 479986"/>
                  <a:gd name="connsiteY17" fmla="*/ 560082 h 644226"/>
                  <a:gd name="connsiteX18" fmla="*/ 312578 w 479986"/>
                  <a:gd name="connsiteY18" fmla="*/ 447479 h 644226"/>
                  <a:gd name="connsiteX19" fmla="*/ 321732 w 479986"/>
                  <a:gd name="connsiteY19" fmla="*/ 433690 h 644226"/>
                  <a:gd name="connsiteX20" fmla="*/ 450119 w 479986"/>
                  <a:gd name="connsiteY20" fmla="*/ 240052 h 644226"/>
                  <a:gd name="connsiteX21" fmla="*/ 240052 w 479986"/>
                  <a:gd name="connsiteY21" fmla="*/ 29985 h 64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9986" h="644226">
                    <a:moveTo>
                      <a:pt x="258242" y="644227"/>
                    </a:moveTo>
                    <a:lnTo>
                      <a:pt x="221686" y="644227"/>
                    </a:lnTo>
                    <a:cubicBezTo>
                      <a:pt x="175271" y="644227"/>
                      <a:pt x="137483" y="606438"/>
                      <a:pt x="137483" y="560024"/>
                    </a:cubicBezTo>
                    <a:lnTo>
                      <a:pt x="137483" y="457102"/>
                    </a:lnTo>
                    <a:cubicBezTo>
                      <a:pt x="53632" y="417495"/>
                      <a:pt x="0" y="333350"/>
                      <a:pt x="0" y="239993"/>
                    </a:cubicBezTo>
                    <a:cubicBezTo>
                      <a:pt x="0" y="107674"/>
                      <a:pt x="107674" y="0"/>
                      <a:pt x="239993" y="0"/>
                    </a:cubicBezTo>
                    <a:cubicBezTo>
                      <a:pt x="372312" y="0"/>
                      <a:pt x="479987" y="107674"/>
                      <a:pt x="479987" y="239993"/>
                    </a:cubicBezTo>
                    <a:cubicBezTo>
                      <a:pt x="479987" y="333350"/>
                      <a:pt x="426355" y="417495"/>
                      <a:pt x="342445" y="457102"/>
                    </a:cubicBezTo>
                    <a:lnTo>
                      <a:pt x="342445" y="560024"/>
                    </a:lnTo>
                    <a:cubicBezTo>
                      <a:pt x="342445" y="606438"/>
                      <a:pt x="304657" y="644227"/>
                      <a:pt x="258242" y="644227"/>
                    </a:cubicBezTo>
                    <a:close/>
                    <a:moveTo>
                      <a:pt x="239993" y="29985"/>
                    </a:moveTo>
                    <a:cubicBezTo>
                      <a:pt x="124163" y="29985"/>
                      <a:pt x="29926" y="124221"/>
                      <a:pt x="29926" y="240052"/>
                    </a:cubicBezTo>
                    <a:cubicBezTo>
                      <a:pt x="29926" y="324725"/>
                      <a:pt x="80330" y="400713"/>
                      <a:pt x="158313" y="433690"/>
                    </a:cubicBezTo>
                    <a:cubicBezTo>
                      <a:pt x="163829" y="436037"/>
                      <a:pt x="167467" y="441435"/>
                      <a:pt x="167467" y="447479"/>
                    </a:cubicBezTo>
                    <a:lnTo>
                      <a:pt x="167467" y="560082"/>
                    </a:lnTo>
                    <a:cubicBezTo>
                      <a:pt x="167467" y="590008"/>
                      <a:pt x="191819" y="614360"/>
                      <a:pt x="221744" y="614360"/>
                    </a:cubicBezTo>
                    <a:lnTo>
                      <a:pt x="258301" y="614360"/>
                    </a:lnTo>
                    <a:cubicBezTo>
                      <a:pt x="288227" y="614360"/>
                      <a:pt x="312578" y="590008"/>
                      <a:pt x="312578" y="560082"/>
                    </a:cubicBezTo>
                    <a:lnTo>
                      <a:pt x="312578" y="447479"/>
                    </a:lnTo>
                    <a:cubicBezTo>
                      <a:pt x="312578" y="441494"/>
                      <a:pt x="316157" y="436037"/>
                      <a:pt x="321732" y="433690"/>
                    </a:cubicBezTo>
                    <a:cubicBezTo>
                      <a:pt x="399715" y="400713"/>
                      <a:pt x="450119" y="324725"/>
                      <a:pt x="450119" y="240052"/>
                    </a:cubicBezTo>
                    <a:cubicBezTo>
                      <a:pt x="450119" y="124221"/>
                      <a:pt x="355883" y="29985"/>
                      <a:pt x="240052" y="29985"/>
                    </a:cubicBezTo>
                    <a:close/>
                  </a:path>
                </a:pathLst>
              </a:custGeom>
              <a:grpFill/>
              <a:ln w="0" cap="flat">
                <a:noFill/>
                <a:prstDash val="solid"/>
                <a:miter/>
              </a:ln>
            </p:spPr>
            <p:txBody>
              <a:bodyPr rtlCol="0" anchor="ctr"/>
              <a:lstStyle/>
              <a:p>
                <a:endParaRPr lang="en-US"/>
              </a:p>
            </p:txBody>
          </p:sp>
          <p:grpSp>
            <p:nvGrpSpPr>
              <p:cNvPr id="53" name="Graphic 8">
                <a:extLst>
                  <a:ext uri="{FF2B5EF4-FFF2-40B4-BE49-F238E27FC236}">
                    <a16:creationId xmlns:a16="http://schemas.microsoft.com/office/drawing/2014/main" id="{DD209D42-C7D2-9584-5F20-B1B798A415CD}"/>
                  </a:ext>
                </a:extLst>
              </p:cNvPr>
              <p:cNvGrpSpPr/>
              <p:nvPr/>
            </p:nvGrpSpPr>
            <p:grpSpPr>
              <a:xfrm>
                <a:off x="7326504" y="4297577"/>
                <a:ext cx="739639" cy="308411"/>
                <a:chOff x="7326504" y="4297577"/>
                <a:chExt cx="739639" cy="308411"/>
              </a:xfrm>
              <a:grpFill/>
            </p:grpSpPr>
            <p:sp>
              <p:nvSpPr>
                <p:cNvPr id="54" name="Freeform: Shape 53">
                  <a:extLst>
                    <a:ext uri="{FF2B5EF4-FFF2-40B4-BE49-F238E27FC236}">
                      <a16:creationId xmlns:a16="http://schemas.microsoft.com/office/drawing/2014/main" id="{E15C57F0-F540-B6DE-4008-7F79093D5E80}"/>
                    </a:ext>
                  </a:extLst>
                </p:cNvPr>
                <p:cNvSpPr/>
                <p:nvPr/>
              </p:nvSpPr>
              <p:spPr>
                <a:xfrm>
                  <a:off x="7462071" y="4371118"/>
                  <a:ext cx="65129" cy="78317"/>
                </a:xfrm>
                <a:custGeom>
                  <a:avLst/>
                  <a:gdLst>
                    <a:gd name="connsiteX0" fmla="*/ 50227 w 65129"/>
                    <a:gd name="connsiteY0" fmla="*/ 78317 h 78317"/>
                    <a:gd name="connsiteX1" fmla="*/ 38081 w 65129"/>
                    <a:gd name="connsiteY1" fmla="*/ 72156 h 78317"/>
                    <a:gd name="connsiteX2" fmla="*/ 2874 w 65129"/>
                    <a:gd name="connsiteY2" fmla="*/ 23747 h 78317"/>
                    <a:gd name="connsiteX3" fmla="*/ 6160 w 65129"/>
                    <a:gd name="connsiteY3" fmla="*/ 2857 h 78317"/>
                    <a:gd name="connsiteX4" fmla="*/ 27049 w 65129"/>
                    <a:gd name="connsiteY4" fmla="*/ 6143 h 78317"/>
                    <a:gd name="connsiteX5" fmla="*/ 62256 w 65129"/>
                    <a:gd name="connsiteY5" fmla="*/ 54553 h 78317"/>
                    <a:gd name="connsiteX6" fmla="*/ 58970 w 65129"/>
                    <a:gd name="connsiteY6" fmla="*/ 75442 h 78317"/>
                    <a:gd name="connsiteX7" fmla="*/ 50168 w 65129"/>
                    <a:gd name="connsiteY7" fmla="*/ 78317 h 78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29" h="78317">
                      <a:moveTo>
                        <a:pt x="50227" y="78317"/>
                      </a:moveTo>
                      <a:cubicBezTo>
                        <a:pt x="45592" y="78317"/>
                        <a:pt x="41015" y="76205"/>
                        <a:pt x="38081" y="72156"/>
                      </a:cubicBezTo>
                      <a:lnTo>
                        <a:pt x="2874" y="23747"/>
                      </a:lnTo>
                      <a:cubicBezTo>
                        <a:pt x="-1996" y="17057"/>
                        <a:pt x="-529" y="7727"/>
                        <a:pt x="6160" y="2857"/>
                      </a:cubicBezTo>
                      <a:cubicBezTo>
                        <a:pt x="12849" y="-2013"/>
                        <a:pt x="22238" y="-488"/>
                        <a:pt x="27049" y="6143"/>
                      </a:cubicBezTo>
                      <a:lnTo>
                        <a:pt x="62256" y="54553"/>
                      </a:lnTo>
                      <a:cubicBezTo>
                        <a:pt x="67126" y="61242"/>
                        <a:pt x="65659" y="70572"/>
                        <a:pt x="58970" y="75442"/>
                      </a:cubicBezTo>
                      <a:cubicBezTo>
                        <a:pt x="56330" y="77378"/>
                        <a:pt x="53220" y="78317"/>
                        <a:pt x="50168" y="78317"/>
                      </a:cubicBezTo>
                      <a:close/>
                    </a:path>
                  </a:pathLst>
                </a:custGeom>
                <a:grpFill/>
                <a:ln w="0"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8AD6789D-3F90-1BD3-025B-0003A1167E66}"/>
                    </a:ext>
                  </a:extLst>
                </p:cNvPr>
                <p:cNvSpPr/>
                <p:nvPr/>
              </p:nvSpPr>
              <p:spPr>
                <a:xfrm>
                  <a:off x="7326504" y="4557560"/>
                  <a:ext cx="86882" cy="48428"/>
                </a:xfrm>
                <a:custGeom>
                  <a:avLst/>
                  <a:gdLst>
                    <a:gd name="connsiteX0" fmla="*/ 71959 w 86882"/>
                    <a:gd name="connsiteY0" fmla="*/ 48429 h 48428"/>
                    <a:gd name="connsiteX1" fmla="*/ 67323 w 86882"/>
                    <a:gd name="connsiteY1" fmla="*/ 47725 h 48428"/>
                    <a:gd name="connsiteX2" fmla="*/ 10347 w 86882"/>
                    <a:gd name="connsiteY2" fmla="*/ 29182 h 48428"/>
                    <a:gd name="connsiteX3" fmla="*/ 724 w 86882"/>
                    <a:gd name="connsiteY3" fmla="*/ 10347 h 48428"/>
                    <a:gd name="connsiteX4" fmla="*/ 19559 w 86882"/>
                    <a:gd name="connsiteY4" fmla="*/ 724 h 48428"/>
                    <a:gd name="connsiteX5" fmla="*/ 76536 w 86882"/>
                    <a:gd name="connsiteY5" fmla="*/ 19266 h 48428"/>
                    <a:gd name="connsiteX6" fmla="*/ 86159 w 86882"/>
                    <a:gd name="connsiteY6" fmla="*/ 38101 h 48428"/>
                    <a:gd name="connsiteX7" fmla="*/ 71959 w 86882"/>
                    <a:gd name="connsiteY7" fmla="*/ 48429 h 4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882" h="48428">
                      <a:moveTo>
                        <a:pt x="71959" y="48429"/>
                      </a:moveTo>
                      <a:cubicBezTo>
                        <a:pt x="70433" y="48429"/>
                        <a:pt x="68849" y="48194"/>
                        <a:pt x="67323" y="47725"/>
                      </a:cubicBezTo>
                      <a:lnTo>
                        <a:pt x="10347" y="29182"/>
                      </a:lnTo>
                      <a:cubicBezTo>
                        <a:pt x="2484" y="26601"/>
                        <a:pt x="-1800" y="18210"/>
                        <a:pt x="724" y="10347"/>
                      </a:cubicBezTo>
                      <a:cubicBezTo>
                        <a:pt x="3305" y="2484"/>
                        <a:pt x="11755" y="-1800"/>
                        <a:pt x="19559" y="724"/>
                      </a:cubicBezTo>
                      <a:lnTo>
                        <a:pt x="76536" y="19266"/>
                      </a:lnTo>
                      <a:cubicBezTo>
                        <a:pt x="84398" y="21848"/>
                        <a:pt x="88682" y="30239"/>
                        <a:pt x="86159" y="38101"/>
                      </a:cubicBezTo>
                      <a:cubicBezTo>
                        <a:pt x="84105" y="44439"/>
                        <a:pt x="78237" y="48429"/>
                        <a:pt x="71959" y="48429"/>
                      </a:cubicBezTo>
                      <a:close/>
                    </a:path>
                  </a:pathLst>
                </a:custGeom>
                <a:grpFill/>
                <a:ln w="0"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F1E2869-B0BF-DEF6-51CC-E44D233BCAD9}"/>
                    </a:ext>
                  </a:extLst>
                </p:cNvPr>
                <p:cNvSpPr/>
                <p:nvPr/>
              </p:nvSpPr>
              <p:spPr>
                <a:xfrm>
                  <a:off x="7979392" y="4557532"/>
                  <a:ext cx="86751" cy="48456"/>
                </a:xfrm>
                <a:custGeom>
                  <a:avLst/>
                  <a:gdLst>
                    <a:gd name="connsiteX0" fmla="*/ 14946 w 86751"/>
                    <a:gd name="connsiteY0" fmla="*/ 48457 h 48456"/>
                    <a:gd name="connsiteX1" fmla="*/ 746 w 86751"/>
                    <a:gd name="connsiteY1" fmla="*/ 38130 h 48456"/>
                    <a:gd name="connsiteX2" fmla="*/ 10311 w 86751"/>
                    <a:gd name="connsiteY2" fmla="*/ 19294 h 48456"/>
                    <a:gd name="connsiteX3" fmla="*/ 67170 w 86751"/>
                    <a:gd name="connsiteY3" fmla="*/ 752 h 48456"/>
                    <a:gd name="connsiteX4" fmla="*/ 86005 w 86751"/>
                    <a:gd name="connsiteY4" fmla="*/ 10316 h 48456"/>
                    <a:gd name="connsiteX5" fmla="*/ 76441 w 86751"/>
                    <a:gd name="connsiteY5" fmla="*/ 29152 h 48456"/>
                    <a:gd name="connsiteX6" fmla="*/ 19582 w 86751"/>
                    <a:gd name="connsiteY6" fmla="*/ 47694 h 48456"/>
                    <a:gd name="connsiteX7" fmla="*/ 14946 w 86751"/>
                    <a:gd name="connsiteY7" fmla="*/ 48457 h 4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751" h="48456">
                      <a:moveTo>
                        <a:pt x="14946" y="48457"/>
                      </a:moveTo>
                      <a:cubicBezTo>
                        <a:pt x="8668" y="48457"/>
                        <a:pt x="2800" y="44467"/>
                        <a:pt x="746" y="38130"/>
                      </a:cubicBezTo>
                      <a:cubicBezTo>
                        <a:pt x="-1836" y="30267"/>
                        <a:pt x="2507" y="21817"/>
                        <a:pt x="10311" y="19294"/>
                      </a:cubicBezTo>
                      <a:lnTo>
                        <a:pt x="67170" y="752"/>
                      </a:lnTo>
                      <a:cubicBezTo>
                        <a:pt x="74974" y="-1830"/>
                        <a:pt x="83482" y="2453"/>
                        <a:pt x="86005" y="10316"/>
                      </a:cubicBezTo>
                      <a:cubicBezTo>
                        <a:pt x="88587" y="18179"/>
                        <a:pt x="84245" y="26629"/>
                        <a:pt x="76441" y="29152"/>
                      </a:cubicBezTo>
                      <a:lnTo>
                        <a:pt x="19582" y="47694"/>
                      </a:lnTo>
                      <a:cubicBezTo>
                        <a:pt x="18056" y="48222"/>
                        <a:pt x="16472" y="48457"/>
                        <a:pt x="14946" y="48457"/>
                      </a:cubicBezTo>
                      <a:close/>
                    </a:path>
                  </a:pathLst>
                </a:custGeom>
                <a:grpFill/>
                <a:ln w="0"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4E46D2A2-4499-0BD2-D284-42BFD541D04B}"/>
                    </a:ext>
                  </a:extLst>
                </p:cNvPr>
                <p:cNvSpPr/>
                <p:nvPr/>
              </p:nvSpPr>
              <p:spPr>
                <a:xfrm>
                  <a:off x="7865424" y="4371102"/>
                  <a:ext cx="65129" cy="78333"/>
                </a:xfrm>
                <a:custGeom>
                  <a:avLst/>
                  <a:gdLst>
                    <a:gd name="connsiteX0" fmla="*/ 14962 w 65129"/>
                    <a:gd name="connsiteY0" fmla="*/ 78334 h 78333"/>
                    <a:gd name="connsiteX1" fmla="*/ 6160 w 65129"/>
                    <a:gd name="connsiteY1" fmla="*/ 75459 h 78333"/>
                    <a:gd name="connsiteX2" fmla="*/ 2874 w 65129"/>
                    <a:gd name="connsiteY2" fmla="*/ 54569 h 78333"/>
                    <a:gd name="connsiteX3" fmla="*/ 38081 w 65129"/>
                    <a:gd name="connsiteY3" fmla="*/ 6160 h 78333"/>
                    <a:gd name="connsiteX4" fmla="*/ 58970 w 65129"/>
                    <a:gd name="connsiteY4" fmla="*/ 2874 h 78333"/>
                    <a:gd name="connsiteX5" fmla="*/ 62256 w 65129"/>
                    <a:gd name="connsiteY5" fmla="*/ 23763 h 78333"/>
                    <a:gd name="connsiteX6" fmla="*/ 27049 w 65129"/>
                    <a:gd name="connsiteY6" fmla="*/ 72173 h 78333"/>
                    <a:gd name="connsiteX7" fmla="*/ 14903 w 65129"/>
                    <a:gd name="connsiteY7" fmla="*/ 78334 h 78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29" h="78333">
                      <a:moveTo>
                        <a:pt x="14962" y="78334"/>
                      </a:moveTo>
                      <a:cubicBezTo>
                        <a:pt x="11910" y="78334"/>
                        <a:pt x="8859" y="77395"/>
                        <a:pt x="6160" y="75459"/>
                      </a:cubicBezTo>
                      <a:cubicBezTo>
                        <a:pt x="-529" y="70588"/>
                        <a:pt x="-1996" y="61259"/>
                        <a:pt x="2874" y="54569"/>
                      </a:cubicBezTo>
                      <a:lnTo>
                        <a:pt x="38081" y="6160"/>
                      </a:lnTo>
                      <a:cubicBezTo>
                        <a:pt x="42951" y="-529"/>
                        <a:pt x="52281" y="-1996"/>
                        <a:pt x="58970" y="2874"/>
                      </a:cubicBezTo>
                      <a:cubicBezTo>
                        <a:pt x="65659" y="7744"/>
                        <a:pt x="67126" y="17074"/>
                        <a:pt x="62256" y="23763"/>
                      </a:cubicBezTo>
                      <a:lnTo>
                        <a:pt x="27049" y="72173"/>
                      </a:lnTo>
                      <a:cubicBezTo>
                        <a:pt x="24115" y="76221"/>
                        <a:pt x="19538" y="78334"/>
                        <a:pt x="14903" y="78334"/>
                      </a:cubicBezTo>
                      <a:close/>
                    </a:path>
                  </a:pathLst>
                </a:custGeom>
                <a:grpFill/>
                <a:ln w="0"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50A17B7A-69FE-5887-A6DC-0255110DCC86}"/>
                    </a:ext>
                  </a:extLst>
                </p:cNvPr>
                <p:cNvSpPr/>
                <p:nvPr/>
              </p:nvSpPr>
              <p:spPr>
                <a:xfrm>
                  <a:off x="7681408" y="4297577"/>
                  <a:ext cx="29925" cy="90716"/>
                </a:xfrm>
                <a:custGeom>
                  <a:avLst/>
                  <a:gdLst>
                    <a:gd name="connsiteX0" fmla="*/ 14963 w 29925"/>
                    <a:gd name="connsiteY0" fmla="*/ 90716 h 90716"/>
                    <a:gd name="connsiteX1" fmla="*/ 0 w 29925"/>
                    <a:gd name="connsiteY1" fmla="*/ 75753 h 90716"/>
                    <a:gd name="connsiteX2" fmla="*/ 0 w 29925"/>
                    <a:gd name="connsiteY2" fmla="*/ 14963 h 90716"/>
                    <a:gd name="connsiteX3" fmla="*/ 14963 w 29925"/>
                    <a:gd name="connsiteY3" fmla="*/ 0 h 90716"/>
                    <a:gd name="connsiteX4" fmla="*/ 29926 w 29925"/>
                    <a:gd name="connsiteY4" fmla="*/ 14963 h 90716"/>
                    <a:gd name="connsiteX5" fmla="*/ 29926 w 29925"/>
                    <a:gd name="connsiteY5" fmla="*/ 75753 h 90716"/>
                    <a:gd name="connsiteX6" fmla="*/ 14963 w 29925"/>
                    <a:gd name="connsiteY6" fmla="*/ 90716 h 90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25" h="90716">
                      <a:moveTo>
                        <a:pt x="14963" y="90716"/>
                      </a:moveTo>
                      <a:cubicBezTo>
                        <a:pt x="6689" y="90716"/>
                        <a:pt x="0" y="84027"/>
                        <a:pt x="0" y="75753"/>
                      </a:cubicBezTo>
                      <a:lnTo>
                        <a:pt x="0" y="14963"/>
                      </a:lnTo>
                      <a:cubicBezTo>
                        <a:pt x="0" y="6689"/>
                        <a:pt x="6689" y="0"/>
                        <a:pt x="14963" y="0"/>
                      </a:cubicBezTo>
                      <a:cubicBezTo>
                        <a:pt x="23237" y="0"/>
                        <a:pt x="29926" y="6689"/>
                        <a:pt x="29926" y="14963"/>
                      </a:cubicBezTo>
                      <a:lnTo>
                        <a:pt x="29926" y="75753"/>
                      </a:lnTo>
                      <a:cubicBezTo>
                        <a:pt x="29926" y="84027"/>
                        <a:pt x="23237" y="90716"/>
                        <a:pt x="14963" y="90716"/>
                      </a:cubicBezTo>
                      <a:close/>
                    </a:path>
                  </a:pathLst>
                </a:custGeom>
                <a:grpFill/>
                <a:ln w="0" cap="flat">
                  <a:noFill/>
                  <a:prstDash val="solid"/>
                  <a:miter/>
                </a:ln>
              </p:spPr>
              <p:txBody>
                <a:bodyPr rtlCol="0" anchor="ctr"/>
                <a:lstStyle/>
                <a:p>
                  <a:endParaRPr lang="en-US"/>
                </a:p>
              </p:txBody>
            </p:sp>
          </p:grpSp>
          <p:grpSp>
            <p:nvGrpSpPr>
              <p:cNvPr id="73" name="Graphic 8">
                <a:extLst>
                  <a:ext uri="{FF2B5EF4-FFF2-40B4-BE49-F238E27FC236}">
                    <a16:creationId xmlns:a16="http://schemas.microsoft.com/office/drawing/2014/main" id="{EA8C80A0-CF8B-E548-DDBC-7408950CC8B6}"/>
                  </a:ext>
                </a:extLst>
              </p:cNvPr>
              <p:cNvGrpSpPr/>
              <p:nvPr/>
            </p:nvGrpSpPr>
            <p:grpSpPr>
              <a:xfrm>
                <a:off x="7631026" y="4762350"/>
                <a:ext cx="130645" cy="77294"/>
                <a:chOff x="7631026" y="4762350"/>
                <a:chExt cx="130645" cy="77294"/>
              </a:xfrm>
              <a:grpFill/>
            </p:grpSpPr>
            <p:sp>
              <p:nvSpPr>
                <p:cNvPr id="74" name="Freeform: Shape 73">
                  <a:extLst>
                    <a:ext uri="{FF2B5EF4-FFF2-40B4-BE49-F238E27FC236}">
                      <a16:creationId xmlns:a16="http://schemas.microsoft.com/office/drawing/2014/main" id="{8E05AD16-02E3-AD1E-ED5D-548333BA6447}"/>
                    </a:ext>
                  </a:extLst>
                </p:cNvPr>
                <p:cNvSpPr/>
                <p:nvPr/>
              </p:nvSpPr>
              <p:spPr>
                <a:xfrm>
                  <a:off x="7631026" y="4762350"/>
                  <a:ext cx="80344" cy="77294"/>
                </a:xfrm>
                <a:custGeom>
                  <a:avLst/>
                  <a:gdLst>
                    <a:gd name="connsiteX0" fmla="*/ 65345 w 80344"/>
                    <a:gd name="connsiteY0" fmla="*/ 77294 h 77294"/>
                    <a:gd name="connsiteX1" fmla="*/ 55135 w 80344"/>
                    <a:gd name="connsiteY1" fmla="*/ 73246 h 77294"/>
                    <a:gd name="connsiteX2" fmla="*/ 4731 w 80344"/>
                    <a:gd name="connsiteY2" fmla="*/ 25892 h 77294"/>
                    <a:gd name="connsiteX3" fmla="*/ 4085 w 80344"/>
                    <a:gd name="connsiteY3" fmla="*/ 4710 h 77294"/>
                    <a:gd name="connsiteX4" fmla="*/ 25209 w 80344"/>
                    <a:gd name="connsiteY4" fmla="*/ 4064 h 77294"/>
                    <a:gd name="connsiteX5" fmla="*/ 75614 w 80344"/>
                    <a:gd name="connsiteY5" fmla="*/ 51417 h 77294"/>
                    <a:gd name="connsiteX6" fmla="*/ 76259 w 80344"/>
                    <a:gd name="connsiteY6" fmla="*/ 72600 h 77294"/>
                    <a:gd name="connsiteX7" fmla="*/ 65345 w 80344"/>
                    <a:gd name="connsiteY7" fmla="*/ 77294 h 7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44" h="77294">
                      <a:moveTo>
                        <a:pt x="65345" y="77294"/>
                      </a:moveTo>
                      <a:cubicBezTo>
                        <a:pt x="61648" y="77294"/>
                        <a:pt x="58010" y="75945"/>
                        <a:pt x="55135" y="73246"/>
                      </a:cubicBezTo>
                      <a:lnTo>
                        <a:pt x="4731" y="25892"/>
                      </a:lnTo>
                      <a:cubicBezTo>
                        <a:pt x="-1313" y="20259"/>
                        <a:pt x="-1607" y="10753"/>
                        <a:pt x="4085" y="4710"/>
                      </a:cubicBezTo>
                      <a:cubicBezTo>
                        <a:pt x="9718" y="-1276"/>
                        <a:pt x="19224" y="-1628"/>
                        <a:pt x="25209" y="4064"/>
                      </a:cubicBezTo>
                      <a:lnTo>
                        <a:pt x="75614" y="51417"/>
                      </a:lnTo>
                      <a:cubicBezTo>
                        <a:pt x="81658" y="57050"/>
                        <a:pt x="81951" y="66556"/>
                        <a:pt x="76259" y="72600"/>
                      </a:cubicBezTo>
                      <a:cubicBezTo>
                        <a:pt x="73325" y="75710"/>
                        <a:pt x="69335" y="77294"/>
                        <a:pt x="65345" y="77294"/>
                      </a:cubicBezTo>
                      <a:close/>
                    </a:path>
                  </a:pathLst>
                </a:custGeom>
                <a:grpFill/>
                <a:ln w="0"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63F4D58E-25EB-648B-8580-E0D87262C5D6}"/>
                    </a:ext>
                  </a:extLst>
                </p:cNvPr>
                <p:cNvSpPr/>
                <p:nvPr/>
              </p:nvSpPr>
              <p:spPr>
                <a:xfrm>
                  <a:off x="7681415" y="4762373"/>
                  <a:ext cx="80256" cy="77271"/>
                </a:xfrm>
                <a:custGeom>
                  <a:avLst/>
                  <a:gdLst>
                    <a:gd name="connsiteX0" fmla="*/ 14955 w 80256"/>
                    <a:gd name="connsiteY0" fmla="*/ 77271 h 77271"/>
                    <a:gd name="connsiteX1" fmla="*/ 4041 w 80256"/>
                    <a:gd name="connsiteY1" fmla="*/ 72577 h 77271"/>
                    <a:gd name="connsiteX2" fmla="*/ 4687 w 80256"/>
                    <a:gd name="connsiteY2" fmla="*/ 51394 h 77271"/>
                    <a:gd name="connsiteX3" fmla="*/ 55091 w 80256"/>
                    <a:gd name="connsiteY3" fmla="*/ 4041 h 77271"/>
                    <a:gd name="connsiteX4" fmla="*/ 76215 w 80256"/>
                    <a:gd name="connsiteY4" fmla="*/ 4687 h 77271"/>
                    <a:gd name="connsiteX5" fmla="*/ 75570 w 80256"/>
                    <a:gd name="connsiteY5" fmla="*/ 25869 h 77271"/>
                    <a:gd name="connsiteX6" fmla="*/ 25165 w 80256"/>
                    <a:gd name="connsiteY6" fmla="*/ 73223 h 77271"/>
                    <a:gd name="connsiteX7" fmla="*/ 14955 w 80256"/>
                    <a:gd name="connsiteY7" fmla="*/ 77271 h 77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256" h="77271">
                      <a:moveTo>
                        <a:pt x="14955" y="77271"/>
                      </a:moveTo>
                      <a:cubicBezTo>
                        <a:pt x="10965" y="77271"/>
                        <a:pt x="6975" y="75687"/>
                        <a:pt x="4041" y="72577"/>
                      </a:cubicBezTo>
                      <a:cubicBezTo>
                        <a:pt x="-1592" y="66533"/>
                        <a:pt x="-1298" y="57086"/>
                        <a:pt x="4687" y="51394"/>
                      </a:cubicBezTo>
                      <a:lnTo>
                        <a:pt x="55091" y="4041"/>
                      </a:lnTo>
                      <a:cubicBezTo>
                        <a:pt x="61135" y="-1592"/>
                        <a:pt x="70582" y="-1298"/>
                        <a:pt x="76215" y="4687"/>
                      </a:cubicBezTo>
                      <a:cubicBezTo>
                        <a:pt x="81848" y="10731"/>
                        <a:pt x="81555" y="20178"/>
                        <a:pt x="75570" y="25869"/>
                      </a:cubicBezTo>
                      <a:lnTo>
                        <a:pt x="25165" y="73223"/>
                      </a:lnTo>
                      <a:cubicBezTo>
                        <a:pt x="22290" y="75922"/>
                        <a:pt x="18593" y="77271"/>
                        <a:pt x="14955" y="77271"/>
                      </a:cubicBezTo>
                      <a:close/>
                    </a:path>
                  </a:pathLst>
                </a:custGeom>
                <a:grpFill/>
                <a:ln w="0" cap="flat">
                  <a:noFill/>
                  <a:prstDash val="solid"/>
                  <a:miter/>
                </a:ln>
              </p:spPr>
              <p:txBody>
                <a:bodyPr rtlCol="0" anchor="ctr"/>
                <a:lstStyle/>
                <a:p>
                  <a:endParaRPr lang="en-US"/>
                </a:p>
              </p:txBody>
            </p:sp>
          </p:grpSp>
        </p:grpSp>
        <p:sp>
          <p:nvSpPr>
            <p:cNvPr id="76" name="Freeform: Shape 75">
              <a:extLst>
                <a:ext uri="{FF2B5EF4-FFF2-40B4-BE49-F238E27FC236}">
                  <a16:creationId xmlns:a16="http://schemas.microsoft.com/office/drawing/2014/main" id="{19DDF468-9428-078E-6616-B043A5B51BC0}"/>
                </a:ext>
              </a:extLst>
            </p:cNvPr>
            <p:cNvSpPr/>
            <p:nvPr/>
          </p:nvSpPr>
          <p:spPr>
            <a:xfrm>
              <a:off x="7437185" y="4075273"/>
              <a:ext cx="180140" cy="180141"/>
            </a:xfrm>
            <a:custGeom>
              <a:avLst/>
              <a:gdLst>
                <a:gd name="connsiteX0" fmla="*/ 90071 w 180141"/>
                <a:gd name="connsiteY0" fmla="*/ 180083 h 180141"/>
                <a:gd name="connsiteX1" fmla="*/ 0 w 180141"/>
                <a:gd name="connsiteY1" fmla="*/ 90012 h 180141"/>
                <a:gd name="connsiteX2" fmla="*/ 90071 w 180141"/>
                <a:gd name="connsiteY2" fmla="*/ 0 h 180141"/>
                <a:gd name="connsiteX3" fmla="*/ 180142 w 180141"/>
                <a:gd name="connsiteY3" fmla="*/ 90071 h 180141"/>
                <a:gd name="connsiteX4" fmla="*/ 90071 w 180141"/>
                <a:gd name="connsiteY4" fmla="*/ 180142 h 180141"/>
                <a:gd name="connsiteX5" fmla="*/ 90071 w 180141"/>
                <a:gd name="connsiteY5" fmla="*/ 29926 h 180141"/>
                <a:gd name="connsiteX6" fmla="*/ 29926 w 180141"/>
                <a:gd name="connsiteY6" fmla="*/ 90071 h 180141"/>
                <a:gd name="connsiteX7" fmla="*/ 90071 w 180141"/>
                <a:gd name="connsiteY7" fmla="*/ 150216 h 180141"/>
                <a:gd name="connsiteX8" fmla="*/ 150216 w 180141"/>
                <a:gd name="connsiteY8" fmla="*/ 90071 h 180141"/>
                <a:gd name="connsiteX9" fmla="*/ 90071 w 180141"/>
                <a:gd name="connsiteY9" fmla="*/ 29926 h 18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141" h="180141">
                  <a:moveTo>
                    <a:pt x="90071" y="180083"/>
                  </a:moveTo>
                  <a:cubicBezTo>
                    <a:pt x="40429" y="180083"/>
                    <a:pt x="0" y="139713"/>
                    <a:pt x="0" y="90012"/>
                  </a:cubicBezTo>
                  <a:cubicBezTo>
                    <a:pt x="0" y="40312"/>
                    <a:pt x="40371" y="0"/>
                    <a:pt x="90071" y="0"/>
                  </a:cubicBezTo>
                  <a:cubicBezTo>
                    <a:pt x="139771" y="0"/>
                    <a:pt x="180142" y="40371"/>
                    <a:pt x="180142" y="90071"/>
                  </a:cubicBezTo>
                  <a:cubicBezTo>
                    <a:pt x="180142" y="139771"/>
                    <a:pt x="139771" y="180142"/>
                    <a:pt x="90071" y="180142"/>
                  </a:cubicBezTo>
                  <a:close/>
                  <a:moveTo>
                    <a:pt x="90071" y="29926"/>
                  </a:moveTo>
                  <a:cubicBezTo>
                    <a:pt x="56918" y="29926"/>
                    <a:pt x="29926" y="56918"/>
                    <a:pt x="29926" y="90071"/>
                  </a:cubicBezTo>
                  <a:cubicBezTo>
                    <a:pt x="29926" y="123224"/>
                    <a:pt x="56918" y="150216"/>
                    <a:pt x="90071" y="150216"/>
                  </a:cubicBezTo>
                  <a:cubicBezTo>
                    <a:pt x="123224" y="150216"/>
                    <a:pt x="150216" y="123224"/>
                    <a:pt x="150216" y="90071"/>
                  </a:cubicBezTo>
                  <a:cubicBezTo>
                    <a:pt x="150216" y="56918"/>
                    <a:pt x="123224" y="29926"/>
                    <a:pt x="90071" y="29926"/>
                  </a:cubicBezTo>
                  <a:close/>
                </a:path>
              </a:pathLst>
            </a:custGeom>
            <a:grpFill/>
            <a:ln w="0"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3426250C-F1BF-E618-8FFC-B7A6BE8D118E}"/>
                </a:ext>
              </a:extLst>
            </p:cNvPr>
            <p:cNvSpPr/>
            <p:nvPr/>
          </p:nvSpPr>
          <p:spPr>
            <a:xfrm>
              <a:off x="8013249" y="4287924"/>
              <a:ext cx="117121" cy="29925"/>
            </a:xfrm>
            <a:custGeom>
              <a:avLst/>
              <a:gdLst>
                <a:gd name="connsiteX0" fmla="*/ 102159 w 117121"/>
                <a:gd name="connsiteY0" fmla="*/ 29926 h 29925"/>
                <a:gd name="connsiteX1" fmla="*/ 14963 w 117121"/>
                <a:gd name="connsiteY1" fmla="*/ 29926 h 29925"/>
                <a:gd name="connsiteX2" fmla="*/ 0 w 117121"/>
                <a:gd name="connsiteY2" fmla="*/ 14963 h 29925"/>
                <a:gd name="connsiteX3" fmla="*/ 14963 w 117121"/>
                <a:gd name="connsiteY3" fmla="*/ 0 h 29925"/>
                <a:gd name="connsiteX4" fmla="*/ 102159 w 117121"/>
                <a:gd name="connsiteY4" fmla="*/ 0 h 29925"/>
                <a:gd name="connsiteX5" fmla="*/ 117121 w 117121"/>
                <a:gd name="connsiteY5" fmla="*/ 14963 h 29925"/>
                <a:gd name="connsiteX6" fmla="*/ 102159 w 117121"/>
                <a:gd name="connsiteY6" fmla="*/ 29926 h 29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21" h="29925">
                  <a:moveTo>
                    <a:pt x="102159" y="29926"/>
                  </a:moveTo>
                  <a:lnTo>
                    <a:pt x="14963" y="29926"/>
                  </a:lnTo>
                  <a:cubicBezTo>
                    <a:pt x="6689" y="29926"/>
                    <a:pt x="0" y="23237"/>
                    <a:pt x="0" y="14963"/>
                  </a:cubicBezTo>
                  <a:cubicBezTo>
                    <a:pt x="0" y="6689"/>
                    <a:pt x="6689" y="0"/>
                    <a:pt x="14963" y="0"/>
                  </a:cubicBezTo>
                  <a:lnTo>
                    <a:pt x="102159" y="0"/>
                  </a:lnTo>
                  <a:cubicBezTo>
                    <a:pt x="110432" y="0"/>
                    <a:pt x="117121" y="6689"/>
                    <a:pt x="117121" y="14963"/>
                  </a:cubicBezTo>
                  <a:cubicBezTo>
                    <a:pt x="117121" y="23237"/>
                    <a:pt x="110432" y="29926"/>
                    <a:pt x="102159" y="29926"/>
                  </a:cubicBezTo>
                  <a:close/>
                </a:path>
              </a:pathLst>
            </a:custGeom>
            <a:grpFill/>
            <a:ln w="0"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69042983-1538-7655-4F66-E2773C8B3E31}"/>
                </a:ext>
              </a:extLst>
            </p:cNvPr>
            <p:cNvSpPr/>
            <p:nvPr/>
          </p:nvSpPr>
          <p:spPr>
            <a:xfrm>
              <a:off x="7192326" y="4313654"/>
              <a:ext cx="117121" cy="29925"/>
            </a:xfrm>
            <a:custGeom>
              <a:avLst/>
              <a:gdLst>
                <a:gd name="connsiteX0" fmla="*/ 102159 w 117121"/>
                <a:gd name="connsiteY0" fmla="*/ 29926 h 29925"/>
                <a:gd name="connsiteX1" fmla="*/ 14963 w 117121"/>
                <a:gd name="connsiteY1" fmla="*/ 29926 h 29925"/>
                <a:gd name="connsiteX2" fmla="*/ 0 w 117121"/>
                <a:gd name="connsiteY2" fmla="*/ 14963 h 29925"/>
                <a:gd name="connsiteX3" fmla="*/ 14963 w 117121"/>
                <a:gd name="connsiteY3" fmla="*/ 0 h 29925"/>
                <a:gd name="connsiteX4" fmla="*/ 102159 w 117121"/>
                <a:gd name="connsiteY4" fmla="*/ 0 h 29925"/>
                <a:gd name="connsiteX5" fmla="*/ 117121 w 117121"/>
                <a:gd name="connsiteY5" fmla="*/ 14963 h 29925"/>
                <a:gd name="connsiteX6" fmla="*/ 102159 w 117121"/>
                <a:gd name="connsiteY6" fmla="*/ 29926 h 29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21" h="29925">
                  <a:moveTo>
                    <a:pt x="102159" y="29926"/>
                  </a:moveTo>
                  <a:lnTo>
                    <a:pt x="14963" y="29926"/>
                  </a:lnTo>
                  <a:cubicBezTo>
                    <a:pt x="6689" y="29926"/>
                    <a:pt x="0" y="23237"/>
                    <a:pt x="0" y="14963"/>
                  </a:cubicBezTo>
                  <a:cubicBezTo>
                    <a:pt x="0" y="6689"/>
                    <a:pt x="6689" y="0"/>
                    <a:pt x="14963" y="0"/>
                  </a:cubicBezTo>
                  <a:lnTo>
                    <a:pt x="102159" y="0"/>
                  </a:lnTo>
                  <a:cubicBezTo>
                    <a:pt x="110432" y="0"/>
                    <a:pt x="117121" y="6689"/>
                    <a:pt x="117121" y="14963"/>
                  </a:cubicBezTo>
                  <a:cubicBezTo>
                    <a:pt x="117121" y="23237"/>
                    <a:pt x="110432" y="29926"/>
                    <a:pt x="102159" y="29926"/>
                  </a:cubicBezTo>
                  <a:close/>
                </a:path>
              </a:pathLst>
            </a:custGeom>
            <a:grpFill/>
            <a:ln w="0" cap="flat">
              <a:noFill/>
              <a:prstDash val="solid"/>
              <a:miter/>
            </a:ln>
          </p:spPr>
          <p:txBody>
            <a:bodyPr rtlCol="0" anchor="ctr"/>
            <a:lstStyle/>
            <a:p>
              <a:endParaRPr lang="en-US"/>
            </a:p>
          </p:txBody>
        </p:sp>
      </p:grpSp>
      <p:sp>
        <p:nvSpPr>
          <p:cNvPr id="82" name="TextBox 81">
            <a:extLst>
              <a:ext uri="{FF2B5EF4-FFF2-40B4-BE49-F238E27FC236}">
                <a16:creationId xmlns:a16="http://schemas.microsoft.com/office/drawing/2014/main" id="{8D3BE996-73FE-770A-2023-F666BDD09872}"/>
              </a:ext>
            </a:extLst>
          </p:cNvPr>
          <p:cNvSpPr txBox="1"/>
          <p:nvPr/>
        </p:nvSpPr>
        <p:spPr>
          <a:xfrm>
            <a:off x="10711179" y="5647172"/>
            <a:ext cx="166815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400">
                <a:solidFill>
                  <a:schemeClr val="bg1"/>
                </a:solidFill>
                <a:latin typeface="Source Sans Pro" panose="020B0503030403020204" pitchFamily="34" charset="0"/>
                <a:ea typeface="Source Sans Pro" panose="020B0503030403020204" pitchFamily="34" charset="0"/>
              </a:rPr>
              <a:t>Discovery Product </a:t>
            </a:r>
            <a:br>
              <a:rPr lang="fr-FR" sz="1400">
                <a:solidFill>
                  <a:schemeClr val="bg1"/>
                </a:solidFill>
                <a:latin typeface="Source Sans Pro" panose="020B0503030403020204" pitchFamily="34" charset="0"/>
                <a:ea typeface="Source Sans Pro" panose="020B0503030403020204" pitchFamily="34" charset="0"/>
              </a:rPr>
            </a:br>
            <a:r>
              <a:rPr lang="fr-FR" sz="1400">
                <a:solidFill>
                  <a:schemeClr val="bg1"/>
                </a:solidFill>
                <a:latin typeface="Source Sans Pro" panose="020B0503030403020204" pitchFamily="34" charset="0"/>
                <a:ea typeface="Source Sans Pro" panose="020B0503030403020204" pitchFamily="34" charset="0"/>
              </a:rPr>
              <a:t>Road </a:t>
            </a:r>
            <a:r>
              <a:rPr lang="fr-FR" sz="1400" err="1">
                <a:solidFill>
                  <a:schemeClr val="bg1"/>
                </a:solidFill>
                <a:latin typeface="Source Sans Pro" panose="020B0503030403020204" pitchFamily="34" charset="0"/>
                <a:ea typeface="Source Sans Pro" panose="020B0503030403020204" pitchFamily="34" charset="0"/>
              </a:rPr>
              <a:t>Map</a:t>
            </a:r>
            <a:endParaRPr lang="fr-FR" sz="1400">
              <a:solidFill>
                <a:schemeClr val="bg1"/>
              </a:solidFill>
              <a:latin typeface="Source Sans Pro" panose="020B0503030403020204" pitchFamily="34" charset="0"/>
              <a:ea typeface="Source Sans Pro" panose="020B0503030403020204" pitchFamily="34" charset="0"/>
            </a:endParaRPr>
          </a:p>
        </p:txBody>
      </p:sp>
      <p:sp>
        <p:nvSpPr>
          <p:cNvPr id="93" name="TextBox 92">
            <a:extLst>
              <a:ext uri="{FF2B5EF4-FFF2-40B4-BE49-F238E27FC236}">
                <a16:creationId xmlns:a16="http://schemas.microsoft.com/office/drawing/2014/main" id="{04E6285B-3552-9EF2-E3F9-7E8DDC5C0D33}"/>
              </a:ext>
            </a:extLst>
          </p:cNvPr>
          <p:cNvSpPr txBox="1"/>
          <p:nvPr/>
        </p:nvSpPr>
        <p:spPr>
          <a:xfrm>
            <a:off x="10733793" y="6990851"/>
            <a:ext cx="141898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Solution Development</a:t>
            </a:r>
          </a:p>
        </p:txBody>
      </p:sp>
      <p:sp>
        <p:nvSpPr>
          <p:cNvPr id="94" name="TextBox 93">
            <a:extLst>
              <a:ext uri="{FF2B5EF4-FFF2-40B4-BE49-F238E27FC236}">
                <a16:creationId xmlns:a16="http://schemas.microsoft.com/office/drawing/2014/main" id="{B750E4DE-F0A5-D789-9AB8-322E2D13E922}"/>
              </a:ext>
            </a:extLst>
          </p:cNvPr>
          <p:cNvSpPr txBox="1"/>
          <p:nvPr/>
        </p:nvSpPr>
        <p:spPr>
          <a:xfrm>
            <a:off x="13853174" y="5647172"/>
            <a:ext cx="14146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400" err="1">
                <a:solidFill>
                  <a:schemeClr val="bg1"/>
                </a:solidFill>
                <a:latin typeface="Source Sans Pro" panose="020B0503030403020204" pitchFamily="34" charset="0"/>
                <a:ea typeface="Source Sans Pro" panose="020B0503030403020204" pitchFamily="34" charset="0"/>
              </a:rPr>
              <a:t>Feasability</a:t>
            </a:r>
            <a:r>
              <a:rPr lang="fr-FR" sz="1400">
                <a:solidFill>
                  <a:schemeClr val="bg1"/>
                </a:solidFill>
                <a:latin typeface="Source Sans Pro" panose="020B0503030403020204" pitchFamily="34" charset="0"/>
                <a:ea typeface="Source Sans Pro" panose="020B0503030403020204" pitchFamily="34" charset="0"/>
              </a:rPr>
              <a:t> </a:t>
            </a:r>
            <a:r>
              <a:rPr lang="fr-FR" sz="1400" err="1">
                <a:solidFill>
                  <a:schemeClr val="bg1"/>
                </a:solidFill>
                <a:latin typeface="Source Sans Pro" panose="020B0503030403020204" pitchFamily="34" charset="0"/>
                <a:ea typeface="Source Sans Pro" panose="020B0503030403020204" pitchFamily="34" charset="0"/>
              </a:rPr>
              <a:t>Assessment</a:t>
            </a:r>
            <a:endParaRPr lang="fr-FR" sz="1400">
              <a:solidFill>
                <a:schemeClr val="bg1"/>
              </a:solidFill>
              <a:latin typeface="Source Sans Pro" panose="020B0503030403020204" pitchFamily="34" charset="0"/>
              <a:ea typeface="Source Sans Pro" panose="020B0503030403020204" pitchFamily="34" charset="0"/>
            </a:endParaRPr>
          </a:p>
        </p:txBody>
      </p:sp>
      <p:sp>
        <p:nvSpPr>
          <p:cNvPr id="95" name="TextBox 94">
            <a:extLst>
              <a:ext uri="{FF2B5EF4-FFF2-40B4-BE49-F238E27FC236}">
                <a16:creationId xmlns:a16="http://schemas.microsoft.com/office/drawing/2014/main" id="{36724BE3-6992-48A6-336A-CFFE1417302C}"/>
              </a:ext>
            </a:extLst>
          </p:cNvPr>
          <p:cNvSpPr txBox="1"/>
          <p:nvPr/>
        </p:nvSpPr>
        <p:spPr>
          <a:xfrm>
            <a:off x="16696536" y="5754894"/>
            <a:ext cx="166815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400">
                <a:solidFill>
                  <a:schemeClr val="bg1"/>
                </a:solidFill>
                <a:latin typeface="Source Sans Pro" panose="020B0503030403020204" pitchFamily="34" charset="0"/>
                <a:ea typeface="Source Sans Pro" panose="020B0503030403020204" pitchFamily="34" charset="0"/>
              </a:rPr>
              <a:t>Solution Design</a:t>
            </a:r>
          </a:p>
        </p:txBody>
      </p:sp>
      <p:pic>
        <p:nvPicPr>
          <p:cNvPr id="97" name="Graphic 96">
            <a:extLst>
              <a:ext uri="{FF2B5EF4-FFF2-40B4-BE49-F238E27FC236}">
                <a16:creationId xmlns:a16="http://schemas.microsoft.com/office/drawing/2014/main" id="{27F874EF-7E32-23B0-212C-E13572ECE49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750652" y="5432794"/>
            <a:ext cx="914400" cy="951976"/>
          </a:xfrm>
          <a:prstGeom prst="rect">
            <a:avLst/>
          </a:prstGeom>
        </p:spPr>
      </p:pic>
      <p:pic>
        <p:nvPicPr>
          <p:cNvPr id="99" name="Graphic 98">
            <a:extLst>
              <a:ext uri="{FF2B5EF4-FFF2-40B4-BE49-F238E27FC236}">
                <a16:creationId xmlns:a16="http://schemas.microsoft.com/office/drawing/2014/main" id="{CACF9138-D4B7-CA72-4C52-6126D66365D8}"/>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2685914" y="5435816"/>
            <a:ext cx="914400" cy="945932"/>
          </a:xfrm>
          <a:prstGeom prst="rect">
            <a:avLst/>
          </a:prstGeom>
        </p:spPr>
      </p:pic>
      <p:pic>
        <p:nvPicPr>
          <p:cNvPr id="103" name="Graphic 102">
            <a:extLst>
              <a:ext uri="{FF2B5EF4-FFF2-40B4-BE49-F238E27FC236}">
                <a16:creationId xmlns:a16="http://schemas.microsoft.com/office/drawing/2014/main" id="{A4FEC3E9-FA44-F2A9-D566-0B012AB70094}"/>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5589118" y="5376730"/>
            <a:ext cx="914400" cy="1064105"/>
          </a:xfrm>
          <a:prstGeom prst="rect">
            <a:avLst/>
          </a:prstGeom>
        </p:spPr>
      </p:pic>
      <p:pic>
        <p:nvPicPr>
          <p:cNvPr id="105" name="Graphic 104">
            <a:extLst>
              <a:ext uri="{FF2B5EF4-FFF2-40B4-BE49-F238E27FC236}">
                <a16:creationId xmlns:a16="http://schemas.microsoft.com/office/drawing/2014/main" id="{CC0802C9-9641-EE04-FD4B-E31A7E778259}"/>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758784" y="6797074"/>
            <a:ext cx="914400" cy="910774"/>
          </a:xfrm>
          <a:prstGeom prst="rect">
            <a:avLst/>
          </a:prstGeom>
        </p:spPr>
      </p:pic>
      <p:pic>
        <p:nvPicPr>
          <p:cNvPr id="107" name="Graphic 106">
            <a:extLst>
              <a:ext uri="{FF2B5EF4-FFF2-40B4-BE49-F238E27FC236}">
                <a16:creationId xmlns:a16="http://schemas.microsoft.com/office/drawing/2014/main" id="{A93771E5-F52F-D088-3C12-4D930B40C079}"/>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678808" y="6830658"/>
            <a:ext cx="914400" cy="843606"/>
          </a:xfrm>
          <a:prstGeom prst="rect">
            <a:avLst/>
          </a:prstGeom>
        </p:spPr>
      </p:pic>
      <p:pic>
        <p:nvPicPr>
          <p:cNvPr id="109" name="Graphic 108">
            <a:extLst>
              <a:ext uri="{FF2B5EF4-FFF2-40B4-BE49-F238E27FC236}">
                <a16:creationId xmlns:a16="http://schemas.microsoft.com/office/drawing/2014/main" id="{97D39FF1-F19F-331C-4D2A-D63810C805F0}"/>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5589118" y="6805652"/>
            <a:ext cx="914400" cy="893618"/>
          </a:xfrm>
          <a:prstGeom prst="rect">
            <a:avLst/>
          </a:prstGeom>
        </p:spPr>
      </p:pic>
      <p:sp>
        <p:nvSpPr>
          <p:cNvPr id="110" name="object 17">
            <a:extLst>
              <a:ext uri="{FF2B5EF4-FFF2-40B4-BE49-F238E27FC236}">
                <a16:creationId xmlns:a16="http://schemas.microsoft.com/office/drawing/2014/main" id="{9AE9A9EC-978B-4850-35F1-7D12C8392E15}"/>
              </a:ext>
            </a:extLst>
          </p:cNvPr>
          <p:cNvSpPr txBox="1"/>
          <p:nvPr/>
        </p:nvSpPr>
        <p:spPr>
          <a:xfrm>
            <a:off x="1080189" y="25053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sp>
        <p:nvSpPr>
          <p:cNvPr id="122" name="object 17">
            <a:extLst>
              <a:ext uri="{FF2B5EF4-FFF2-40B4-BE49-F238E27FC236}">
                <a16:creationId xmlns:a16="http://schemas.microsoft.com/office/drawing/2014/main" id="{CC1CB6C1-CF3D-9A41-BA70-101862CC796F}"/>
              </a:ext>
            </a:extLst>
          </p:cNvPr>
          <p:cNvSpPr txBox="1"/>
          <p:nvPr/>
        </p:nvSpPr>
        <p:spPr>
          <a:xfrm>
            <a:off x="26346677" y="2734444"/>
            <a:ext cx="2669330" cy="289823"/>
          </a:xfrm>
          <a:prstGeom prst="rect">
            <a:avLst/>
          </a:prstGeom>
        </p:spPr>
        <p:txBody>
          <a:bodyPr vert="horz" wrap="square" lIns="0" tIns="12700" rIns="0" bIns="0" rtlCol="0" anchor="t">
            <a:spAutoFit/>
          </a:bodyPr>
          <a:lstStyle/>
          <a:p>
            <a:pPr marL="12700" algn="ctr"/>
            <a:r>
              <a:rPr lang="en-US" dirty="0">
                <a:solidFill>
                  <a:schemeClr val="bg1">
                    <a:lumMod val="85000"/>
                  </a:schemeClr>
                </a:solidFill>
                <a:latin typeface="Source Sans 3 ExtraLight"/>
                <a:ea typeface="Source Sans Pro"/>
                <a:cs typeface="Segoe UI"/>
              </a:rPr>
              <a:t>Managed Services</a:t>
            </a:r>
          </a:p>
        </p:txBody>
      </p:sp>
      <p:sp>
        <p:nvSpPr>
          <p:cNvPr id="123" name="object 17">
            <a:extLst>
              <a:ext uri="{FF2B5EF4-FFF2-40B4-BE49-F238E27FC236}">
                <a16:creationId xmlns:a16="http://schemas.microsoft.com/office/drawing/2014/main" id="{F1E0D4C6-4D10-8B5E-1178-9725B2FC0FAB}"/>
              </a:ext>
            </a:extLst>
          </p:cNvPr>
          <p:cNvSpPr txBox="1"/>
          <p:nvPr/>
        </p:nvSpPr>
        <p:spPr>
          <a:xfrm>
            <a:off x="30982614"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124" name="object 17">
            <a:extLst>
              <a:ext uri="{FF2B5EF4-FFF2-40B4-BE49-F238E27FC236}">
                <a16:creationId xmlns:a16="http://schemas.microsoft.com/office/drawing/2014/main" id="{205F4C7D-7554-C64E-311D-6B58FB7E8182}"/>
              </a:ext>
            </a:extLst>
          </p:cNvPr>
          <p:cNvSpPr txBox="1"/>
          <p:nvPr/>
        </p:nvSpPr>
        <p:spPr>
          <a:xfrm>
            <a:off x="32349038"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125" name="Oval 124">
            <a:extLst>
              <a:ext uri="{FF2B5EF4-FFF2-40B4-BE49-F238E27FC236}">
                <a16:creationId xmlns:a16="http://schemas.microsoft.com/office/drawing/2014/main" id="{F6409496-5F2A-61A4-F377-38488FD6533F}"/>
              </a:ext>
            </a:extLst>
          </p:cNvPr>
          <p:cNvSpPr/>
          <p:nvPr/>
        </p:nvSpPr>
        <p:spPr>
          <a:xfrm>
            <a:off x="27336155"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C3BDD6ED-37DB-8A8E-2B1D-79F2FC62FD90}"/>
              </a:ext>
            </a:extLst>
          </p:cNvPr>
          <p:cNvSpPr/>
          <p:nvPr/>
        </p:nvSpPr>
        <p:spPr>
          <a:xfrm>
            <a:off x="3034029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7A4037B9-8154-D8D7-7B5D-45A1D0C79CEE}"/>
              </a:ext>
            </a:extLst>
          </p:cNvPr>
          <p:cNvSpPr/>
          <p:nvPr/>
        </p:nvSpPr>
        <p:spPr>
          <a:xfrm>
            <a:off x="3334444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CC8E99CD-A0A0-2B28-E0D0-195A6896AB5A}"/>
              </a:ext>
            </a:extLst>
          </p:cNvPr>
          <p:cNvSpPr/>
          <p:nvPr/>
        </p:nvSpPr>
        <p:spPr>
          <a:xfrm>
            <a:off x="2433201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bject 17">
            <a:extLst>
              <a:ext uri="{FF2B5EF4-FFF2-40B4-BE49-F238E27FC236}">
                <a16:creationId xmlns:a16="http://schemas.microsoft.com/office/drawing/2014/main" id="{E1C70DDF-9138-B017-0ACD-A46ABB18026E}"/>
              </a:ext>
            </a:extLst>
          </p:cNvPr>
          <p:cNvSpPr txBox="1"/>
          <p:nvPr/>
        </p:nvSpPr>
        <p:spPr>
          <a:xfrm>
            <a:off x="29466322" y="2751887"/>
            <a:ext cx="2432401" cy="843821"/>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132" name="Oval 131">
            <a:extLst>
              <a:ext uri="{FF2B5EF4-FFF2-40B4-BE49-F238E27FC236}">
                <a16:creationId xmlns:a16="http://schemas.microsoft.com/office/drawing/2014/main" id="{6AFB757D-D868-4E8B-5A55-CCE3CB69E2DC}"/>
              </a:ext>
            </a:extLst>
          </p:cNvPr>
          <p:cNvSpPr/>
          <p:nvPr/>
        </p:nvSpPr>
        <p:spPr>
          <a:xfrm>
            <a:off x="3634858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bject 17">
            <a:extLst>
              <a:ext uri="{FF2B5EF4-FFF2-40B4-BE49-F238E27FC236}">
                <a16:creationId xmlns:a16="http://schemas.microsoft.com/office/drawing/2014/main" id="{659485F4-1F76-B26A-90CA-8FF4BA477681}"/>
              </a:ext>
            </a:extLst>
          </p:cNvPr>
          <p:cNvSpPr txBox="1"/>
          <p:nvPr/>
        </p:nvSpPr>
        <p:spPr>
          <a:xfrm>
            <a:off x="35427297" y="2751887"/>
            <a:ext cx="2432401"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 Partner </a:t>
            </a:r>
          </a:p>
        </p:txBody>
      </p:sp>
      <p:sp>
        <p:nvSpPr>
          <p:cNvPr id="135" name="object 17">
            <a:extLst>
              <a:ext uri="{FF2B5EF4-FFF2-40B4-BE49-F238E27FC236}">
                <a16:creationId xmlns:a16="http://schemas.microsoft.com/office/drawing/2014/main" id="{911226AF-BECA-7711-869C-07C26C793D6E}"/>
              </a:ext>
            </a:extLst>
          </p:cNvPr>
          <p:cNvSpPr txBox="1"/>
          <p:nvPr/>
        </p:nvSpPr>
        <p:spPr>
          <a:xfrm>
            <a:off x="23560121" y="2727186"/>
            <a:ext cx="2669330" cy="628377"/>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Cybersecurity</a:t>
            </a:r>
            <a:br>
              <a:rPr lang="en-US" sz="2000" dirty="0">
                <a:solidFill>
                  <a:schemeClr val="bg1"/>
                </a:solidFill>
                <a:latin typeface="Source Sans 3 ExtraLight" panose="020B0303030403020204" pitchFamily="34" charset="0"/>
                <a:ea typeface="Source Sans Pro" panose="020B0503030403020204" pitchFamily="34" charset="0"/>
              </a:rPr>
            </a:br>
            <a:r>
              <a:rPr lang="en-US" sz="2000" dirty="0">
                <a:solidFill>
                  <a:schemeClr val="bg1"/>
                </a:solidFill>
                <a:latin typeface="Source Sans 3 ExtraLight" panose="020B0303030403020204" pitchFamily="34" charset="0"/>
                <a:ea typeface="Source Sans Pro" panose="020B0503030403020204" pitchFamily="34" charset="0"/>
              </a:rPr>
              <a:t> Assessments</a:t>
            </a:r>
          </a:p>
        </p:txBody>
      </p:sp>
    </p:spTree>
    <p:extLst>
      <p:ext uri="{BB962C8B-B14F-4D97-AF65-F5344CB8AC3E}">
        <p14:creationId xmlns:p14="http://schemas.microsoft.com/office/powerpoint/2010/main" val="3735281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2029126" y="5300892"/>
            <a:ext cx="5570273" cy="2123658"/>
          </a:xfrm>
          <a:prstGeom prst="rect">
            <a:avLst/>
          </a:prstGeom>
          <a:noFill/>
        </p:spPr>
        <p:txBody>
          <a:bodyPr wrap="square" lIns="91440" tIns="45720" rIns="91440" bIns="45720" rtlCol="0" anchor="t">
            <a:spAutoFit/>
          </a:bodyPr>
          <a:lstStyle/>
          <a:p>
            <a:pPr algn="l"/>
            <a:r>
              <a:rPr lang="en-US" sz="6600" dirty="0">
                <a:solidFill>
                  <a:schemeClr val="bg1"/>
                </a:solidFill>
                <a:latin typeface="Source Sans Pro Black" panose="020B0803030403020204" pitchFamily="34" charset="0"/>
                <a:ea typeface="Source Sans Pro Black" panose="020B0803030403020204" pitchFamily="34" charset="0"/>
              </a:rPr>
              <a:t>Cybersecurity Assessments</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7A98A72-E07B-4955-05A6-3B6F108950F9}"/>
              </a:ext>
            </a:extLst>
          </p:cNvPr>
          <p:cNvSpPr txBox="1"/>
          <p:nvPr/>
        </p:nvSpPr>
        <p:spPr>
          <a:xfrm>
            <a:off x="2043256" y="7406683"/>
            <a:ext cx="491425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Protect your business against cybersecurity threats.</a:t>
            </a:r>
          </a:p>
        </p:txBody>
      </p:sp>
      <p:pic>
        <p:nvPicPr>
          <p:cNvPr id="33" name="Graphic 32">
            <a:extLst>
              <a:ext uri="{FF2B5EF4-FFF2-40B4-BE49-F238E27FC236}">
                <a16:creationId xmlns:a16="http://schemas.microsoft.com/office/drawing/2014/main" id="{25821F23-359C-5F7B-4D8F-50F35E1BD8B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400" y="157163"/>
            <a:ext cx="1509712" cy="503237"/>
          </a:xfrm>
          <a:prstGeom prst="rect">
            <a:avLst/>
          </a:prstGeom>
        </p:spPr>
      </p:pic>
      <p:sp>
        <p:nvSpPr>
          <p:cNvPr id="77" name="Rectangle 76">
            <a:extLst>
              <a:ext uri="{FF2B5EF4-FFF2-40B4-BE49-F238E27FC236}">
                <a16:creationId xmlns:a16="http://schemas.microsoft.com/office/drawing/2014/main" id="{1B3B7D83-657E-BD22-4FAB-A0A4766A182E}"/>
              </a:ext>
            </a:extLst>
          </p:cNvPr>
          <p:cNvSpPr/>
          <p:nvPr/>
        </p:nvSpPr>
        <p:spPr>
          <a:xfrm>
            <a:off x="7901667" y="3950475"/>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049DD0D8-9750-93C1-72BE-1FA7ACFCBFB5}"/>
              </a:ext>
            </a:extLst>
          </p:cNvPr>
          <p:cNvSpPr/>
          <p:nvPr/>
        </p:nvSpPr>
        <p:spPr>
          <a:xfrm>
            <a:off x="10819772" y="3950475"/>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A25AAB44-869A-5241-EF71-A47742B14602}"/>
              </a:ext>
            </a:extLst>
          </p:cNvPr>
          <p:cNvSpPr/>
          <p:nvPr/>
        </p:nvSpPr>
        <p:spPr>
          <a:xfrm>
            <a:off x="13738774" y="3950475"/>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907021F0-0907-1B72-3AB7-804FD0D8482E}"/>
              </a:ext>
            </a:extLst>
          </p:cNvPr>
          <p:cNvSpPr/>
          <p:nvPr/>
        </p:nvSpPr>
        <p:spPr>
          <a:xfrm>
            <a:off x="7901667" y="6809186"/>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9E0A3256-1D24-479F-B07D-C2AEB7115AE6}"/>
              </a:ext>
            </a:extLst>
          </p:cNvPr>
          <p:cNvSpPr/>
          <p:nvPr/>
        </p:nvSpPr>
        <p:spPr>
          <a:xfrm>
            <a:off x="10819772" y="6809186"/>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a:extLst>
              <a:ext uri="{FF2B5EF4-FFF2-40B4-BE49-F238E27FC236}">
                <a16:creationId xmlns:a16="http://schemas.microsoft.com/office/drawing/2014/main" id="{5B38B2DE-FA5F-16E2-D2A0-FC8526A61C35}"/>
              </a:ext>
            </a:extLst>
          </p:cNvPr>
          <p:cNvSpPr txBox="1"/>
          <p:nvPr/>
        </p:nvSpPr>
        <p:spPr>
          <a:xfrm>
            <a:off x="11158207" y="5941296"/>
            <a:ext cx="203774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Penetration </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Testing</a:t>
            </a:r>
          </a:p>
        </p:txBody>
      </p:sp>
      <p:sp>
        <p:nvSpPr>
          <p:cNvPr id="112" name="TextBox 111">
            <a:extLst>
              <a:ext uri="{FF2B5EF4-FFF2-40B4-BE49-F238E27FC236}">
                <a16:creationId xmlns:a16="http://schemas.microsoft.com/office/drawing/2014/main" id="{365878B3-9193-938C-5DFF-686CD6EAB64E}"/>
              </a:ext>
            </a:extLst>
          </p:cNvPr>
          <p:cNvSpPr txBox="1"/>
          <p:nvPr/>
        </p:nvSpPr>
        <p:spPr>
          <a:xfrm>
            <a:off x="8105654" y="5947899"/>
            <a:ext cx="24072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Identify vulnerabilities &amp; weaknesses in your systems</a:t>
            </a:r>
          </a:p>
        </p:txBody>
      </p:sp>
      <p:sp>
        <p:nvSpPr>
          <p:cNvPr id="113" name="TextBox 112">
            <a:extLst>
              <a:ext uri="{FF2B5EF4-FFF2-40B4-BE49-F238E27FC236}">
                <a16:creationId xmlns:a16="http://schemas.microsoft.com/office/drawing/2014/main" id="{87EAFAC4-6A79-61D6-00C3-86B0E86E4855}"/>
              </a:ext>
            </a:extLst>
          </p:cNvPr>
          <p:cNvSpPr txBox="1"/>
          <p:nvPr/>
        </p:nvSpPr>
        <p:spPr>
          <a:xfrm>
            <a:off x="13704317" y="5962375"/>
            <a:ext cx="28836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IT Security </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Solutions</a:t>
            </a:r>
          </a:p>
        </p:txBody>
      </p:sp>
      <p:sp>
        <p:nvSpPr>
          <p:cNvPr id="114" name="TextBox 113">
            <a:extLst>
              <a:ext uri="{FF2B5EF4-FFF2-40B4-BE49-F238E27FC236}">
                <a16:creationId xmlns:a16="http://schemas.microsoft.com/office/drawing/2014/main" id="{1F890535-90C4-0909-29FC-EC8E53E1ECBD}"/>
              </a:ext>
            </a:extLst>
          </p:cNvPr>
          <p:cNvSpPr txBox="1"/>
          <p:nvPr/>
        </p:nvSpPr>
        <p:spPr>
          <a:xfrm>
            <a:off x="8331853" y="8734065"/>
            <a:ext cx="195482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Proactive </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Defense</a:t>
            </a:r>
          </a:p>
        </p:txBody>
      </p:sp>
      <p:sp>
        <p:nvSpPr>
          <p:cNvPr id="115" name="TextBox 114">
            <a:extLst>
              <a:ext uri="{FF2B5EF4-FFF2-40B4-BE49-F238E27FC236}">
                <a16:creationId xmlns:a16="http://schemas.microsoft.com/office/drawing/2014/main" id="{FCF95BED-FFC3-F88C-CBFD-41F56DE79034}"/>
              </a:ext>
            </a:extLst>
          </p:cNvPr>
          <p:cNvSpPr txBox="1"/>
          <p:nvPr/>
        </p:nvSpPr>
        <p:spPr>
          <a:xfrm>
            <a:off x="11354489" y="8734065"/>
            <a:ext cx="164518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Personalized recommendations &amp; support</a:t>
            </a:r>
          </a:p>
        </p:txBody>
      </p:sp>
      <p:grpSp>
        <p:nvGrpSpPr>
          <p:cNvPr id="69" name="Group 68">
            <a:extLst>
              <a:ext uri="{FF2B5EF4-FFF2-40B4-BE49-F238E27FC236}">
                <a16:creationId xmlns:a16="http://schemas.microsoft.com/office/drawing/2014/main" id="{AE9A5398-2ADB-8964-BBA6-B44AEE2BEF91}"/>
              </a:ext>
            </a:extLst>
          </p:cNvPr>
          <p:cNvGrpSpPr/>
          <p:nvPr/>
        </p:nvGrpSpPr>
        <p:grpSpPr>
          <a:xfrm>
            <a:off x="8803812" y="4482172"/>
            <a:ext cx="1118549" cy="1187998"/>
            <a:chOff x="8803812" y="4482172"/>
            <a:chExt cx="1118549" cy="1187998"/>
          </a:xfrm>
        </p:grpSpPr>
        <p:sp>
          <p:nvSpPr>
            <p:cNvPr id="172" name="Freeform: Shape 171">
              <a:extLst>
                <a:ext uri="{FF2B5EF4-FFF2-40B4-BE49-F238E27FC236}">
                  <a16:creationId xmlns:a16="http://schemas.microsoft.com/office/drawing/2014/main" id="{E02510B8-FA36-B5BE-A967-D78FCBC0E799}"/>
                </a:ext>
              </a:extLst>
            </p:cNvPr>
            <p:cNvSpPr/>
            <p:nvPr/>
          </p:nvSpPr>
          <p:spPr>
            <a:xfrm>
              <a:off x="8982082" y="4482172"/>
              <a:ext cx="940279" cy="950543"/>
            </a:xfrm>
            <a:custGeom>
              <a:avLst/>
              <a:gdLst>
                <a:gd name="connsiteX0" fmla="*/ 868308 w 940279"/>
                <a:gd name="connsiteY0" fmla="*/ 950544 h 950543"/>
                <a:gd name="connsiteX1" fmla="*/ 856637 w 940279"/>
                <a:gd name="connsiteY1" fmla="*/ 943195 h 950543"/>
                <a:gd name="connsiteX2" fmla="*/ 862689 w 940279"/>
                <a:gd name="connsiteY2" fmla="*/ 925905 h 950543"/>
                <a:gd name="connsiteX3" fmla="*/ 914272 w 940279"/>
                <a:gd name="connsiteY3" fmla="*/ 844135 h 950543"/>
                <a:gd name="connsiteX4" fmla="*/ 914272 w 940279"/>
                <a:gd name="connsiteY4" fmla="*/ 116711 h 950543"/>
                <a:gd name="connsiteX5" fmla="*/ 823497 w 940279"/>
                <a:gd name="connsiteY5" fmla="*/ 25936 h 950543"/>
                <a:gd name="connsiteX6" fmla="*/ 82960 w 940279"/>
                <a:gd name="connsiteY6" fmla="*/ 25936 h 950543"/>
                <a:gd name="connsiteX7" fmla="*/ 21723 w 940279"/>
                <a:gd name="connsiteY7" fmla="*/ 49926 h 950543"/>
                <a:gd name="connsiteX8" fmla="*/ 3424 w 940279"/>
                <a:gd name="connsiteY8" fmla="*/ 49134 h 950543"/>
                <a:gd name="connsiteX9" fmla="*/ 4216 w 940279"/>
                <a:gd name="connsiteY9" fmla="*/ 30835 h 950543"/>
                <a:gd name="connsiteX10" fmla="*/ 83032 w 940279"/>
                <a:gd name="connsiteY10" fmla="*/ 0 h 950543"/>
                <a:gd name="connsiteX11" fmla="*/ 823569 w 940279"/>
                <a:gd name="connsiteY11" fmla="*/ 0 h 950543"/>
                <a:gd name="connsiteX12" fmla="*/ 940280 w 940279"/>
                <a:gd name="connsiteY12" fmla="*/ 116711 h 950543"/>
                <a:gd name="connsiteX13" fmla="*/ 940280 w 940279"/>
                <a:gd name="connsiteY13" fmla="*/ 844135 h 950543"/>
                <a:gd name="connsiteX14" fmla="*/ 874000 w 940279"/>
                <a:gd name="connsiteY14" fmla="*/ 949247 h 950543"/>
                <a:gd name="connsiteX15" fmla="*/ 868380 w 940279"/>
                <a:gd name="connsiteY15" fmla="*/ 950544 h 95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40279" h="950543">
                  <a:moveTo>
                    <a:pt x="868308" y="950544"/>
                  </a:moveTo>
                  <a:cubicBezTo>
                    <a:pt x="863481" y="950544"/>
                    <a:pt x="858871" y="947806"/>
                    <a:pt x="856637" y="943195"/>
                  </a:cubicBezTo>
                  <a:cubicBezTo>
                    <a:pt x="853539" y="936711"/>
                    <a:pt x="856205" y="929003"/>
                    <a:pt x="862689" y="925905"/>
                  </a:cubicBezTo>
                  <a:cubicBezTo>
                    <a:pt x="894028" y="910776"/>
                    <a:pt x="914272" y="878716"/>
                    <a:pt x="914272" y="844135"/>
                  </a:cubicBezTo>
                  <a:lnTo>
                    <a:pt x="914272" y="116711"/>
                  </a:lnTo>
                  <a:cubicBezTo>
                    <a:pt x="914272" y="66640"/>
                    <a:pt x="873567" y="25936"/>
                    <a:pt x="823497" y="25936"/>
                  </a:cubicBezTo>
                  <a:lnTo>
                    <a:pt x="82960" y="25936"/>
                  </a:lnTo>
                  <a:cubicBezTo>
                    <a:pt x="60266" y="25936"/>
                    <a:pt x="38509" y="34437"/>
                    <a:pt x="21723" y="49926"/>
                  </a:cubicBezTo>
                  <a:cubicBezTo>
                    <a:pt x="16464" y="54753"/>
                    <a:pt x="8251" y="54465"/>
                    <a:pt x="3424" y="49134"/>
                  </a:cubicBezTo>
                  <a:cubicBezTo>
                    <a:pt x="-1403" y="43875"/>
                    <a:pt x="-1115" y="35662"/>
                    <a:pt x="4216" y="30835"/>
                  </a:cubicBezTo>
                  <a:cubicBezTo>
                    <a:pt x="25829" y="10951"/>
                    <a:pt x="53782" y="0"/>
                    <a:pt x="83032" y="0"/>
                  </a:cubicBezTo>
                  <a:lnTo>
                    <a:pt x="823569" y="0"/>
                  </a:lnTo>
                  <a:cubicBezTo>
                    <a:pt x="887904" y="0"/>
                    <a:pt x="940280" y="52376"/>
                    <a:pt x="940280" y="116711"/>
                  </a:cubicBezTo>
                  <a:lnTo>
                    <a:pt x="940280" y="844135"/>
                  </a:lnTo>
                  <a:cubicBezTo>
                    <a:pt x="940280" y="888586"/>
                    <a:pt x="914272" y="929867"/>
                    <a:pt x="874000" y="949247"/>
                  </a:cubicBezTo>
                  <a:cubicBezTo>
                    <a:pt x="872199" y="950112"/>
                    <a:pt x="870253" y="950544"/>
                    <a:pt x="868380" y="950544"/>
                  </a:cubicBezTo>
                  <a:close/>
                </a:path>
              </a:pathLst>
            </a:custGeom>
            <a:solidFill>
              <a:srgbClr val="9FD07A"/>
            </a:solidFill>
            <a:ln w="0" cap="flat">
              <a:noFill/>
              <a:prstDash val="solid"/>
              <a:miter/>
            </a:ln>
          </p:spPr>
          <p:txBody>
            <a:bodyPr rtlCol="0" anchor="ctr"/>
            <a:lstStyle/>
            <a:p>
              <a:endParaRPr lang="en-US"/>
            </a:p>
          </p:txBody>
        </p:sp>
        <p:grpSp>
          <p:nvGrpSpPr>
            <p:cNvPr id="173" name="Graphic 169">
              <a:extLst>
                <a:ext uri="{FF2B5EF4-FFF2-40B4-BE49-F238E27FC236}">
                  <a16:creationId xmlns:a16="http://schemas.microsoft.com/office/drawing/2014/main" id="{C8B77D3A-5B8C-65F8-8A73-4BDAB74AEE8E}"/>
                </a:ext>
              </a:extLst>
            </p:cNvPr>
            <p:cNvGrpSpPr/>
            <p:nvPr/>
          </p:nvGrpSpPr>
          <p:grpSpPr>
            <a:xfrm>
              <a:off x="8803812" y="4596000"/>
              <a:ext cx="973958" cy="1074170"/>
              <a:chOff x="7344048" y="4596000"/>
              <a:chExt cx="973958" cy="1074170"/>
            </a:xfrm>
            <a:solidFill>
              <a:schemeClr val="bg1"/>
            </a:solidFill>
          </p:grpSpPr>
          <p:sp>
            <p:nvSpPr>
              <p:cNvPr id="174" name="Freeform: Shape 173">
                <a:extLst>
                  <a:ext uri="{FF2B5EF4-FFF2-40B4-BE49-F238E27FC236}">
                    <a16:creationId xmlns:a16="http://schemas.microsoft.com/office/drawing/2014/main" id="{8E06C118-D13A-C3E6-A314-68DC4955C305}"/>
                  </a:ext>
                </a:extLst>
              </p:cNvPr>
              <p:cNvSpPr/>
              <p:nvPr/>
            </p:nvSpPr>
            <p:spPr>
              <a:xfrm>
                <a:off x="7344048" y="4596000"/>
                <a:ext cx="973958" cy="1074170"/>
              </a:xfrm>
              <a:custGeom>
                <a:avLst/>
                <a:gdLst>
                  <a:gd name="connsiteX0" fmla="*/ 711071 w 973958"/>
                  <a:gd name="connsiteY0" fmla="*/ 1074171 h 1074170"/>
                  <a:gd name="connsiteX1" fmla="*/ 710855 w 973958"/>
                  <a:gd name="connsiteY1" fmla="*/ 1074171 h 1074170"/>
                  <a:gd name="connsiteX2" fmla="*/ 698896 w 973958"/>
                  <a:gd name="connsiteY2" fmla="*/ 1065742 h 1074170"/>
                  <a:gd name="connsiteX3" fmla="*/ 644791 w 973958"/>
                  <a:gd name="connsiteY3" fmla="*/ 921438 h 1074170"/>
                  <a:gd name="connsiteX4" fmla="*/ 116711 w 973958"/>
                  <a:gd name="connsiteY4" fmla="*/ 921438 h 1074170"/>
                  <a:gd name="connsiteX5" fmla="*/ 0 w 973958"/>
                  <a:gd name="connsiteY5" fmla="*/ 804727 h 1074170"/>
                  <a:gd name="connsiteX6" fmla="*/ 0 w 973958"/>
                  <a:gd name="connsiteY6" fmla="*/ 116711 h 1074170"/>
                  <a:gd name="connsiteX7" fmla="*/ 116711 w 973958"/>
                  <a:gd name="connsiteY7" fmla="*/ 0 h 1074170"/>
                  <a:gd name="connsiteX8" fmla="*/ 857248 w 973958"/>
                  <a:gd name="connsiteY8" fmla="*/ 0 h 1074170"/>
                  <a:gd name="connsiteX9" fmla="*/ 973959 w 973958"/>
                  <a:gd name="connsiteY9" fmla="*/ 116711 h 1074170"/>
                  <a:gd name="connsiteX10" fmla="*/ 973959 w 973958"/>
                  <a:gd name="connsiteY10" fmla="*/ 804727 h 1074170"/>
                  <a:gd name="connsiteX11" fmla="*/ 857248 w 973958"/>
                  <a:gd name="connsiteY11" fmla="*/ 921438 h 1074170"/>
                  <a:gd name="connsiteX12" fmla="*/ 782683 w 973958"/>
                  <a:gd name="connsiteY12" fmla="*/ 921438 h 1074170"/>
                  <a:gd name="connsiteX13" fmla="*/ 723030 w 973958"/>
                  <a:gd name="connsiteY13" fmla="*/ 1066174 h 1074170"/>
                  <a:gd name="connsiteX14" fmla="*/ 711071 w 973958"/>
                  <a:gd name="connsiteY14" fmla="*/ 1074171 h 1074170"/>
                  <a:gd name="connsiteX15" fmla="*/ 116711 w 973958"/>
                  <a:gd name="connsiteY15" fmla="*/ 25936 h 1074170"/>
                  <a:gd name="connsiteX16" fmla="*/ 25936 w 973958"/>
                  <a:gd name="connsiteY16" fmla="*/ 116711 h 1074170"/>
                  <a:gd name="connsiteX17" fmla="*/ 25936 w 973958"/>
                  <a:gd name="connsiteY17" fmla="*/ 804727 h 1074170"/>
                  <a:gd name="connsiteX18" fmla="*/ 116711 w 973958"/>
                  <a:gd name="connsiteY18" fmla="*/ 895502 h 1074170"/>
                  <a:gd name="connsiteX19" fmla="*/ 653796 w 973958"/>
                  <a:gd name="connsiteY19" fmla="*/ 895502 h 1074170"/>
                  <a:gd name="connsiteX20" fmla="*/ 665972 w 973958"/>
                  <a:gd name="connsiteY20" fmla="*/ 903932 h 1074170"/>
                  <a:gd name="connsiteX21" fmla="*/ 711647 w 973958"/>
                  <a:gd name="connsiteY21" fmla="*/ 1025757 h 1074170"/>
                  <a:gd name="connsiteX22" fmla="*/ 762006 w 973958"/>
                  <a:gd name="connsiteY22" fmla="*/ 903499 h 1074170"/>
                  <a:gd name="connsiteX23" fmla="*/ 773965 w 973958"/>
                  <a:gd name="connsiteY23" fmla="*/ 895502 h 1074170"/>
                  <a:gd name="connsiteX24" fmla="*/ 857248 w 973958"/>
                  <a:gd name="connsiteY24" fmla="*/ 895502 h 1074170"/>
                  <a:gd name="connsiteX25" fmla="*/ 948023 w 973958"/>
                  <a:gd name="connsiteY25" fmla="*/ 804727 h 1074170"/>
                  <a:gd name="connsiteX26" fmla="*/ 948023 w 973958"/>
                  <a:gd name="connsiteY26" fmla="*/ 116711 h 1074170"/>
                  <a:gd name="connsiteX27" fmla="*/ 857248 w 973958"/>
                  <a:gd name="connsiteY27" fmla="*/ 25936 h 1074170"/>
                  <a:gd name="connsiteX28" fmla="*/ 116711 w 973958"/>
                  <a:gd name="connsiteY28" fmla="*/ 25936 h 107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3958" h="1074170">
                    <a:moveTo>
                      <a:pt x="711071" y="1074171"/>
                    </a:moveTo>
                    <a:lnTo>
                      <a:pt x="710855" y="1074171"/>
                    </a:lnTo>
                    <a:cubicBezTo>
                      <a:pt x="705524" y="1074099"/>
                      <a:pt x="700769" y="1070713"/>
                      <a:pt x="698896" y="1065742"/>
                    </a:cubicBezTo>
                    <a:lnTo>
                      <a:pt x="644791" y="921438"/>
                    </a:lnTo>
                    <a:lnTo>
                      <a:pt x="116711" y="921438"/>
                    </a:lnTo>
                    <a:cubicBezTo>
                      <a:pt x="52376" y="921438"/>
                      <a:pt x="0" y="869062"/>
                      <a:pt x="0" y="804727"/>
                    </a:cubicBezTo>
                    <a:lnTo>
                      <a:pt x="0" y="116711"/>
                    </a:lnTo>
                    <a:cubicBezTo>
                      <a:pt x="0" y="52376"/>
                      <a:pt x="52376" y="0"/>
                      <a:pt x="116711" y="0"/>
                    </a:cubicBezTo>
                    <a:lnTo>
                      <a:pt x="857248" y="0"/>
                    </a:lnTo>
                    <a:cubicBezTo>
                      <a:pt x="921583" y="0"/>
                      <a:pt x="973959" y="52376"/>
                      <a:pt x="973959" y="116711"/>
                    </a:cubicBezTo>
                    <a:lnTo>
                      <a:pt x="973959" y="804727"/>
                    </a:lnTo>
                    <a:cubicBezTo>
                      <a:pt x="973959" y="869062"/>
                      <a:pt x="921583" y="921438"/>
                      <a:pt x="857248" y="921438"/>
                    </a:cubicBezTo>
                    <a:lnTo>
                      <a:pt x="782683" y="921438"/>
                    </a:lnTo>
                    <a:lnTo>
                      <a:pt x="723030" y="1066174"/>
                    </a:lnTo>
                    <a:cubicBezTo>
                      <a:pt x="721013" y="1071001"/>
                      <a:pt x="716258" y="1074171"/>
                      <a:pt x="711071" y="1074171"/>
                    </a:cubicBezTo>
                    <a:close/>
                    <a:moveTo>
                      <a:pt x="116711" y="25936"/>
                    </a:moveTo>
                    <a:cubicBezTo>
                      <a:pt x="66640" y="25936"/>
                      <a:pt x="25936" y="66640"/>
                      <a:pt x="25936" y="116711"/>
                    </a:cubicBezTo>
                    <a:lnTo>
                      <a:pt x="25936" y="804727"/>
                    </a:lnTo>
                    <a:cubicBezTo>
                      <a:pt x="25936" y="854798"/>
                      <a:pt x="66640" y="895502"/>
                      <a:pt x="116711" y="895502"/>
                    </a:cubicBezTo>
                    <a:lnTo>
                      <a:pt x="653796" y="895502"/>
                    </a:lnTo>
                    <a:cubicBezTo>
                      <a:pt x="659200" y="895502"/>
                      <a:pt x="664027" y="898889"/>
                      <a:pt x="665972" y="903932"/>
                    </a:cubicBezTo>
                    <a:lnTo>
                      <a:pt x="711647" y="1025757"/>
                    </a:lnTo>
                    <a:lnTo>
                      <a:pt x="762006" y="903499"/>
                    </a:lnTo>
                    <a:cubicBezTo>
                      <a:pt x="764023" y="898672"/>
                      <a:pt x="768778" y="895502"/>
                      <a:pt x="773965" y="895502"/>
                    </a:cubicBezTo>
                    <a:lnTo>
                      <a:pt x="857248" y="895502"/>
                    </a:lnTo>
                    <a:cubicBezTo>
                      <a:pt x="907318" y="895502"/>
                      <a:pt x="948023" y="854798"/>
                      <a:pt x="948023" y="804727"/>
                    </a:cubicBezTo>
                    <a:lnTo>
                      <a:pt x="948023" y="116711"/>
                    </a:lnTo>
                    <a:cubicBezTo>
                      <a:pt x="948023" y="66640"/>
                      <a:pt x="907318" y="25936"/>
                      <a:pt x="857248" y="25936"/>
                    </a:cubicBezTo>
                    <a:lnTo>
                      <a:pt x="116711" y="25936"/>
                    </a:lnTo>
                    <a:close/>
                  </a:path>
                </a:pathLst>
              </a:custGeom>
              <a:solidFill>
                <a:schemeClr val="bg1"/>
              </a:solidFill>
              <a:ln w="0"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0A65CB47-027F-6577-9614-AB6E43B568EC}"/>
                  </a:ext>
                </a:extLst>
              </p:cNvPr>
              <p:cNvSpPr/>
              <p:nvPr/>
            </p:nvSpPr>
            <p:spPr>
              <a:xfrm>
                <a:off x="7580135" y="4767455"/>
                <a:ext cx="501784" cy="572179"/>
              </a:xfrm>
              <a:custGeom>
                <a:avLst/>
                <a:gdLst>
                  <a:gd name="connsiteX0" fmla="*/ 250856 w 501784"/>
                  <a:gd name="connsiteY0" fmla="*/ 572180 h 572179"/>
                  <a:gd name="connsiteX1" fmla="*/ 249199 w 501784"/>
                  <a:gd name="connsiteY1" fmla="*/ 572108 h 572179"/>
                  <a:gd name="connsiteX2" fmla="*/ 0 w 501784"/>
                  <a:gd name="connsiteY2" fmla="*/ 183504 h 572179"/>
                  <a:gd name="connsiteX3" fmla="*/ 13472 w 501784"/>
                  <a:gd name="connsiteY3" fmla="*/ 61823 h 572179"/>
                  <a:gd name="connsiteX4" fmla="*/ 26080 w 501784"/>
                  <a:gd name="connsiteY4" fmla="*/ 51736 h 572179"/>
                  <a:gd name="connsiteX5" fmla="*/ 220093 w 501784"/>
                  <a:gd name="connsiteY5" fmla="*/ 15643 h 572179"/>
                  <a:gd name="connsiteX6" fmla="*/ 222327 w 501784"/>
                  <a:gd name="connsiteY6" fmla="*/ 14490 h 572179"/>
                  <a:gd name="connsiteX7" fmla="*/ 243580 w 501784"/>
                  <a:gd name="connsiteY7" fmla="*/ 2242 h 572179"/>
                  <a:gd name="connsiteX8" fmla="*/ 258205 w 501784"/>
                  <a:gd name="connsiteY8" fmla="*/ 2242 h 572179"/>
                  <a:gd name="connsiteX9" fmla="*/ 315047 w 501784"/>
                  <a:gd name="connsiteY9" fmla="*/ 28754 h 572179"/>
                  <a:gd name="connsiteX10" fmla="*/ 322612 w 501784"/>
                  <a:gd name="connsiteY10" fmla="*/ 35310 h 572179"/>
                  <a:gd name="connsiteX11" fmla="*/ 323764 w 501784"/>
                  <a:gd name="connsiteY11" fmla="*/ 43523 h 572179"/>
                  <a:gd name="connsiteX12" fmla="*/ 295379 w 501784"/>
                  <a:gd name="connsiteY12" fmla="*/ 196760 h 572179"/>
                  <a:gd name="connsiteX13" fmla="*/ 350781 w 501784"/>
                  <a:gd name="connsiteY13" fmla="*/ 261672 h 572179"/>
                  <a:gd name="connsiteX14" fmla="*/ 351933 w 501784"/>
                  <a:gd name="connsiteY14" fmla="*/ 276945 h 572179"/>
                  <a:gd name="connsiteX15" fmla="*/ 295739 w 501784"/>
                  <a:gd name="connsiteY15" fmla="*/ 366639 h 572179"/>
                  <a:gd name="connsiteX16" fmla="*/ 277872 w 501784"/>
                  <a:gd name="connsiteY16" fmla="*/ 370746 h 572179"/>
                  <a:gd name="connsiteX17" fmla="*/ 273766 w 501784"/>
                  <a:gd name="connsiteY17" fmla="*/ 352879 h 572179"/>
                  <a:gd name="connsiteX18" fmla="*/ 324917 w 501784"/>
                  <a:gd name="connsiteY18" fmla="*/ 271253 h 572179"/>
                  <a:gd name="connsiteX19" fmla="*/ 271677 w 501784"/>
                  <a:gd name="connsiteY19" fmla="*/ 208864 h 572179"/>
                  <a:gd name="connsiteX20" fmla="*/ 268795 w 501784"/>
                  <a:gd name="connsiteY20" fmla="*/ 198057 h 572179"/>
                  <a:gd name="connsiteX21" fmla="*/ 296244 w 501784"/>
                  <a:gd name="connsiteY21" fmla="*/ 49647 h 572179"/>
                  <a:gd name="connsiteX22" fmla="*/ 250784 w 501784"/>
                  <a:gd name="connsiteY22" fmla="*/ 28250 h 572179"/>
                  <a:gd name="connsiteX23" fmla="*/ 234142 w 501784"/>
                  <a:gd name="connsiteY23" fmla="*/ 37400 h 572179"/>
                  <a:gd name="connsiteX24" fmla="*/ 231837 w 501784"/>
                  <a:gd name="connsiteY24" fmla="*/ 38552 h 572179"/>
                  <a:gd name="connsiteX25" fmla="*/ 36454 w 501784"/>
                  <a:gd name="connsiteY25" fmla="*/ 77384 h 572179"/>
                  <a:gd name="connsiteX26" fmla="*/ 25792 w 501784"/>
                  <a:gd name="connsiteY26" fmla="*/ 183288 h 572179"/>
                  <a:gd name="connsiteX27" fmla="*/ 250712 w 501784"/>
                  <a:gd name="connsiteY27" fmla="*/ 545956 h 572179"/>
                  <a:gd name="connsiteX28" fmla="*/ 475848 w 501784"/>
                  <a:gd name="connsiteY28" fmla="*/ 183288 h 572179"/>
                  <a:gd name="connsiteX29" fmla="*/ 465114 w 501784"/>
                  <a:gd name="connsiteY29" fmla="*/ 77384 h 572179"/>
                  <a:gd name="connsiteX30" fmla="*/ 393647 w 501784"/>
                  <a:gd name="connsiteY30" fmla="*/ 72269 h 572179"/>
                  <a:gd name="connsiteX31" fmla="*/ 382480 w 501784"/>
                  <a:gd name="connsiteY31" fmla="*/ 57716 h 572179"/>
                  <a:gd name="connsiteX32" fmla="*/ 397033 w 501784"/>
                  <a:gd name="connsiteY32" fmla="*/ 46549 h 572179"/>
                  <a:gd name="connsiteX33" fmla="*/ 475488 w 501784"/>
                  <a:gd name="connsiteY33" fmla="*/ 51520 h 572179"/>
                  <a:gd name="connsiteX34" fmla="*/ 488240 w 501784"/>
                  <a:gd name="connsiteY34" fmla="*/ 61606 h 572179"/>
                  <a:gd name="connsiteX35" fmla="*/ 501784 w 501784"/>
                  <a:gd name="connsiteY35" fmla="*/ 183288 h 572179"/>
                  <a:gd name="connsiteX36" fmla="*/ 252369 w 501784"/>
                  <a:gd name="connsiteY36" fmla="*/ 571892 h 572179"/>
                  <a:gd name="connsiteX37" fmla="*/ 250712 w 501784"/>
                  <a:gd name="connsiteY37" fmla="*/ 571964 h 572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1784" h="572179">
                    <a:moveTo>
                      <a:pt x="250856" y="572180"/>
                    </a:moveTo>
                    <a:cubicBezTo>
                      <a:pt x="250280" y="572180"/>
                      <a:pt x="249775" y="572180"/>
                      <a:pt x="249199" y="572108"/>
                    </a:cubicBezTo>
                    <a:cubicBezTo>
                      <a:pt x="107129" y="553953"/>
                      <a:pt x="0" y="386883"/>
                      <a:pt x="0" y="183504"/>
                    </a:cubicBezTo>
                    <a:cubicBezTo>
                      <a:pt x="0" y="141791"/>
                      <a:pt x="4539" y="100798"/>
                      <a:pt x="13472" y="61823"/>
                    </a:cubicBezTo>
                    <a:cubicBezTo>
                      <a:pt x="14841" y="55915"/>
                      <a:pt x="20100" y="51736"/>
                      <a:pt x="26080" y="51736"/>
                    </a:cubicBezTo>
                    <a:cubicBezTo>
                      <a:pt x="101582" y="51736"/>
                      <a:pt x="172328" y="38624"/>
                      <a:pt x="220093" y="15643"/>
                    </a:cubicBezTo>
                    <a:lnTo>
                      <a:pt x="222327" y="14490"/>
                    </a:lnTo>
                    <a:cubicBezTo>
                      <a:pt x="229891" y="10816"/>
                      <a:pt x="236880" y="6781"/>
                      <a:pt x="243580" y="2242"/>
                    </a:cubicBezTo>
                    <a:cubicBezTo>
                      <a:pt x="247974" y="-783"/>
                      <a:pt x="253810" y="-711"/>
                      <a:pt x="258205" y="2242"/>
                    </a:cubicBezTo>
                    <a:cubicBezTo>
                      <a:pt x="272829" y="12329"/>
                      <a:pt x="291993" y="21262"/>
                      <a:pt x="315047" y="28754"/>
                    </a:cubicBezTo>
                    <a:cubicBezTo>
                      <a:pt x="318361" y="29835"/>
                      <a:pt x="321027" y="32213"/>
                      <a:pt x="322612" y="35310"/>
                    </a:cubicBezTo>
                    <a:cubicBezTo>
                      <a:pt x="323836" y="37832"/>
                      <a:pt x="324269" y="40714"/>
                      <a:pt x="323764" y="43523"/>
                    </a:cubicBezTo>
                    <a:lnTo>
                      <a:pt x="295379" y="196760"/>
                    </a:lnTo>
                    <a:lnTo>
                      <a:pt x="350781" y="261672"/>
                    </a:lnTo>
                    <a:cubicBezTo>
                      <a:pt x="354455" y="265994"/>
                      <a:pt x="354887" y="272190"/>
                      <a:pt x="351933" y="276945"/>
                    </a:cubicBezTo>
                    <a:lnTo>
                      <a:pt x="295739" y="366639"/>
                    </a:lnTo>
                    <a:cubicBezTo>
                      <a:pt x="291921" y="372691"/>
                      <a:pt x="283924" y="374564"/>
                      <a:pt x="277872" y="370746"/>
                    </a:cubicBezTo>
                    <a:cubicBezTo>
                      <a:pt x="271821" y="366927"/>
                      <a:pt x="269948" y="358930"/>
                      <a:pt x="273766" y="352879"/>
                    </a:cubicBezTo>
                    <a:lnTo>
                      <a:pt x="324917" y="271253"/>
                    </a:lnTo>
                    <a:lnTo>
                      <a:pt x="271677" y="208864"/>
                    </a:lnTo>
                    <a:cubicBezTo>
                      <a:pt x="269155" y="205910"/>
                      <a:pt x="268075" y="201947"/>
                      <a:pt x="268795" y="198057"/>
                    </a:cubicBezTo>
                    <a:lnTo>
                      <a:pt x="296244" y="49647"/>
                    </a:lnTo>
                    <a:cubicBezTo>
                      <a:pt x="278881" y="43379"/>
                      <a:pt x="263680" y="36175"/>
                      <a:pt x="250784" y="28250"/>
                    </a:cubicBezTo>
                    <a:cubicBezTo>
                      <a:pt x="245381" y="31564"/>
                      <a:pt x="239761" y="34662"/>
                      <a:pt x="234142" y="37400"/>
                    </a:cubicBezTo>
                    <a:lnTo>
                      <a:pt x="231837" y="38552"/>
                    </a:lnTo>
                    <a:cubicBezTo>
                      <a:pt x="182415" y="62327"/>
                      <a:pt x="111884" y="76231"/>
                      <a:pt x="36454" y="77384"/>
                    </a:cubicBezTo>
                    <a:cubicBezTo>
                      <a:pt x="29394" y="111461"/>
                      <a:pt x="25792" y="147050"/>
                      <a:pt x="25792" y="183288"/>
                    </a:cubicBezTo>
                    <a:cubicBezTo>
                      <a:pt x="25792" y="369737"/>
                      <a:pt x="124491" y="528521"/>
                      <a:pt x="250712" y="545956"/>
                    </a:cubicBezTo>
                    <a:cubicBezTo>
                      <a:pt x="377077" y="528593"/>
                      <a:pt x="475848" y="369737"/>
                      <a:pt x="475848" y="183288"/>
                    </a:cubicBezTo>
                    <a:cubicBezTo>
                      <a:pt x="475848" y="147266"/>
                      <a:pt x="472246" y="111677"/>
                      <a:pt x="465114" y="77384"/>
                    </a:cubicBezTo>
                    <a:cubicBezTo>
                      <a:pt x="440835" y="77024"/>
                      <a:pt x="416917" y="75295"/>
                      <a:pt x="393647" y="72269"/>
                    </a:cubicBezTo>
                    <a:cubicBezTo>
                      <a:pt x="386514" y="71332"/>
                      <a:pt x="381543" y="64848"/>
                      <a:pt x="382480" y="57716"/>
                    </a:cubicBezTo>
                    <a:cubicBezTo>
                      <a:pt x="383416" y="50584"/>
                      <a:pt x="389900" y="45541"/>
                      <a:pt x="397033" y="46549"/>
                    </a:cubicBezTo>
                    <a:cubicBezTo>
                      <a:pt x="422464" y="49863"/>
                      <a:pt x="448904" y="51520"/>
                      <a:pt x="475488" y="51520"/>
                    </a:cubicBezTo>
                    <a:cubicBezTo>
                      <a:pt x="481540" y="51520"/>
                      <a:pt x="486871" y="55699"/>
                      <a:pt x="488240" y="61606"/>
                    </a:cubicBezTo>
                    <a:cubicBezTo>
                      <a:pt x="497245" y="100870"/>
                      <a:pt x="501784" y="141791"/>
                      <a:pt x="501784" y="183288"/>
                    </a:cubicBezTo>
                    <a:cubicBezTo>
                      <a:pt x="501784" y="386667"/>
                      <a:pt x="394583" y="553736"/>
                      <a:pt x="252369" y="571892"/>
                    </a:cubicBezTo>
                    <a:cubicBezTo>
                      <a:pt x="251865" y="571964"/>
                      <a:pt x="251288" y="571964"/>
                      <a:pt x="250712" y="571964"/>
                    </a:cubicBezTo>
                    <a:close/>
                  </a:path>
                </a:pathLst>
              </a:custGeom>
              <a:solidFill>
                <a:schemeClr val="bg1"/>
              </a:solidFill>
              <a:ln w="0" cap="flat">
                <a:noFill/>
                <a:prstDash val="solid"/>
                <a:miter/>
              </a:ln>
            </p:spPr>
            <p:txBody>
              <a:bodyPr rtlCol="0" anchor="ctr"/>
              <a:lstStyle/>
              <a:p>
                <a:endParaRPr lang="en-US"/>
              </a:p>
            </p:txBody>
          </p:sp>
        </p:grpSp>
      </p:grpSp>
      <p:sp>
        <p:nvSpPr>
          <p:cNvPr id="184" name="Freeform: Shape 183">
            <a:extLst>
              <a:ext uri="{FF2B5EF4-FFF2-40B4-BE49-F238E27FC236}">
                <a16:creationId xmlns:a16="http://schemas.microsoft.com/office/drawing/2014/main" id="{E5B503C7-163F-421D-5B5D-2757DA81E5C7}"/>
              </a:ext>
            </a:extLst>
          </p:cNvPr>
          <p:cNvSpPr/>
          <p:nvPr/>
        </p:nvSpPr>
        <p:spPr>
          <a:xfrm>
            <a:off x="11638615" y="4497465"/>
            <a:ext cx="1199321" cy="938710"/>
          </a:xfrm>
          <a:custGeom>
            <a:avLst/>
            <a:gdLst>
              <a:gd name="connsiteX0" fmla="*/ 1076664 w 1199321"/>
              <a:gd name="connsiteY0" fmla="*/ 938710 h 938710"/>
              <a:gd name="connsiteX1" fmla="*/ 122658 w 1199321"/>
              <a:gd name="connsiteY1" fmla="*/ 938710 h 938710"/>
              <a:gd name="connsiteX2" fmla="*/ 0 w 1199321"/>
              <a:gd name="connsiteY2" fmla="*/ 816053 h 938710"/>
              <a:gd name="connsiteX3" fmla="*/ 0 w 1199321"/>
              <a:gd name="connsiteY3" fmla="*/ 122658 h 938710"/>
              <a:gd name="connsiteX4" fmla="*/ 122658 w 1199321"/>
              <a:gd name="connsiteY4" fmla="*/ 0 h 938710"/>
              <a:gd name="connsiteX5" fmla="*/ 1076664 w 1199321"/>
              <a:gd name="connsiteY5" fmla="*/ 0 h 938710"/>
              <a:gd name="connsiteX6" fmla="*/ 1199322 w 1199321"/>
              <a:gd name="connsiteY6" fmla="*/ 122658 h 938710"/>
              <a:gd name="connsiteX7" fmla="*/ 1199322 w 1199321"/>
              <a:gd name="connsiteY7" fmla="*/ 816053 h 938710"/>
              <a:gd name="connsiteX8" fmla="*/ 1076664 w 1199321"/>
              <a:gd name="connsiteY8" fmla="*/ 938710 h 938710"/>
              <a:gd name="connsiteX9" fmla="*/ 122658 w 1199321"/>
              <a:gd name="connsiteY9" fmla="*/ 27257 h 938710"/>
              <a:gd name="connsiteX10" fmla="*/ 27257 w 1199321"/>
              <a:gd name="connsiteY10" fmla="*/ 122658 h 938710"/>
              <a:gd name="connsiteX11" fmla="*/ 27257 w 1199321"/>
              <a:gd name="connsiteY11" fmla="*/ 816053 h 938710"/>
              <a:gd name="connsiteX12" fmla="*/ 122658 w 1199321"/>
              <a:gd name="connsiteY12" fmla="*/ 911453 h 938710"/>
              <a:gd name="connsiteX13" fmla="*/ 1076664 w 1199321"/>
              <a:gd name="connsiteY13" fmla="*/ 911453 h 938710"/>
              <a:gd name="connsiteX14" fmla="*/ 1172064 w 1199321"/>
              <a:gd name="connsiteY14" fmla="*/ 816053 h 938710"/>
              <a:gd name="connsiteX15" fmla="*/ 1172064 w 1199321"/>
              <a:gd name="connsiteY15" fmla="*/ 122658 h 938710"/>
              <a:gd name="connsiteX16" fmla="*/ 1076664 w 1199321"/>
              <a:gd name="connsiteY16" fmla="*/ 27257 h 938710"/>
              <a:gd name="connsiteX17" fmla="*/ 122658 w 1199321"/>
              <a:gd name="connsiteY17" fmla="*/ 27257 h 93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99321" h="938710">
                <a:moveTo>
                  <a:pt x="1076664" y="938710"/>
                </a:moveTo>
                <a:lnTo>
                  <a:pt x="122658" y="938710"/>
                </a:lnTo>
                <a:cubicBezTo>
                  <a:pt x="55045" y="938710"/>
                  <a:pt x="0" y="883666"/>
                  <a:pt x="0" y="816053"/>
                </a:cubicBezTo>
                <a:lnTo>
                  <a:pt x="0" y="122658"/>
                </a:lnTo>
                <a:cubicBezTo>
                  <a:pt x="0" y="55045"/>
                  <a:pt x="55045" y="0"/>
                  <a:pt x="122658" y="0"/>
                </a:cubicBezTo>
                <a:lnTo>
                  <a:pt x="1076664" y="0"/>
                </a:lnTo>
                <a:cubicBezTo>
                  <a:pt x="1144277" y="0"/>
                  <a:pt x="1199322" y="55045"/>
                  <a:pt x="1199322" y="122658"/>
                </a:cubicBezTo>
                <a:lnTo>
                  <a:pt x="1199322" y="816053"/>
                </a:lnTo>
                <a:cubicBezTo>
                  <a:pt x="1199322" y="883666"/>
                  <a:pt x="1144277" y="938710"/>
                  <a:pt x="1076664" y="938710"/>
                </a:cubicBezTo>
                <a:close/>
                <a:moveTo>
                  <a:pt x="122658" y="27257"/>
                </a:moveTo>
                <a:cubicBezTo>
                  <a:pt x="70036" y="27257"/>
                  <a:pt x="27257" y="70036"/>
                  <a:pt x="27257" y="122658"/>
                </a:cubicBezTo>
                <a:lnTo>
                  <a:pt x="27257" y="816053"/>
                </a:lnTo>
                <a:cubicBezTo>
                  <a:pt x="27257" y="868674"/>
                  <a:pt x="70036" y="911453"/>
                  <a:pt x="122658" y="911453"/>
                </a:cubicBezTo>
                <a:lnTo>
                  <a:pt x="1076664" y="911453"/>
                </a:lnTo>
                <a:cubicBezTo>
                  <a:pt x="1129285" y="911453"/>
                  <a:pt x="1172064" y="868674"/>
                  <a:pt x="1172064" y="816053"/>
                </a:cubicBezTo>
                <a:lnTo>
                  <a:pt x="1172064" y="122658"/>
                </a:lnTo>
                <a:cubicBezTo>
                  <a:pt x="1172064" y="70036"/>
                  <a:pt x="1129285" y="27257"/>
                  <a:pt x="1076664" y="27257"/>
                </a:cubicBezTo>
                <a:lnTo>
                  <a:pt x="122658" y="27257"/>
                </a:lnTo>
                <a:close/>
              </a:path>
            </a:pathLst>
          </a:custGeom>
          <a:solidFill>
            <a:schemeClr val="bg1"/>
          </a:solidFill>
          <a:ln w="0"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430721DA-820D-748D-D854-D6AA19C72F53}"/>
              </a:ext>
            </a:extLst>
          </p:cNvPr>
          <p:cNvSpPr/>
          <p:nvPr/>
        </p:nvSpPr>
        <p:spPr>
          <a:xfrm>
            <a:off x="11973198" y="4655860"/>
            <a:ext cx="530078" cy="621844"/>
          </a:xfrm>
          <a:custGeom>
            <a:avLst/>
            <a:gdLst>
              <a:gd name="connsiteX0" fmla="*/ 307932 w 530078"/>
              <a:gd name="connsiteY0" fmla="*/ 621844 h 621844"/>
              <a:gd name="connsiteX1" fmla="*/ 222223 w 530078"/>
              <a:gd name="connsiteY1" fmla="*/ 621844 h 621844"/>
              <a:gd name="connsiteX2" fmla="*/ 90328 w 530078"/>
              <a:gd name="connsiteY2" fmla="*/ 502594 h 621844"/>
              <a:gd name="connsiteX3" fmla="*/ 76775 w 530078"/>
              <a:gd name="connsiteY3" fmla="*/ 438539 h 621844"/>
              <a:gd name="connsiteX4" fmla="*/ 46035 w 530078"/>
              <a:gd name="connsiteY4" fmla="*/ 415068 h 621844"/>
              <a:gd name="connsiteX5" fmla="*/ 0 w 530078"/>
              <a:gd name="connsiteY5" fmla="*/ 319894 h 621844"/>
              <a:gd name="connsiteX6" fmla="*/ 0 w 530078"/>
              <a:gd name="connsiteY6" fmla="*/ 189287 h 621844"/>
              <a:gd name="connsiteX7" fmla="*/ 178081 w 530078"/>
              <a:gd name="connsiteY7" fmla="*/ 0 h 621844"/>
              <a:gd name="connsiteX8" fmla="*/ 351998 w 530078"/>
              <a:gd name="connsiteY8" fmla="*/ 0 h 621844"/>
              <a:gd name="connsiteX9" fmla="*/ 530079 w 530078"/>
              <a:gd name="connsiteY9" fmla="*/ 189287 h 621844"/>
              <a:gd name="connsiteX10" fmla="*/ 530079 w 530078"/>
              <a:gd name="connsiteY10" fmla="*/ 319894 h 621844"/>
              <a:gd name="connsiteX11" fmla="*/ 484044 w 530078"/>
              <a:gd name="connsiteY11" fmla="*/ 415068 h 621844"/>
              <a:gd name="connsiteX12" fmla="*/ 453304 w 530078"/>
              <a:gd name="connsiteY12" fmla="*/ 438539 h 621844"/>
              <a:gd name="connsiteX13" fmla="*/ 439751 w 530078"/>
              <a:gd name="connsiteY13" fmla="*/ 502972 h 621844"/>
              <a:gd name="connsiteX14" fmla="*/ 307932 w 530078"/>
              <a:gd name="connsiteY14" fmla="*/ 621769 h 621844"/>
              <a:gd name="connsiteX15" fmla="*/ 178157 w 530078"/>
              <a:gd name="connsiteY15" fmla="*/ 27257 h 621844"/>
              <a:gd name="connsiteX16" fmla="*/ 27333 w 530078"/>
              <a:gd name="connsiteY16" fmla="*/ 189287 h 621844"/>
              <a:gd name="connsiteX17" fmla="*/ 27333 w 530078"/>
              <a:gd name="connsiteY17" fmla="*/ 319894 h 621844"/>
              <a:gd name="connsiteX18" fmla="*/ 62616 w 530078"/>
              <a:gd name="connsiteY18" fmla="*/ 393413 h 621844"/>
              <a:gd name="connsiteX19" fmla="*/ 97369 w 530078"/>
              <a:gd name="connsiteY19" fmla="*/ 419913 h 621844"/>
              <a:gd name="connsiteX20" fmla="*/ 102442 w 530078"/>
              <a:gd name="connsiteY20" fmla="*/ 427939 h 621844"/>
              <a:gd name="connsiteX21" fmla="*/ 117131 w 530078"/>
              <a:gd name="connsiteY21" fmla="*/ 497672 h 621844"/>
              <a:gd name="connsiteX22" fmla="*/ 222223 w 530078"/>
              <a:gd name="connsiteY22" fmla="*/ 594511 h 621844"/>
              <a:gd name="connsiteX23" fmla="*/ 307932 w 530078"/>
              <a:gd name="connsiteY23" fmla="*/ 594511 h 621844"/>
              <a:gd name="connsiteX24" fmla="*/ 412873 w 530078"/>
              <a:gd name="connsiteY24" fmla="*/ 498430 h 621844"/>
              <a:gd name="connsiteX25" fmla="*/ 413024 w 530078"/>
              <a:gd name="connsiteY25" fmla="*/ 497672 h 621844"/>
              <a:gd name="connsiteX26" fmla="*/ 427713 w 530078"/>
              <a:gd name="connsiteY26" fmla="*/ 427939 h 621844"/>
              <a:gd name="connsiteX27" fmla="*/ 432786 w 530078"/>
              <a:gd name="connsiteY27" fmla="*/ 419913 h 621844"/>
              <a:gd name="connsiteX28" fmla="*/ 467539 w 530078"/>
              <a:gd name="connsiteY28" fmla="*/ 393413 h 621844"/>
              <a:gd name="connsiteX29" fmla="*/ 502822 w 530078"/>
              <a:gd name="connsiteY29" fmla="*/ 319894 h 621844"/>
              <a:gd name="connsiteX30" fmla="*/ 502822 w 530078"/>
              <a:gd name="connsiteY30" fmla="*/ 189287 h 621844"/>
              <a:gd name="connsiteX31" fmla="*/ 351998 w 530078"/>
              <a:gd name="connsiteY31" fmla="*/ 27257 h 621844"/>
              <a:gd name="connsiteX32" fmla="*/ 178081 w 530078"/>
              <a:gd name="connsiteY32" fmla="*/ 27257 h 621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30078" h="621844">
                <a:moveTo>
                  <a:pt x="307932" y="621844"/>
                </a:moveTo>
                <a:lnTo>
                  <a:pt x="222223" y="621844"/>
                </a:lnTo>
                <a:cubicBezTo>
                  <a:pt x="156275" y="621844"/>
                  <a:pt x="100852" y="571721"/>
                  <a:pt x="90328" y="502594"/>
                </a:cubicBezTo>
                <a:lnTo>
                  <a:pt x="76775" y="438539"/>
                </a:lnTo>
                <a:lnTo>
                  <a:pt x="46035" y="415068"/>
                </a:lnTo>
                <a:cubicBezTo>
                  <a:pt x="17187" y="393110"/>
                  <a:pt x="0" y="357525"/>
                  <a:pt x="0" y="319894"/>
                </a:cubicBezTo>
                <a:lnTo>
                  <a:pt x="0" y="189287"/>
                </a:lnTo>
                <a:cubicBezTo>
                  <a:pt x="0" y="84952"/>
                  <a:pt x="79879" y="0"/>
                  <a:pt x="178081" y="0"/>
                </a:cubicBezTo>
                <a:lnTo>
                  <a:pt x="351998" y="0"/>
                </a:lnTo>
                <a:cubicBezTo>
                  <a:pt x="450200" y="0"/>
                  <a:pt x="530079" y="84876"/>
                  <a:pt x="530079" y="189287"/>
                </a:cubicBezTo>
                <a:lnTo>
                  <a:pt x="530079" y="319894"/>
                </a:lnTo>
                <a:cubicBezTo>
                  <a:pt x="530079" y="357525"/>
                  <a:pt x="512892" y="393110"/>
                  <a:pt x="484044" y="415068"/>
                </a:cubicBezTo>
                <a:lnTo>
                  <a:pt x="453304" y="438539"/>
                </a:lnTo>
                <a:lnTo>
                  <a:pt x="439751" y="502972"/>
                </a:lnTo>
                <a:cubicBezTo>
                  <a:pt x="429151" y="571873"/>
                  <a:pt x="373728" y="621769"/>
                  <a:pt x="307932" y="621769"/>
                </a:cubicBezTo>
                <a:close/>
                <a:moveTo>
                  <a:pt x="178157" y="27257"/>
                </a:moveTo>
                <a:cubicBezTo>
                  <a:pt x="95022" y="27257"/>
                  <a:pt x="27333" y="99943"/>
                  <a:pt x="27333" y="189287"/>
                </a:cubicBezTo>
                <a:lnTo>
                  <a:pt x="27333" y="319894"/>
                </a:lnTo>
                <a:cubicBezTo>
                  <a:pt x="27333" y="349120"/>
                  <a:pt x="40507" y="376605"/>
                  <a:pt x="62616" y="393413"/>
                </a:cubicBezTo>
                <a:lnTo>
                  <a:pt x="97369" y="419913"/>
                </a:lnTo>
                <a:cubicBezTo>
                  <a:pt x="99943" y="421882"/>
                  <a:pt x="101761" y="424759"/>
                  <a:pt x="102442" y="427939"/>
                </a:cubicBezTo>
                <a:lnTo>
                  <a:pt x="117131" y="497672"/>
                </a:lnTo>
                <a:cubicBezTo>
                  <a:pt x="125687" y="554080"/>
                  <a:pt x="169828" y="594511"/>
                  <a:pt x="222223" y="594511"/>
                </a:cubicBezTo>
                <a:lnTo>
                  <a:pt x="307932" y="594511"/>
                </a:lnTo>
                <a:cubicBezTo>
                  <a:pt x="360326" y="594511"/>
                  <a:pt x="404392" y="554080"/>
                  <a:pt x="412873" y="498430"/>
                </a:cubicBezTo>
                <a:cubicBezTo>
                  <a:pt x="412873" y="498202"/>
                  <a:pt x="412948" y="497900"/>
                  <a:pt x="413024" y="497672"/>
                </a:cubicBezTo>
                <a:lnTo>
                  <a:pt x="427713" y="427939"/>
                </a:lnTo>
                <a:cubicBezTo>
                  <a:pt x="428394" y="424759"/>
                  <a:pt x="430211" y="421882"/>
                  <a:pt x="432786" y="419913"/>
                </a:cubicBezTo>
                <a:lnTo>
                  <a:pt x="467539" y="393413"/>
                </a:lnTo>
                <a:cubicBezTo>
                  <a:pt x="489647" y="376529"/>
                  <a:pt x="502822" y="349045"/>
                  <a:pt x="502822" y="319894"/>
                </a:cubicBezTo>
                <a:lnTo>
                  <a:pt x="502822" y="189287"/>
                </a:lnTo>
                <a:cubicBezTo>
                  <a:pt x="502822" y="99943"/>
                  <a:pt x="435208" y="27257"/>
                  <a:pt x="351998" y="27257"/>
                </a:cubicBezTo>
                <a:lnTo>
                  <a:pt x="178081" y="27257"/>
                </a:lnTo>
                <a:close/>
              </a:path>
            </a:pathLst>
          </a:custGeom>
          <a:solidFill>
            <a:schemeClr val="bg1"/>
          </a:solidFill>
          <a:ln w="0"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BC63079A-5DDF-E169-B286-A7557FC49013}"/>
              </a:ext>
            </a:extLst>
          </p:cNvPr>
          <p:cNvSpPr/>
          <p:nvPr/>
        </p:nvSpPr>
        <p:spPr>
          <a:xfrm>
            <a:off x="12080789" y="4888076"/>
            <a:ext cx="127200" cy="98429"/>
          </a:xfrm>
          <a:custGeom>
            <a:avLst/>
            <a:gdLst>
              <a:gd name="connsiteX0" fmla="*/ 63600 w 127200"/>
              <a:gd name="connsiteY0" fmla="*/ 98429 h 98429"/>
              <a:gd name="connsiteX1" fmla="*/ 0 w 127200"/>
              <a:gd name="connsiteY1" fmla="*/ 49215 h 98429"/>
              <a:gd name="connsiteX2" fmla="*/ 63600 w 127200"/>
              <a:gd name="connsiteY2" fmla="*/ 0 h 98429"/>
              <a:gd name="connsiteX3" fmla="*/ 77229 w 127200"/>
              <a:gd name="connsiteY3" fmla="*/ 13629 h 98429"/>
              <a:gd name="connsiteX4" fmla="*/ 63600 w 127200"/>
              <a:gd name="connsiteY4" fmla="*/ 27257 h 98429"/>
              <a:gd name="connsiteX5" fmla="*/ 27257 w 127200"/>
              <a:gd name="connsiteY5" fmla="*/ 49215 h 98429"/>
              <a:gd name="connsiteX6" fmla="*/ 63600 w 127200"/>
              <a:gd name="connsiteY6" fmla="*/ 71172 h 98429"/>
              <a:gd name="connsiteX7" fmla="*/ 99943 w 127200"/>
              <a:gd name="connsiteY7" fmla="*/ 49215 h 98429"/>
              <a:gd name="connsiteX8" fmla="*/ 113572 w 127200"/>
              <a:gd name="connsiteY8" fmla="*/ 35586 h 98429"/>
              <a:gd name="connsiteX9" fmla="*/ 127201 w 127200"/>
              <a:gd name="connsiteY9" fmla="*/ 49215 h 98429"/>
              <a:gd name="connsiteX10" fmla="*/ 63600 w 127200"/>
              <a:gd name="connsiteY10" fmla="*/ 98429 h 9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200" h="98429">
                <a:moveTo>
                  <a:pt x="63600" y="98429"/>
                </a:moveTo>
                <a:cubicBezTo>
                  <a:pt x="27939" y="98429"/>
                  <a:pt x="0" y="76775"/>
                  <a:pt x="0" y="49215"/>
                </a:cubicBezTo>
                <a:cubicBezTo>
                  <a:pt x="0" y="21654"/>
                  <a:pt x="27939" y="0"/>
                  <a:pt x="63600" y="0"/>
                </a:cubicBezTo>
                <a:cubicBezTo>
                  <a:pt x="71096" y="0"/>
                  <a:pt x="77229" y="6133"/>
                  <a:pt x="77229" y="13629"/>
                </a:cubicBezTo>
                <a:cubicBezTo>
                  <a:pt x="77229" y="21124"/>
                  <a:pt x="71096" y="27257"/>
                  <a:pt x="63600" y="27257"/>
                </a:cubicBezTo>
                <a:cubicBezTo>
                  <a:pt x="42173" y="27257"/>
                  <a:pt x="27257" y="38842"/>
                  <a:pt x="27257" y="49215"/>
                </a:cubicBezTo>
                <a:cubicBezTo>
                  <a:pt x="27257" y="59587"/>
                  <a:pt x="42173" y="71172"/>
                  <a:pt x="63600" y="71172"/>
                </a:cubicBezTo>
                <a:cubicBezTo>
                  <a:pt x="85028" y="71172"/>
                  <a:pt x="99943" y="59587"/>
                  <a:pt x="99943" y="49215"/>
                </a:cubicBezTo>
                <a:cubicBezTo>
                  <a:pt x="99943" y="41719"/>
                  <a:pt x="106076" y="35586"/>
                  <a:pt x="113572" y="35586"/>
                </a:cubicBezTo>
                <a:cubicBezTo>
                  <a:pt x="121068" y="35586"/>
                  <a:pt x="127201" y="41719"/>
                  <a:pt x="127201" y="49215"/>
                </a:cubicBezTo>
                <a:cubicBezTo>
                  <a:pt x="127201" y="76775"/>
                  <a:pt x="99262" y="98429"/>
                  <a:pt x="63600" y="98429"/>
                </a:cubicBezTo>
                <a:close/>
              </a:path>
            </a:pathLst>
          </a:custGeom>
          <a:solidFill>
            <a:schemeClr val="bg1"/>
          </a:solidFill>
          <a:ln w="0"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DE77A576-BB17-9EFB-2042-E0FC895B108A}"/>
              </a:ext>
            </a:extLst>
          </p:cNvPr>
          <p:cNvSpPr/>
          <p:nvPr/>
        </p:nvSpPr>
        <p:spPr>
          <a:xfrm>
            <a:off x="12268561" y="4888076"/>
            <a:ext cx="127200" cy="98429"/>
          </a:xfrm>
          <a:custGeom>
            <a:avLst/>
            <a:gdLst>
              <a:gd name="connsiteX0" fmla="*/ 63600 w 127200"/>
              <a:gd name="connsiteY0" fmla="*/ 98429 h 98429"/>
              <a:gd name="connsiteX1" fmla="*/ 0 w 127200"/>
              <a:gd name="connsiteY1" fmla="*/ 49215 h 98429"/>
              <a:gd name="connsiteX2" fmla="*/ 63600 w 127200"/>
              <a:gd name="connsiteY2" fmla="*/ 0 h 98429"/>
              <a:gd name="connsiteX3" fmla="*/ 77229 w 127200"/>
              <a:gd name="connsiteY3" fmla="*/ 13629 h 98429"/>
              <a:gd name="connsiteX4" fmla="*/ 63600 w 127200"/>
              <a:gd name="connsiteY4" fmla="*/ 27257 h 98429"/>
              <a:gd name="connsiteX5" fmla="*/ 27257 w 127200"/>
              <a:gd name="connsiteY5" fmla="*/ 49215 h 98429"/>
              <a:gd name="connsiteX6" fmla="*/ 63600 w 127200"/>
              <a:gd name="connsiteY6" fmla="*/ 71172 h 98429"/>
              <a:gd name="connsiteX7" fmla="*/ 99944 w 127200"/>
              <a:gd name="connsiteY7" fmla="*/ 49215 h 98429"/>
              <a:gd name="connsiteX8" fmla="*/ 113572 w 127200"/>
              <a:gd name="connsiteY8" fmla="*/ 35586 h 98429"/>
              <a:gd name="connsiteX9" fmla="*/ 127201 w 127200"/>
              <a:gd name="connsiteY9" fmla="*/ 49215 h 98429"/>
              <a:gd name="connsiteX10" fmla="*/ 63600 w 127200"/>
              <a:gd name="connsiteY10" fmla="*/ 98429 h 9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200" h="98429">
                <a:moveTo>
                  <a:pt x="63600" y="98429"/>
                </a:moveTo>
                <a:cubicBezTo>
                  <a:pt x="27939" y="98429"/>
                  <a:pt x="0" y="76775"/>
                  <a:pt x="0" y="49215"/>
                </a:cubicBezTo>
                <a:cubicBezTo>
                  <a:pt x="0" y="21654"/>
                  <a:pt x="27939" y="0"/>
                  <a:pt x="63600" y="0"/>
                </a:cubicBezTo>
                <a:cubicBezTo>
                  <a:pt x="71096" y="0"/>
                  <a:pt x="77229" y="6133"/>
                  <a:pt x="77229" y="13629"/>
                </a:cubicBezTo>
                <a:cubicBezTo>
                  <a:pt x="77229" y="21124"/>
                  <a:pt x="71096" y="27257"/>
                  <a:pt x="63600" y="27257"/>
                </a:cubicBezTo>
                <a:cubicBezTo>
                  <a:pt x="42173" y="27257"/>
                  <a:pt x="27257" y="38842"/>
                  <a:pt x="27257" y="49215"/>
                </a:cubicBezTo>
                <a:cubicBezTo>
                  <a:pt x="27257" y="59587"/>
                  <a:pt x="42173" y="71172"/>
                  <a:pt x="63600" y="71172"/>
                </a:cubicBezTo>
                <a:cubicBezTo>
                  <a:pt x="85028" y="71172"/>
                  <a:pt x="99944" y="59587"/>
                  <a:pt x="99944" y="49215"/>
                </a:cubicBezTo>
                <a:cubicBezTo>
                  <a:pt x="99944" y="41719"/>
                  <a:pt x="106076" y="35586"/>
                  <a:pt x="113572" y="35586"/>
                </a:cubicBezTo>
                <a:cubicBezTo>
                  <a:pt x="121068" y="35586"/>
                  <a:pt x="127201" y="41719"/>
                  <a:pt x="127201" y="49215"/>
                </a:cubicBezTo>
                <a:cubicBezTo>
                  <a:pt x="127201" y="76775"/>
                  <a:pt x="99262" y="98429"/>
                  <a:pt x="63600" y="98429"/>
                </a:cubicBezTo>
                <a:close/>
              </a:path>
            </a:pathLst>
          </a:custGeom>
          <a:solidFill>
            <a:schemeClr val="bg1"/>
          </a:solidFill>
          <a:ln w="0"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DE695DE5-A09F-440E-56EF-343652B117A7}"/>
              </a:ext>
            </a:extLst>
          </p:cNvPr>
          <p:cNvSpPr/>
          <p:nvPr/>
        </p:nvSpPr>
        <p:spPr>
          <a:xfrm>
            <a:off x="12164075" y="5128849"/>
            <a:ext cx="148400" cy="27257"/>
          </a:xfrm>
          <a:custGeom>
            <a:avLst/>
            <a:gdLst>
              <a:gd name="connsiteX0" fmla="*/ 134772 w 148400"/>
              <a:gd name="connsiteY0" fmla="*/ 27257 h 27257"/>
              <a:gd name="connsiteX1" fmla="*/ 13629 w 148400"/>
              <a:gd name="connsiteY1" fmla="*/ 27257 h 27257"/>
              <a:gd name="connsiteX2" fmla="*/ 0 w 148400"/>
              <a:gd name="connsiteY2" fmla="*/ 13629 h 27257"/>
              <a:gd name="connsiteX3" fmla="*/ 13629 w 148400"/>
              <a:gd name="connsiteY3" fmla="*/ 0 h 27257"/>
              <a:gd name="connsiteX4" fmla="*/ 134772 w 148400"/>
              <a:gd name="connsiteY4" fmla="*/ 0 h 27257"/>
              <a:gd name="connsiteX5" fmla="*/ 148401 w 148400"/>
              <a:gd name="connsiteY5" fmla="*/ 13629 h 27257"/>
              <a:gd name="connsiteX6" fmla="*/ 134772 w 148400"/>
              <a:gd name="connsiteY6" fmla="*/ 27257 h 2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00" h="27257">
                <a:moveTo>
                  <a:pt x="134772" y="27257"/>
                </a:moveTo>
                <a:lnTo>
                  <a:pt x="13629" y="27257"/>
                </a:lnTo>
                <a:cubicBezTo>
                  <a:pt x="6133" y="27257"/>
                  <a:pt x="0" y="21124"/>
                  <a:pt x="0" y="13629"/>
                </a:cubicBezTo>
                <a:cubicBezTo>
                  <a:pt x="0" y="6133"/>
                  <a:pt x="6133" y="0"/>
                  <a:pt x="13629" y="0"/>
                </a:cubicBezTo>
                <a:lnTo>
                  <a:pt x="134772" y="0"/>
                </a:lnTo>
                <a:cubicBezTo>
                  <a:pt x="142268" y="0"/>
                  <a:pt x="148401" y="6133"/>
                  <a:pt x="148401" y="13629"/>
                </a:cubicBezTo>
                <a:cubicBezTo>
                  <a:pt x="148401" y="21124"/>
                  <a:pt x="142268" y="27257"/>
                  <a:pt x="134772" y="27257"/>
                </a:cubicBezTo>
                <a:close/>
              </a:path>
            </a:pathLst>
          </a:custGeom>
          <a:solidFill>
            <a:schemeClr val="bg1"/>
          </a:solidFill>
          <a:ln w="0"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D4FBFEF2-ABBB-09F4-2CCC-D17519F3032B}"/>
              </a:ext>
            </a:extLst>
          </p:cNvPr>
          <p:cNvSpPr/>
          <p:nvPr/>
        </p:nvSpPr>
        <p:spPr>
          <a:xfrm>
            <a:off x="11990840" y="5494854"/>
            <a:ext cx="494795" cy="188832"/>
          </a:xfrm>
          <a:custGeom>
            <a:avLst/>
            <a:gdLst>
              <a:gd name="connsiteX0" fmla="*/ 481167 w 494795"/>
              <a:gd name="connsiteY0" fmla="*/ 161575 h 188832"/>
              <a:gd name="connsiteX1" fmla="*/ 402272 w 494795"/>
              <a:gd name="connsiteY1" fmla="*/ 161575 h 188832"/>
              <a:gd name="connsiteX2" fmla="*/ 402272 w 494795"/>
              <a:gd name="connsiteY2" fmla="*/ 13629 h 188832"/>
              <a:gd name="connsiteX3" fmla="*/ 388644 w 494795"/>
              <a:gd name="connsiteY3" fmla="*/ 0 h 188832"/>
              <a:gd name="connsiteX4" fmla="*/ 375015 w 494795"/>
              <a:gd name="connsiteY4" fmla="*/ 13629 h 188832"/>
              <a:gd name="connsiteX5" fmla="*/ 375015 w 494795"/>
              <a:gd name="connsiteY5" fmla="*/ 161575 h 188832"/>
              <a:gd name="connsiteX6" fmla="*/ 119781 w 494795"/>
              <a:gd name="connsiteY6" fmla="*/ 161575 h 188832"/>
              <a:gd name="connsiteX7" fmla="*/ 119781 w 494795"/>
              <a:gd name="connsiteY7" fmla="*/ 13629 h 188832"/>
              <a:gd name="connsiteX8" fmla="*/ 106152 w 494795"/>
              <a:gd name="connsiteY8" fmla="*/ 0 h 188832"/>
              <a:gd name="connsiteX9" fmla="*/ 92523 w 494795"/>
              <a:gd name="connsiteY9" fmla="*/ 13629 h 188832"/>
              <a:gd name="connsiteX10" fmla="*/ 92523 w 494795"/>
              <a:gd name="connsiteY10" fmla="*/ 161575 h 188832"/>
              <a:gd name="connsiteX11" fmla="*/ 13629 w 494795"/>
              <a:gd name="connsiteY11" fmla="*/ 161575 h 188832"/>
              <a:gd name="connsiteX12" fmla="*/ 0 w 494795"/>
              <a:gd name="connsiteY12" fmla="*/ 175204 h 188832"/>
              <a:gd name="connsiteX13" fmla="*/ 13629 w 494795"/>
              <a:gd name="connsiteY13" fmla="*/ 188832 h 188832"/>
              <a:gd name="connsiteX14" fmla="*/ 481167 w 494795"/>
              <a:gd name="connsiteY14" fmla="*/ 188832 h 188832"/>
              <a:gd name="connsiteX15" fmla="*/ 494796 w 494795"/>
              <a:gd name="connsiteY15" fmla="*/ 175204 h 188832"/>
              <a:gd name="connsiteX16" fmla="*/ 481167 w 494795"/>
              <a:gd name="connsiteY16" fmla="*/ 161575 h 188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4795" h="188832">
                <a:moveTo>
                  <a:pt x="481167" y="161575"/>
                </a:moveTo>
                <a:lnTo>
                  <a:pt x="402272" y="161575"/>
                </a:lnTo>
                <a:lnTo>
                  <a:pt x="402272" y="13629"/>
                </a:lnTo>
                <a:cubicBezTo>
                  <a:pt x="402272" y="6133"/>
                  <a:pt x="396140" y="0"/>
                  <a:pt x="388644" y="0"/>
                </a:cubicBezTo>
                <a:cubicBezTo>
                  <a:pt x="381148" y="0"/>
                  <a:pt x="375015" y="6133"/>
                  <a:pt x="375015" y="13629"/>
                </a:cubicBezTo>
                <a:lnTo>
                  <a:pt x="375015" y="161575"/>
                </a:lnTo>
                <a:lnTo>
                  <a:pt x="119781" y="161575"/>
                </a:lnTo>
                <a:lnTo>
                  <a:pt x="119781" y="13629"/>
                </a:lnTo>
                <a:cubicBezTo>
                  <a:pt x="119781" y="6133"/>
                  <a:pt x="113648" y="0"/>
                  <a:pt x="106152" y="0"/>
                </a:cubicBezTo>
                <a:cubicBezTo>
                  <a:pt x="98656" y="0"/>
                  <a:pt x="92523" y="6133"/>
                  <a:pt x="92523" y="13629"/>
                </a:cubicBezTo>
                <a:lnTo>
                  <a:pt x="92523" y="161575"/>
                </a:lnTo>
                <a:lnTo>
                  <a:pt x="13629" y="161575"/>
                </a:lnTo>
                <a:cubicBezTo>
                  <a:pt x="6133" y="161575"/>
                  <a:pt x="0" y="167708"/>
                  <a:pt x="0" y="175204"/>
                </a:cubicBezTo>
                <a:cubicBezTo>
                  <a:pt x="0" y="182699"/>
                  <a:pt x="6133" y="188832"/>
                  <a:pt x="13629" y="188832"/>
                </a:cubicBezTo>
                <a:lnTo>
                  <a:pt x="481167" y="188832"/>
                </a:lnTo>
                <a:cubicBezTo>
                  <a:pt x="488663" y="188832"/>
                  <a:pt x="494796" y="182699"/>
                  <a:pt x="494796" y="175204"/>
                </a:cubicBezTo>
                <a:cubicBezTo>
                  <a:pt x="494796" y="167708"/>
                  <a:pt x="488663" y="161575"/>
                  <a:pt x="481167" y="161575"/>
                </a:cubicBezTo>
                <a:close/>
              </a:path>
            </a:pathLst>
          </a:custGeom>
          <a:solidFill>
            <a:srgbClr val="9FD07A"/>
          </a:solidFill>
          <a:ln w="0" cap="flat">
            <a:noFill/>
            <a:prstDash val="solid"/>
            <a:miter/>
          </a:ln>
        </p:spPr>
        <p:txBody>
          <a:bodyPr rtlCol="0" anchor="ctr"/>
          <a:lstStyle/>
          <a:p>
            <a:endParaRPr lang="en-US"/>
          </a:p>
        </p:txBody>
      </p:sp>
      <p:grpSp>
        <p:nvGrpSpPr>
          <p:cNvPr id="67" name="Group 66">
            <a:extLst>
              <a:ext uri="{FF2B5EF4-FFF2-40B4-BE49-F238E27FC236}">
                <a16:creationId xmlns:a16="http://schemas.microsoft.com/office/drawing/2014/main" id="{76B52C0F-75D2-8EC8-9F5B-BD2A0CE816BC}"/>
              </a:ext>
            </a:extLst>
          </p:cNvPr>
          <p:cNvGrpSpPr/>
          <p:nvPr/>
        </p:nvGrpSpPr>
        <p:grpSpPr>
          <a:xfrm>
            <a:off x="14531698" y="4429798"/>
            <a:ext cx="1141387" cy="1188809"/>
            <a:chOff x="14531698" y="4429798"/>
            <a:chExt cx="1141387" cy="1188809"/>
          </a:xfrm>
        </p:grpSpPr>
        <p:grpSp>
          <p:nvGrpSpPr>
            <p:cNvPr id="195" name="Graphic 192">
              <a:extLst>
                <a:ext uri="{FF2B5EF4-FFF2-40B4-BE49-F238E27FC236}">
                  <a16:creationId xmlns:a16="http://schemas.microsoft.com/office/drawing/2014/main" id="{51DBD95C-2BB4-3B4D-8789-7FB404B226EA}"/>
                </a:ext>
              </a:extLst>
            </p:cNvPr>
            <p:cNvGrpSpPr/>
            <p:nvPr/>
          </p:nvGrpSpPr>
          <p:grpSpPr>
            <a:xfrm>
              <a:off x="14531698" y="4429798"/>
              <a:ext cx="1075586" cy="1188809"/>
              <a:chOff x="13071934" y="4429798"/>
              <a:chExt cx="1075586" cy="1188809"/>
            </a:xfrm>
            <a:solidFill>
              <a:schemeClr val="bg1"/>
            </a:solidFill>
          </p:grpSpPr>
          <p:sp>
            <p:nvSpPr>
              <p:cNvPr id="196" name="Freeform: Shape 195">
                <a:extLst>
                  <a:ext uri="{FF2B5EF4-FFF2-40B4-BE49-F238E27FC236}">
                    <a16:creationId xmlns:a16="http://schemas.microsoft.com/office/drawing/2014/main" id="{63DA0C95-24FC-79AA-4EC7-1DC05991C6B3}"/>
                  </a:ext>
                </a:extLst>
              </p:cNvPr>
              <p:cNvSpPr/>
              <p:nvPr/>
            </p:nvSpPr>
            <p:spPr>
              <a:xfrm>
                <a:off x="14112280" y="4786389"/>
                <a:ext cx="35240" cy="273161"/>
              </a:xfrm>
              <a:custGeom>
                <a:avLst/>
                <a:gdLst>
                  <a:gd name="connsiteX0" fmla="*/ 12890 w 35240"/>
                  <a:gd name="connsiteY0" fmla="*/ 273162 h 273161"/>
                  <a:gd name="connsiteX1" fmla="*/ 3580 w 35240"/>
                  <a:gd name="connsiteY1" fmla="*/ 269151 h 273161"/>
                  <a:gd name="connsiteX2" fmla="*/ 0 w 35240"/>
                  <a:gd name="connsiteY2" fmla="*/ 260200 h 273161"/>
                  <a:gd name="connsiteX3" fmla="*/ 143 w 35240"/>
                  <a:gd name="connsiteY3" fmla="*/ 258124 h 273161"/>
                  <a:gd name="connsiteX4" fmla="*/ 6731 w 35240"/>
                  <a:gd name="connsiteY4" fmla="*/ 71509 h 273161"/>
                  <a:gd name="connsiteX5" fmla="*/ 2005 w 35240"/>
                  <a:gd name="connsiteY5" fmla="*/ 13935 h 273161"/>
                  <a:gd name="connsiteX6" fmla="*/ 13821 w 35240"/>
                  <a:gd name="connsiteY6" fmla="*/ 42 h 273161"/>
                  <a:gd name="connsiteX7" fmla="*/ 27713 w 35240"/>
                  <a:gd name="connsiteY7" fmla="*/ 11858 h 273161"/>
                  <a:gd name="connsiteX8" fmla="*/ 32439 w 35240"/>
                  <a:gd name="connsiteY8" fmla="*/ 69432 h 273161"/>
                  <a:gd name="connsiteX9" fmla="*/ 25780 w 35240"/>
                  <a:gd name="connsiteY9" fmla="*/ 261274 h 273161"/>
                  <a:gd name="connsiteX10" fmla="*/ 21841 w 35240"/>
                  <a:gd name="connsiteY10" fmla="*/ 269509 h 273161"/>
                  <a:gd name="connsiteX11" fmla="*/ 12961 w 35240"/>
                  <a:gd name="connsiteY11" fmla="*/ 273090 h 27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40" h="273161">
                    <a:moveTo>
                      <a:pt x="12890" y="273162"/>
                    </a:moveTo>
                    <a:cubicBezTo>
                      <a:pt x="9524" y="273162"/>
                      <a:pt x="6087" y="271801"/>
                      <a:pt x="3580" y="269151"/>
                    </a:cubicBezTo>
                    <a:cubicBezTo>
                      <a:pt x="1217" y="266645"/>
                      <a:pt x="0" y="263423"/>
                      <a:pt x="0" y="260200"/>
                    </a:cubicBezTo>
                    <a:cubicBezTo>
                      <a:pt x="0" y="259484"/>
                      <a:pt x="0" y="258840"/>
                      <a:pt x="143" y="258124"/>
                    </a:cubicBezTo>
                    <a:cubicBezTo>
                      <a:pt x="9667" y="197828"/>
                      <a:pt x="11887" y="135027"/>
                      <a:pt x="6731" y="71509"/>
                    </a:cubicBezTo>
                    <a:lnTo>
                      <a:pt x="2005" y="13935"/>
                    </a:lnTo>
                    <a:cubicBezTo>
                      <a:pt x="1432" y="6845"/>
                      <a:pt x="6731" y="615"/>
                      <a:pt x="13821" y="42"/>
                    </a:cubicBezTo>
                    <a:cubicBezTo>
                      <a:pt x="20982" y="-530"/>
                      <a:pt x="27140" y="4769"/>
                      <a:pt x="27713" y="11858"/>
                    </a:cubicBezTo>
                    <a:lnTo>
                      <a:pt x="32439" y="69432"/>
                    </a:lnTo>
                    <a:cubicBezTo>
                      <a:pt x="37738" y="134669"/>
                      <a:pt x="35518" y="199260"/>
                      <a:pt x="25780" y="261274"/>
                    </a:cubicBezTo>
                    <a:cubicBezTo>
                      <a:pt x="25493" y="264354"/>
                      <a:pt x="24132" y="267361"/>
                      <a:pt x="21841" y="269509"/>
                    </a:cubicBezTo>
                    <a:cubicBezTo>
                      <a:pt x="19335" y="271873"/>
                      <a:pt x="16112" y="273090"/>
                      <a:pt x="12961" y="273090"/>
                    </a:cubicBezTo>
                    <a:close/>
                  </a:path>
                </a:pathLst>
              </a:custGeom>
              <a:solidFill>
                <a:schemeClr val="bg1"/>
              </a:solidFill>
              <a:ln w="0"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478AB361-722C-A45F-9FAC-1955B4C3EF78}"/>
                  </a:ext>
                </a:extLst>
              </p:cNvPr>
              <p:cNvSpPr/>
              <p:nvPr/>
            </p:nvSpPr>
            <p:spPr>
              <a:xfrm>
                <a:off x="13071934" y="4429798"/>
                <a:ext cx="1061155" cy="1188809"/>
              </a:xfrm>
              <a:custGeom>
                <a:avLst/>
                <a:gdLst>
                  <a:gd name="connsiteX0" fmla="*/ 538147 w 1061155"/>
                  <a:gd name="connsiteY0" fmla="*/ 1188810 h 1188809"/>
                  <a:gd name="connsiteX1" fmla="*/ 536500 w 1061155"/>
                  <a:gd name="connsiteY1" fmla="*/ 1188666 h 1188809"/>
                  <a:gd name="connsiteX2" fmla="*/ 9310 w 1061155"/>
                  <a:gd name="connsiteY2" fmla="*/ 615932 h 1188809"/>
                  <a:gd name="connsiteX3" fmla="*/ 2220 w 1061155"/>
                  <a:gd name="connsiteY3" fmla="*/ 436622 h 1188809"/>
                  <a:gd name="connsiteX4" fmla="*/ 22343 w 1061155"/>
                  <a:gd name="connsiteY4" fmla="*/ 155769 h 1188809"/>
                  <a:gd name="connsiteX5" fmla="*/ 34158 w 1061155"/>
                  <a:gd name="connsiteY5" fmla="*/ 143810 h 1188809"/>
                  <a:gd name="connsiteX6" fmla="*/ 531774 w 1061155"/>
                  <a:gd name="connsiteY6" fmla="*/ 1665 h 1188809"/>
                  <a:gd name="connsiteX7" fmla="*/ 544521 w 1061155"/>
                  <a:gd name="connsiteY7" fmla="*/ 1665 h 1188809"/>
                  <a:gd name="connsiteX8" fmla="*/ 1038985 w 1061155"/>
                  <a:gd name="connsiteY8" fmla="*/ 143452 h 1188809"/>
                  <a:gd name="connsiteX9" fmla="*/ 1050801 w 1061155"/>
                  <a:gd name="connsiteY9" fmla="*/ 155268 h 1188809"/>
                  <a:gd name="connsiteX10" fmla="*/ 1061113 w 1061155"/>
                  <a:gd name="connsiteY10" fmla="*/ 282017 h 1188809"/>
                  <a:gd name="connsiteX11" fmla="*/ 1049297 w 1061155"/>
                  <a:gd name="connsiteY11" fmla="*/ 295909 h 1188809"/>
                  <a:gd name="connsiteX12" fmla="*/ 1035405 w 1061155"/>
                  <a:gd name="connsiteY12" fmla="*/ 284093 h 1188809"/>
                  <a:gd name="connsiteX13" fmla="*/ 1025953 w 1061155"/>
                  <a:gd name="connsiteY13" fmla="*/ 168229 h 1188809"/>
                  <a:gd name="connsiteX14" fmla="*/ 538147 w 1061155"/>
                  <a:gd name="connsiteY14" fmla="*/ 27659 h 1188809"/>
                  <a:gd name="connsiteX15" fmla="*/ 47263 w 1061155"/>
                  <a:gd name="connsiteY15" fmla="*/ 168587 h 1188809"/>
                  <a:gd name="connsiteX16" fmla="*/ 27928 w 1061155"/>
                  <a:gd name="connsiteY16" fmla="*/ 438484 h 1188809"/>
                  <a:gd name="connsiteX17" fmla="*/ 34731 w 1061155"/>
                  <a:gd name="connsiteY17" fmla="*/ 611707 h 1188809"/>
                  <a:gd name="connsiteX18" fmla="*/ 538147 w 1061155"/>
                  <a:gd name="connsiteY18" fmla="*/ 1162887 h 1188809"/>
                  <a:gd name="connsiteX19" fmla="*/ 666615 w 1061155"/>
                  <a:gd name="connsiteY19" fmla="*/ 1127368 h 1188809"/>
                  <a:gd name="connsiteX20" fmla="*/ 683515 w 1061155"/>
                  <a:gd name="connsiteY20" fmla="*/ 1134171 h 1188809"/>
                  <a:gd name="connsiteX21" fmla="*/ 676712 w 1061155"/>
                  <a:gd name="connsiteY21" fmla="*/ 1151071 h 1188809"/>
                  <a:gd name="connsiteX22" fmla="*/ 539794 w 1061155"/>
                  <a:gd name="connsiteY22" fmla="*/ 1188666 h 1188809"/>
                  <a:gd name="connsiteX23" fmla="*/ 538147 w 1061155"/>
                  <a:gd name="connsiteY23" fmla="*/ 1188810 h 1188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61155" h="1188809">
                    <a:moveTo>
                      <a:pt x="538147" y="1188810"/>
                    </a:moveTo>
                    <a:cubicBezTo>
                      <a:pt x="537574" y="1188810"/>
                      <a:pt x="537073" y="1188810"/>
                      <a:pt x="536500" y="1188666"/>
                    </a:cubicBezTo>
                    <a:cubicBezTo>
                      <a:pt x="275984" y="1154795"/>
                      <a:pt x="59222" y="919271"/>
                      <a:pt x="9310" y="615932"/>
                    </a:cubicBezTo>
                    <a:cubicBezTo>
                      <a:pt x="72" y="560005"/>
                      <a:pt x="-2291" y="499710"/>
                      <a:pt x="2220" y="436622"/>
                    </a:cubicBezTo>
                    <a:lnTo>
                      <a:pt x="22343" y="155769"/>
                    </a:lnTo>
                    <a:cubicBezTo>
                      <a:pt x="22772" y="149396"/>
                      <a:pt x="27785" y="144383"/>
                      <a:pt x="34158" y="143810"/>
                    </a:cubicBezTo>
                    <a:cubicBezTo>
                      <a:pt x="228435" y="128056"/>
                      <a:pt x="391204" y="81581"/>
                      <a:pt x="531774" y="1665"/>
                    </a:cubicBezTo>
                    <a:cubicBezTo>
                      <a:pt x="535713" y="-555"/>
                      <a:pt x="540582" y="-555"/>
                      <a:pt x="544521" y="1665"/>
                    </a:cubicBezTo>
                    <a:cubicBezTo>
                      <a:pt x="684589" y="81152"/>
                      <a:pt x="846355" y="127555"/>
                      <a:pt x="1038985" y="143452"/>
                    </a:cubicBezTo>
                    <a:cubicBezTo>
                      <a:pt x="1045287" y="143953"/>
                      <a:pt x="1050228" y="148966"/>
                      <a:pt x="1050801" y="155268"/>
                    </a:cubicBezTo>
                    <a:lnTo>
                      <a:pt x="1061113" y="282017"/>
                    </a:lnTo>
                    <a:cubicBezTo>
                      <a:pt x="1061686" y="289106"/>
                      <a:pt x="1056387" y="295336"/>
                      <a:pt x="1049297" y="295909"/>
                    </a:cubicBezTo>
                    <a:cubicBezTo>
                      <a:pt x="1042208" y="296482"/>
                      <a:pt x="1035978" y="291183"/>
                      <a:pt x="1035405" y="284093"/>
                    </a:cubicBezTo>
                    <a:lnTo>
                      <a:pt x="1025953" y="168229"/>
                    </a:lnTo>
                    <a:cubicBezTo>
                      <a:pt x="837189" y="151472"/>
                      <a:pt x="677428" y="105427"/>
                      <a:pt x="538147" y="27659"/>
                    </a:cubicBezTo>
                    <a:cubicBezTo>
                      <a:pt x="398437" y="105785"/>
                      <a:pt x="237602" y="151902"/>
                      <a:pt x="47263" y="168587"/>
                    </a:cubicBezTo>
                    <a:lnTo>
                      <a:pt x="27928" y="438484"/>
                    </a:lnTo>
                    <a:cubicBezTo>
                      <a:pt x="23560" y="499495"/>
                      <a:pt x="25852" y="557785"/>
                      <a:pt x="34731" y="611707"/>
                    </a:cubicBezTo>
                    <a:cubicBezTo>
                      <a:pt x="82710" y="903302"/>
                      <a:pt x="289590" y="1129660"/>
                      <a:pt x="538147" y="1162887"/>
                    </a:cubicBezTo>
                    <a:cubicBezTo>
                      <a:pt x="581829" y="1157087"/>
                      <a:pt x="625010" y="1145128"/>
                      <a:pt x="666615" y="1127368"/>
                    </a:cubicBezTo>
                    <a:cubicBezTo>
                      <a:pt x="673132" y="1124576"/>
                      <a:pt x="680722" y="1127583"/>
                      <a:pt x="683515" y="1134171"/>
                    </a:cubicBezTo>
                    <a:cubicBezTo>
                      <a:pt x="686308" y="1140688"/>
                      <a:pt x="683229" y="1148279"/>
                      <a:pt x="676712" y="1151071"/>
                    </a:cubicBezTo>
                    <a:cubicBezTo>
                      <a:pt x="632457" y="1169976"/>
                      <a:pt x="586341" y="1182651"/>
                      <a:pt x="539794" y="1188666"/>
                    </a:cubicBezTo>
                    <a:cubicBezTo>
                      <a:pt x="539222" y="1188738"/>
                      <a:pt x="538720" y="1188810"/>
                      <a:pt x="538147" y="1188810"/>
                    </a:cubicBezTo>
                    <a:close/>
                  </a:path>
                </a:pathLst>
              </a:custGeom>
              <a:solidFill>
                <a:schemeClr val="bg1"/>
              </a:solidFill>
              <a:ln w="0"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A8293882-C968-F100-EA10-350CC48C6326}"/>
                  </a:ext>
                </a:extLst>
              </p:cNvPr>
              <p:cNvSpPr/>
              <p:nvPr/>
            </p:nvSpPr>
            <p:spPr>
              <a:xfrm>
                <a:off x="13149692" y="4929348"/>
                <a:ext cx="55281" cy="203960"/>
              </a:xfrm>
              <a:custGeom>
                <a:avLst/>
                <a:gdLst>
                  <a:gd name="connsiteX0" fmla="*/ 42403 w 55281"/>
                  <a:gd name="connsiteY0" fmla="*/ 203960 h 203960"/>
                  <a:gd name="connsiteX1" fmla="*/ 30087 w 55281"/>
                  <a:gd name="connsiteY1" fmla="*/ 194794 h 203960"/>
                  <a:gd name="connsiteX2" fmla="*/ 11 w 55281"/>
                  <a:gd name="connsiteY2" fmla="*/ 13336 h 203960"/>
                  <a:gd name="connsiteX3" fmla="*/ 12399 w 55281"/>
                  <a:gd name="connsiteY3" fmla="*/ 16 h 203960"/>
                  <a:gd name="connsiteX4" fmla="*/ 25718 w 55281"/>
                  <a:gd name="connsiteY4" fmla="*/ 12405 h 203960"/>
                  <a:gd name="connsiteX5" fmla="*/ 54720 w 55281"/>
                  <a:gd name="connsiteY5" fmla="*/ 187347 h 203960"/>
                  <a:gd name="connsiteX6" fmla="*/ 46127 w 55281"/>
                  <a:gd name="connsiteY6" fmla="*/ 203388 h 203960"/>
                  <a:gd name="connsiteX7" fmla="*/ 42403 w 55281"/>
                  <a:gd name="connsiteY7" fmla="*/ 203960 h 20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81" h="203960">
                    <a:moveTo>
                      <a:pt x="42403" y="203960"/>
                    </a:moveTo>
                    <a:cubicBezTo>
                      <a:pt x="36890" y="203960"/>
                      <a:pt x="31734" y="200380"/>
                      <a:pt x="30087" y="194794"/>
                    </a:cubicBezTo>
                    <a:cubicBezTo>
                      <a:pt x="12399" y="136146"/>
                      <a:pt x="2230" y="75063"/>
                      <a:pt x="11" y="13336"/>
                    </a:cubicBezTo>
                    <a:cubicBezTo>
                      <a:pt x="-276" y="6246"/>
                      <a:pt x="5310" y="231"/>
                      <a:pt x="12399" y="16"/>
                    </a:cubicBezTo>
                    <a:cubicBezTo>
                      <a:pt x="19560" y="-342"/>
                      <a:pt x="25504" y="5315"/>
                      <a:pt x="25718" y="12405"/>
                    </a:cubicBezTo>
                    <a:cubicBezTo>
                      <a:pt x="27867" y="71912"/>
                      <a:pt x="37677" y="130775"/>
                      <a:pt x="54720" y="187347"/>
                    </a:cubicBezTo>
                    <a:cubicBezTo>
                      <a:pt x="56797" y="194150"/>
                      <a:pt x="52930" y="201382"/>
                      <a:pt x="46127" y="203388"/>
                    </a:cubicBezTo>
                    <a:cubicBezTo>
                      <a:pt x="44910" y="203746"/>
                      <a:pt x="43621" y="203960"/>
                      <a:pt x="42403" y="203960"/>
                    </a:cubicBezTo>
                    <a:close/>
                  </a:path>
                </a:pathLst>
              </a:custGeom>
              <a:solidFill>
                <a:schemeClr val="bg1"/>
              </a:solidFill>
              <a:ln w="0"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D30CFCC4-7E27-0F14-D6D1-309D5472EF39}"/>
                  </a:ext>
                </a:extLst>
              </p:cNvPr>
              <p:cNvSpPr/>
              <p:nvPr/>
            </p:nvSpPr>
            <p:spPr>
              <a:xfrm>
                <a:off x="13149201" y="4806697"/>
                <a:ext cx="25779" cy="73901"/>
              </a:xfrm>
              <a:custGeom>
                <a:avLst/>
                <a:gdLst>
                  <a:gd name="connsiteX0" fmla="*/ 12890 w 25779"/>
                  <a:gd name="connsiteY0" fmla="*/ 73901 h 73901"/>
                  <a:gd name="connsiteX1" fmla="*/ 0 w 25779"/>
                  <a:gd name="connsiteY1" fmla="*/ 61011 h 73901"/>
                  <a:gd name="connsiteX2" fmla="*/ 0 w 25779"/>
                  <a:gd name="connsiteY2" fmla="*/ 12890 h 73901"/>
                  <a:gd name="connsiteX3" fmla="*/ 12890 w 25779"/>
                  <a:gd name="connsiteY3" fmla="*/ 0 h 73901"/>
                  <a:gd name="connsiteX4" fmla="*/ 25779 w 25779"/>
                  <a:gd name="connsiteY4" fmla="*/ 12890 h 73901"/>
                  <a:gd name="connsiteX5" fmla="*/ 25779 w 25779"/>
                  <a:gd name="connsiteY5" fmla="*/ 61011 h 73901"/>
                  <a:gd name="connsiteX6" fmla="*/ 12890 w 25779"/>
                  <a:gd name="connsiteY6" fmla="*/ 73901 h 73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79" h="73901">
                    <a:moveTo>
                      <a:pt x="12890" y="73901"/>
                    </a:moveTo>
                    <a:cubicBezTo>
                      <a:pt x="5800" y="73901"/>
                      <a:pt x="0" y="68101"/>
                      <a:pt x="0" y="61011"/>
                    </a:cubicBezTo>
                    <a:lnTo>
                      <a:pt x="0" y="12890"/>
                    </a:lnTo>
                    <a:cubicBezTo>
                      <a:pt x="0" y="5800"/>
                      <a:pt x="5800" y="0"/>
                      <a:pt x="12890" y="0"/>
                    </a:cubicBezTo>
                    <a:cubicBezTo>
                      <a:pt x="19979" y="0"/>
                      <a:pt x="25779" y="5800"/>
                      <a:pt x="25779" y="12890"/>
                    </a:cubicBezTo>
                    <a:lnTo>
                      <a:pt x="25779" y="61011"/>
                    </a:lnTo>
                    <a:cubicBezTo>
                      <a:pt x="25779" y="68101"/>
                      <a:pt x="19979" y="73901"/>
                      <a:pt x="12890" y="73901"/>
                    </a:cubicBezTo>
                    <a:close/>
                  </a:path>
                </a:pathLst>
              </a:custGeom>
              <a:solidFill>
                <a:schemeClr val="bg1"/>
              </a:solidFill>
              <a:ln w="0" cap="flat">
                <a:noFill/>
                <a:prstDash val="solid"/>
                <a:miter/>
              </a:ln>
            </p:spPr>
            <p:txBody>
              <a:bodyPr rtlCol="0" anchor="ctr"/>
              <a:lstStyle/>
              <a:p>
                <a:endParaRPr lang="en-US"/>
              </a:p>
            </p:txBody>
          </p:sp>
        </p:grpSp>
        <p:grpSp>
          <p:nvGrpSpPr>
            <p:cNvPr id="200" name="Graphic 192">
              <a:extLst>
                <a:ext uri="{FF2B5EF4-FFF2-40B4-BE49-F238E27FC236}">
                  <a16:creationId xmlns:a16="http://schemas.microsoft.com/office/drawing/2014/main" id="{980DE9D5-9A6F-A9FF-690E-BC22EE955143}"/>
                </a:ext>
              </a:extLst>
            </p:cNvPr>
            <p:cNvGrpSpPr/>
            <p:nvPr/>
          </p:nvGrpSpPr>
          <p:grpSpPr>
            <a:xfrm>
              <a:off x="14832173" y="4766667"/>
              <a:ext cx="442114" cy="506065"/>
              <a:chOff x="13372409" y="4766667"/>
              <a:chExt cx="442114" cy="506065"/>
            </a:xfrm>
            <a:solidFill>
              <a:schemeClr val="bg1"/>
            </a:solidFill>
          </p:grpSpPr>
          <p:sp>
            <p:nvSpPr>
              <p:cNvPr id="201" name="Freeform: Shape 200">
                <a:extLst>
                  <a:ext uri="{FF2B5EF4-FFF2-40B4-BE49-F238E27FC236}">
                    <a16:creationId xmlns:a16="http://schemas.microsoft.com/office/drawing/2014/main" id="{7C64CC03-548C-8D81-47A5-00C8193DA27F}"/>
                  </a:ext>
                </a:extLst>
              </p:cNvPr>
              <p:cNvSpPr/>
              <p:nvPr/>
            </p:nvSpPr>
            <p:spPr>
              <a:xfrm>
                <a:off x="13372409" y="5056973"/>
                <a:ext cx="442114" cy="215759"/>
              </a:xfrm>
              <a:custGeom>
                <a:avLst/>
                <a:gdLst>
                  <a:gd name="connsiteX0" fmla="*/ 18046 w 442114"/>
                  <a:gd name="connsiteY0" fmla="*/ 215760 h 215759"/>
                  <a:gd name="connsiteX1" fmla="*/ 5800 w 442114"/>
                  <a:gd name="connsiteY1" fmla="*/ 206809 h 215759"/>
                  <a:gd name="connsiteX2" fmla="*/ 0 w 442114"/>
                  <a:gd name="connsiteY2" fmla="*/ 169428 h 215759"/>
                  <a:gd name="connsiteX3" fmla="*/ 237315 w 442114"/>
                  <a:gd name="connsiteY3" fmla="*/ 0 h 215759"/>
                  <a:gd name="connsiteX4" fmla="*/ 438967 w 442114"/>
                  <a:gd name="connsiteY4" fmla="*/ 79916 h 215759"/>
                  <a:gd name="connsiteX5" fmla="*/ 437678 w 442114"/>
                  <a:gd name="connsiteY5" fmla="*/ 98105 h 215759"/>
                  <a:gd name="connsiteX6" fmla="*/ 419490 w 442114"/>
                  <a:gd name="connsiteY6" fmla="*/ 96816 h 215759"/>
                  <a:gd name="connsiteX7" fmla="*/ 237315 w 442114"/>
                  <a:gd name="connsiteY7" fmla="*/ 25779 h 215759"/>
                  <a:gd name="connsiteX8" fmla="*/ 25780 w 442114"/>
                  <a:gd name="connsiteY8" fmla="*/ 169428 h 215759"/>
                  <a:gd name="connsiteX9" fmla="*/ 30291 w 442114"/>
                  <a:gd name="connsiteY9" fmla="*/ 198932 h 215759"/>
                  <a:gd name="connsiteX10" fmla="*/ 21913 w 442114"/>
                  <a:gd name="connsiteY10" fmla="*/ 215115 h 215759"/>
                  <a:gd name="connsiteX11" fmla="*/ 17974 w 442114"/>
                  <a:gd name="connsiteY11" fmla="*/ 215760 h 21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114" h="215759">
                    <a:moveTo>
                      <a:pt x="18046" y="215760"/>
                    </a:moveTo>
                    <a:cubicBezTo>
                      <a:pt x="12603" y="215760"/>
                      <a:pt x="7519" y="212251"/>
                      <a:pt x="5800" y="206809"/>
                    </a:cubicBezTo>
                    <a:cubicBezTo>
                      <a:pt x="2005" y="194850"/>
                      <a:pt x="0" y="182247"/>
                      <a:pt x="0" y="169428"/>
                    </a:cubicBezTo>
                    <a:cubicBezTo>
                      <a:pt x="0" y="75978"/>
                      <a:pt x="106484" y="0"/>
                      <a:pt x="237315" y="0"/>
                    </a:cubicBezTo>
                    <a:cubicBezTo>
                      <a:pt x="320095" y="0"/>
                      <a:pt x="395500" y="29861"/>
                      <a:pt x="438967" y="79916"/>
                    </a:cubicBezTo>
                    <a:cubicBezTo>
                      <a:pt x="443622" y="85287"/>
                      <a:pt x="443049" y="93451"/>
                      <a:pt x="437678" y="98105"/>
                    </a:cubicBezTo>
                    <a:cubicBezTo>
                      <a:pt x="432308" y="102760"/>
                      <a:pt x="424144" y="102187"/>
                      <a:pt x="419490" y="96816"/>
                    </a:cubicBezTo>
                    <a:cubicBezTo>
                      <a:pt x="381393" y="52991"/>
                      <a:pt x="311645" y="25779"/>
                      <a:pt x="237315" y="25779"/>
                    </a:cubicBezTo>
                    <a:cubicBezTo>
                      <a:pt x="120662" y="25779"/>
                      <a:pt x="25780" y="90228"/>
                      <a:pt x="25780" y="169428"/>
                    </a:cubicBezTo>
                    <a:cubicBezTo>
                      <a:pt x="25780" y="179597"/>
                      <a:pt x="27283" y="189479"/>
                      <a:pt x="30291" y="198932"/>
                    </a:cubicBezTo>
                    <a:cubicBezTo>
                      <a:pt x="32439" y="205734"/>
                      <a:pt x="28716" y="212967"/>
                      <a:pt x="21913" y="215115"/>
                    </a:cubicBezTo>
                    <a:cubicBezTo>
                      <a:pt x="20624" y="215545"/>
                      <a:pt x="19263" y="215760"/>
                      <a:pt x="17974" y="215760"/>
                    </a:cubicBezTo>
                    <a:close/>
                  </a:path>
                </a:pathLst>
              </a:custGeom>
              <a:solidFill>
                <a:schemeClr val="bg1"/>
              </a:solidFill>
              <a:ln w="0"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8D2BB581-45B5-29D8-F2EB-C22F61A1B59C}"/>
                  </a:ext>
                </a:extLst>
              </p:cNvPr>
              <p:cNvSpPr/>
              <p:nvPr/>
            </p:nvSpPr>
            <p:spPr>
              <a:xfrm>
                <a:off x="13492427" y="4766667"/>
                <a:ext cx="234593" cy="234593"/>
              </a:xfrm>
              <a:custGeom>
                <a:avLst/>
                <a:gdLst>
                  <a:gd name="connsiteX0" fmla="*/ 117297 w 234593"/>
                  <a:gd name="connsiteY0" fmla="*/ 234593 h 234593"/>
                  <a:gd name="connsiteX1" fmla="*/ 0 w 234593"/>
                  <a:gd name="connsiteY1" fmla="*/ 117297 h 234593"/>
                  <a:gd name="connsiteX2" fmla="*/ 117297 w 234593"/>
                  <a:gd name="connsiteY2" fmla="*/ 0 h 234593"/>
                  <a:gd name="connsiteX3" fmla="*/ 234593 w 234593"/>
                  <a:gd name="connsiteY3" fmla="*/ 117297 h 234593"/>
                  <a:gd name="connsiteX4" fmla="*/ 117297 w 234593"/>
                  <a:gd name="connsiteY4" fmla="*/ 234593 h 234593"/>
                  <a:gd name="connsiteX5" fmla="*/ 117297 w 234593"/>
                  <a:gd name="connsiteY5" fmla="*/ 25779 h 234593"/>
                  <a:gd name="connsiteX6" fmla="*/ 25779 w 234593"/>
                  <a:gd name="connsiteY6" fmla="*/ 117297 h 234593"/>
                  <a:gd name="connsiteX7" fmla="*/ 117297 w 234593"/>
                  <a:gd name="connsiteY7" fmla="*/ 208814 h 234593"/>
                  <a:gd name="connsiteX8" fmla="*/ 208814 w 234593"/>
                  <a:gd name="connsiteY8" fmla="*/ 117297 h 234593"/>
                  <a:gd name="connsiteX9" fmla="*/ 117297 w 234593"/>
                  <a:gd name="connsiteY9" fmla="*/ 25779 h 23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593" h="234593">
                    <a:moveTo>
                      <a:pt x="117297" y="234593"/>
                    </a:moveTo>
                    <a:cubicBezTo>
                      <a:pt x="52633" y="234593"/>
                      <a:pt x="0" y="181960"/>
                      <a:pt x="0" y="117297"/>
                    </a:cubicBezTo>
                    <a:cubicBezTo>
                      <a:pt x="0" y="52633"/>
                      <a:pt x="52633" y="0"/>
                      <a:pt x="117297" y="0"/>
                    </a:cubicBezTo>
                    <a:cubicBezTo>
                      <a:pt x="181960" y="0"/>
                      <a:pt x="234593" y="52633"/>
                      <a:pt x="234593" y="117297"/>
                    </a:cubicBezTo>
                    <a:cubicBezTo>
                      <a:pt x="234593" y="181960"/>
                      <a:pt x="181960" y="234593"/>
                      <a:pt x="117297" y="234593"/>
                    </a:cubicBezTo>
                    <a:close/>
                    <a:moveTo>
                      <a:pt x="117297" y="25779"/>
                    </a:moveTo>
                    <a:cubicBezTo>
                      <a:pt x="66812" y="25779"/>
                      <a:pt x="25779" y="66812"/>
                      <a:pt x="25779" y="117297"/>
                    </a:cubicBezTo>
                    <a:cubicBezTo>
                      <a:pt x="25779" y="167781"/>
                      <a:pt x="66812" y="208814"/>
                      <a:pt x="117297" y="208814"/>
                    </a:cubicBezTo>
                    <a:cubicBezTo>
                      <a:pt x="167782" y="208814"/>
                      <a:pt x="208814" y="167781"/>
                      <a:pt x="208814" y="117297"/>
                    </a:cubicBezTo>
                    <a:cubicBezTo>
                      <a:pt x="208814" y="66812"/>
                      <a:pt x="167782" y="25779"/>
                      <a:pt x="117297" y="25779"/>
                    </a:cubicBezTo>
                    <a:close/>
                  </a:path>
                </a:pathLst>
              </a:custGeom>
              <a:solidFill>
                <a:schemeClr val="bg1"/>
              </a:solidFill>
              <a:ln w="0" cap="flat">
                <a:noFill/>
                <a:prstDash val="solid"/>
                <a:miter/>
              </a:ln>
            </p:spPr>
            <p:txBody>
              <a:bodyPr rtlCol="0" anchor="ctr"/>
              <a:lstStyle/>
              <a:p>
                <a:endParaRPr lang="en-US"/>
              </a:p>
            </p:txBody>
          </p:sp>
        </p:grpSp>
        <p:grpSp>
          <p:nvGrpSpPr>
            <p:cNvPr id="203" name="Graphic 192">
              <a:extLst>
                <a:ext uri="{FF2B5EF4-FFF2-40B4-BE49-F238E27FC236}">
                  <a16:creationId xmlns:a16="http://schemas.microsoft.com/office/drawing/2014/main" id="{E2F6D04A-214A-863C-A030-B93B4E91A746}"/>
                </a:ext>
              </a:extLst>
            </p:cNvPr>
            <p:cNvGrpSpPr/>
            <p:nvPr/>
          </p:nvGrpSpPr>
          <p:grpSpPr>
            <a:xfrm>
              <a:off x="15231683" y="5052676"/>
              <a:ext cx="441402" cy="565859"/>
              <a:chOff x="13771919" y="5052676"/>
              <a:chExt cx="441402" cy="565859"/>
            </a:xfrm>
            <a:solidFill>
              <a:srgbClr val="9FD07A"/>
            </a:solidFill>
          </p:grpSpPr>
          <p:sp>
            <p:nvSpPr>
              <p:cNvPr id="204" name="Freeform: Shape 203">
                <a:extLst>
                  <a:ext uri="{FF2B5EF4-FFF2-40B4-BE49-F238E27FC236}">
                    <a16:creationId xmlns:a16="http://schemas.microsoft.com/office/drawing/2014/main" id="{F70B7EE3-640A-8671-EE5B-FDE54A7505B8}"/>
                  </a:ext>
                </a:extLst>
              </p:cNvPr>
              <p:cNvSpPr/>
              <p:nvPr/>
            </p:nvSpPr>
            <p:spPr>
              <a:xfrm>
                <a:off x="13771919" y="5212151"/>
                <a:ext cx="441402" cy="406384"/>
              </a:xfrm>
              <a:custGeom>
                <a:avLst/>
                <a:gdLst>
                  <a:gd name="connsiteX0" fmla="*/ 265385 w 441402"/>
                  <a:gd name="connsiteY0" fmla="*/ 406385 h 406384"/>
                  <a:gd name="connsiteX1" fmla="*/ 176088 w 441402"/>
                  <a:gd name="connsiteY1" fmla="*/ 406385 h 406384"/>
                  <a:gd name="connsiteX2" fmla="*/ 0 w 441402"/>
                  <a:gd name="connsiteY2" fmla="*/ 230297 h 406384"/>
                  <a:gd name="connsiteX3" fmla="*/ 0 w 441402"/>
                  <a:gd name="connsiteY3" fmla="*/ 87006 h 406384"/>
                  <a:gd name="connsiteX4" fmla="*/ 87006 w 441402"/>
                  <a:gd name="connsiteY4" fmla="*/ 0 h 406384"/>
                  <a:gd name="connsiteX5" fmla="*/ 354396 w 441402"/>
                  <a:gd name="connsiteY5" fmla="*/ 0 h 406384"/>
                  <a:gd name="connsiteX6" fmla="*/ 441402 w 441402"/>
                  <a:gd name="connsiteY6" fmla="*/ 87006 h 406384"/>
                  <a:gd name="connsiteX7" fmla="*/ 441402 w 441402"/>
                  <a:gd name="connsiteY7" fmla="*/ 230297 h 406384"/>
                  <a:gd name="connsiteX8" fmla="*/ 265314 w 441402"/>
                  <a:gd name="connsiteY8" fmla="*/ 406385 h 406384"/>
                  <a:gd name="connsiteX9" fmla="*/ 87077 w 441402"/>
                  <a:gd name="connsiteY9" fmla="*/ 25779 h 406384"/>
                  <a:gd name="connsiteX10" fmla="*/ 25851 w 441402"/>
                  <a:gd name="connsiteY10" fmla="*/ 87006 h 406384"/>
                  <a:gd name="connsiteX11" fmla="*/ 25851 w 441402"/>
                  <a:gd name="connsiteY11" fmla="*/ 230297 h 406384"/>
                  <a:gd name="connsiteX12" fmla="*/ 176160 w 441402"/>
                  <a:gd name="connsiteY12" fmla="*/ 380605 h 406384"/>
                  <a:gd name="connsiteX13" fmla="*/ 265457 w 441402"/>
                  <a:gd name="connsiteY13" fmla="*/ 380605 h 406384"/>
                  <a:gd name="connsiteX14" fmla="*/ 415766 w 441402"/>
                  <a:gd name="connsiteY14" fmla="*/ 230297 h 406384"/>
                  <a:gd name="connsiteX15" fmla="*/ 415766 w 441402"/>
                  <a:gd name="connsiteY15" fmla="*/ 87006 h 406384"/>
                  <a:gd name="connsiteX16" fmla="*/ 354540 w 441402"/>
                  <a:gd name="connsiteY16" fmla="*/ 25779 h 406384"/>
                  <a:gd name="connsiteX17" fmla="*/ 87149 w 441402"/>
                  <a:gd name="connsiteY17" fmla="*/ 25779 h 4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1402" h="406384">
                    <a:moveTo>
                      <a:pt x="265385" y="406385"/>
                    </a:moveTo>
                    <a:lnTo>
                      <a:pt x="176088" y="406385"/>
                    </a:lnTo>
                    <a:cubicBezTo>
                      <a:pt x="78985" y="406385"/>
                      <a:pt x="0" y="327399"/>
                      <a:pt x="0" y="230297"/>
                    </a:cubicBezTo>
                    <a:lnTo>
                      <a:pt x="0" y="87006"/>
                    </a:lnTo>
                    <a:cubicBezTo>
                      <a:pt x="0" y="39027"/>
                      <a:pt x="39027" y="0"/>
                      <a:pt x="87006" y="0"/>
                    </a:cubicBezTo>
                    <a:lnTo>
                      <a:pt x="354396" y="0"/>
                    </a:lnTo>
                    <a:cubicBezTo>
                      <a:pt x="402375" y="0"/>
                      <a:pt x="441402" y="39027"/>
                      <a:pt x="441402" y="87006"/>
                    </a:cubicBezTo>
                    <a:lnTo>
                      <a:pt x="441402" y="230297"/>
                    </a:lnTo>
                    <a:cubicBezTo>
                      <a:pt x="441402" y="327399"/>
                      <a:pt x="362417" y="406385"/>
                      <a:pt x="265314" y="406385"/>
                    </a:cubicBezTo>
                    <a:close/>
                    <a:moveTo>
                      <a:pt x="87077" y="25779"/>
                    </a:moveTo>
                    <a:cubicBezTo>
                      <a:pt x="53278" y="25779"/>
                      <a:pt x="25851" y="53278"/>
                      <a:pt x="25851" y="87006"/>
                    </a:cubicBezTo>
                    <a:lnTo>
                      <a:pt x="25851" y="230297"/>
                    </a:lnTo>
                    <a:cubicBezTo>
                      <a:pt x="25851" y="313149"/>
                      <a:pt x="93236" y="380605"/>
                      <a:pt x="176160" y="380605"/>
                    </a:cubicBezTo>
                    <a:lnTo>
                      <a:pt x="265457" y="380605"/>
                    </a:lnTo>
                    <a:cubicBezTo>
                      <a:pt x="348310" y="380605"/>
                      <a:pt x="415766" y="313221"/>
                      <a:pt x="415766" y="230297"/>
                    </a:cubicBezTo>
                    <a:lnTo>
                      <a:pt x="415766" y="87006"/>
                    </a:lnTo>
                    <a:cubicBezTo>
                      <a:pt x="415766" y="53206"/>
                      <a:pt x="388268" y="25779"/>
                      <a:pt x="354540" y="25779"/>
                    </a:cubicBezTo>
                    <a:lnTo>
                      <a:pt x="87149" y="25779"/>
                    </a:lnTo>
                    <a:close/>
                  </a:path>
                </a:pathLst>
              </a:custGeom>
              <a:grpFill/>
              <a:ln w="0"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5B780D8B-F421-3632-14E0-826AC391D83D}"/>
                  </a:ext>
                </a:extLst>
              </p:cNvPr>
              <p:cNvSpPr/>
              <p:nvPr/>
            </p:nvSpPr>
            <p:spPr>
              <a:xfrm>
                <a:off x="13877185" y="5052676"/>
                <a:ext cx="231012" cy="185254"/>
              </a:xfrm>
              <a:custGeom>
                <a:avLst/>
                <a:gdLst>
                  <a:gd name="connsiteX0" fmla="*/ 218123 w 231012"/>
                  <a:gd name="connsiteY0" fmla="*/ 185254 h 185254"/>
                  <a:gd name="connsiteX1" fmla="*/ 205233 w 231012"/>
                  <a:gd name="connsiteY1" fmla="*/ 172364 h 185254"/>
                  <a:gd name="connsiteX2" fmla="*/ 205233 w 231012"/>
                  <a:gd name="connsiteY2" fmla="*/ 115506 h 185254"/>
                  <a:gd name="connsiteX3" fmla="*/ 115506 w 231012"/>
                  <a:gd name="connsiteY3" fmla="*/ 25779 h 185254"/>
                  <a:gd name="connsiteX4" fmla="*/ 25780 w 231012"/>
                  <a:gd name="connsiteY4" fmla="*/ 115506 h 185254"/>
                  <a:gd name="connsiteX5" fmla="*/ 25780 w 231012"/>
                  <a:gd name="connsiteY5" fmla="*/ 172364 h 185254"/>
                  <a:gd name="connsiteX6" fmla="*/ 12890 w 231012"/>
                  <a:gd name="connsiteY6" fmla="*/ 185254 h 185254"/>
                  <a:gd name="connsiteX7" fmla="*/ 0 w 231012"/>
                  <a:gd name="connsiteY7" fmla="*/ 172364 h 185254"/>
                  <a:gd name="connsiteX8" fmla="*/ 0 w 231012"/>
                  <a:gd name="connsiteY8" fmla="*/ 115506 h 185254"/>
                  <a:gd name="connsiteX9" fmla="*/ 115506 w 231012"/>
                  <a:gd name="connsiteY9" fmla="*/ 0 h 185254"/>
                  <a:gd name="connsiteX10" fmla="*/ 231013 w 231012"/>
                  <a:gd name="connsiteY10" fmla="*/ 115506 h 185254"/>
                  <a:gd name="connsiteX11" fmla="*/ 231013 w 231012"/>
                  <a:gd name="connsiteY11" fmla="*/ 172364 h 185254"/>
                  <a:gd name="connsiteX12" fmla="*/ 218123 w 231012"/>
                  <a:gd name="connsiteY12" fmla="*/ 185254 h 185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012" h="185254">
                    <a:moveTo>
                      <a:pt x="218123" y="185254"/>
                    </a:moveTo>
                    <a:cubicBezTo>
                      <a:pt x="211034" y="185254"/>
                      <a:pt x="205233" y="179454"/>
                      <a:pt x="205233" y="172364"/>
                    </a:cubicBezTo>
                    <a:lnTo>
                      <a:pt x="205233" y="115506"/>
                    </a:lnTo>
                    <a:cubicBezTo>
                      <a:pt x="205233" y="66024"/>
                      <a:pt x="164989" y="25779"/>
                      <a:pt x="115506" y="25779"/>
                    </a:cubicBezTo>
                    <a:cubicBezTo>
                      <a:pt x="66024" y="25779"/>
                      <a:pt x="25780" y="66024"/>
                      <a:pt x="25780" y="115506"/>
                    </a:cubicBezTo>
                    <a:lnTo>
                      <a:pt x="25780" y="172364"/>
                    </a:lnTo>
                    <a:cubicBezTo>
                      <a:pt x="25780" y="179454"/>
                      <a:pt x="19979" y="185254"/>
                      <a:pt x="12890" y="185254"/>
                    </a:cubicBezTo>
                    <a:cubicBezTo>
                      <a:pt x="5800" y="185254"/>
                      <a:pt x="0" y="179454"/>
                      <a:pt x="0" y="172364"/>
                    </a:cubicBezTo>
                    <a:lnTo>
                      <a:pt x="0" y="115506"/>
                    </a:lnTo>
                    <a:cubicBezTo>
                      <a:pt x="0" y="51845"/>
                      <a:pt x="51845" y="0"/>
                      <a:pt x="115506" y="0"/>
                    </a:cubicBezTo>
                    <a:cubicBezTo>
                      <a:pt x="179167" y="0"/>
                      <a:pt x="231013" y="51845"/>
                      <a:pt x="231013" y="115506"/>
                    </a:cubicBezTo>
                    <a:lnTo>
                      <a:pt x="231013" y="172364"/>
                    </a:lnTo>
                    <a:cubicBezTo>
                      <a:pt x="231013" y="179454"/>
                      <a:pt x="225212" y="185254"/>
                      <a:pt x="218123" y="185254"/>
                    </a:cubicBezTo>
                    <a:close/>
                  </a:path>
                </a:pathLst>
              </a:custGeom>
              <a:grpFill/>
              <a:ln w="0"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AB8A7D2A-E3D7-45A9-3E49-3649AFDAA561}"/>
                  </a:ext>
                </a:extLst>
              </p:cNvPr>
              <p:cNvSpPr/>
              <p:nvPr/>
            </p:nvSpPr>
            <p:spPr>
              <a:xfrm>
                <a:off x="13979802" y="5292640"/>
                <a:ext cx="25779" cy="55211"/>
              </a:xfrm>
              <a:custGeom>
                <a:avLst/>
                <a:gdLst>
                  <a:gd name="connsiteX0" fmla="*/ 12890 w 25779"/>
                  <a:gd name="connsiteY0" fmla="*/ 55211 h 55211"/>
                  <a:gd name="connsiteX1" fmla="*/ 0 w 25779"/>
                  <a:gd name="connsiteY1" fmla="*/ 42321 h 55211"/>
                  <a:gd name="connsiteX2" fmla="*/ 0 w 25779"/>
                  <a:gd name="connsiteY2" fmla="*/ 12890 h 55211"/>
                  <a:gd name="connsiteX3" fmla="*/ 12890 w 25779"/>
                  <a:gd name="connsiteY3" fmla="*/ 0 h 55211"/>
                  <a:gd name="connsiteX4" fmla="*/ 25780 w 25779"/>
                  <a:gd name="connsiteY4" fmla="*/ 12890 h 55211"/>
                  <a:gd name="connsiteX5" fmla="*/ 25780 w 25779"/>
                  <a:gd name="connsiteY5" fmla="*/ 42321 h 55211"/>
                  <a:gd name="connsiteX6" fmla="*/ 12890 w 25779"/>
                  <a:gd name="connsiteY6" fmla="*/ 55211 h 55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79" h="55211">
                    <a:moveTo>
                      <a:pt x="12890" y="55211"/>
                    </a:moveTo>
                    <a:cubicBezTo>
                      <a:pt x="5800" y="55211"/>
                      <a:pt x="0" y="49411"/>
                      <a:pt x="0" y="42321"/>
                    </a:cubicBezTo>
                    <a:lnTo>
                      <a:pt x="0" y="12890"/>
                    </a:lnTo>
                    <a:cubicBezTo>
                      <a:pt x="0" y="5800"/>
                      <a:pt x="5800" y="0"/>
                      <a:pt x="12890" y="0"/>
                    </a:cubicBezTo>
                    <a:cubicBezTo>
                      <a:pt x="19979" y="0"/>
                      <a:pt x="25780" y="5800"/>
                      <a:pt x="25780" y="12890"/>
                    </a:cubicBezTo>
                    <a:lnTo>
                      <a:pt x="25780" y="42321"/>
                    </a:lnTo>
                    <a:cubicBezTo>
                      <a:pt x="25780" y="49411"/>
                      <a:pt x="19979" y="55211"/>
                      <a:pt x="12890" y="55211"/>
                    </a:cubicBezTo>
                    <a:close/>
                  </a:path>
                </a:pathLst>
              </a:custGeom>
              <a:grpFill/>
              <a:ln w="0" cap="flat">
                <a:noFill/>
                <a:prstDash val="solid"/>
                <a:miter/>
              </a:ln>
            </p:spPr>
            <p:txBody>
              <a:bodyPr rtlCol="0" anchor="ctr"/>
              <a:lstStyle/>
              <a:p>
                <a:endParaRPr lang="en-US"/>
              </a:p>
            </p:txBody>
          </p:sp>
        </p:grpSp>
      </p:grpSp>
      <p:grpSp>
        <p:nvGrpSpPr>
          <p:cNvPr id="237" name="Group 236">
            <a:extLst>
              <a:ext uri="{FF2B5EF4-FFF2-40B4-BE49-F238E27FC236}">
                <a16:creationId xmlns:a16="http://schemas.microsoft.com/office/drawing/2014/main" id="{24CEC42A-6016-2920-CE58-6D970572A48C}"/>
              </a:ext>
            </a:extLst>
          </p:cNvPr>
          <p:cNvGrpSpPr/>
          <p:nvPr/>
        </p:nvGrpSpPr>
        <p:grpSpPr>
          <a:xfrm>
            <a:off x="8697575" y="7368897"/>
            <a:ext cx="1186431" cy="966541"/>
            <a:chOff x="7189889" y="7368897"/>
            <a:chExt cx="1186431" cy="966541"/>
          </a:xfrm>
        </p:grpSpPr>
        <p:grpSp>
          <p:nvGrpSpPr>
            <p:cNvPr id="224" name="Graphic 208">
              <a:extLst>
                <a:ext uri="{FF2B5EF4-FFF2-40B4-BE49-F238E27FC236}">
                  <a16:creationId xmlns:a16="http://schemas.microsoft.com/office/drawing/2014/main" id="{848C33EF-9ADC-B9D8-9D28-59AA02FDBD56}"/>
                </a:ext>
              </a:extLst>
            </p:cNvPr>
            <p:cNvGrpSpPr/>
            <p:nvPr/>
          </p:nvGrpSpPr>
          <p:grpSpPr>
            <a:xfrm>
              <a:off x="7189889" y="7368897"/>
              <a:ext cx="954109" cy="260274"/>
              <a:chOff x="7189889" y="7368897"/>
              <a:chExt cx="954109" cy="260274"/>
            </a:xfrm>
            <a:solidFill>
              <a:schemeClr val="bg1"/>
            </a:solidFill>
          </p:grpSpPr>
          <p:sp>
            <p:nvSpPr>
              <p:cNvPr id="225" name="Freeform: Shape 224">
                <a:extLst>
                  <a:ext uri="{FF2B5EF4-FFF2-40B4-BE49-F238E27FC236}">
                    <a16:creationId xmlns:a16="http://schemas.microsoft.com/office/drawing/2014/main" id="{21D29715-57A4-7972-EA89-2D9CA5D8DF8A}"/>
                  </a:ext>
                </a:extLst>
              </p:cNvPr>
              <p:cNvSpPr/>
              <p:nvPr/>
            </p:nvSpPr>
            <p:spPr>
              <a:xfrm>
                <a:off x="7654484" y="7368897"/>
                <a:ext cx="489513" cy="260274"/>
              </a:xfrm>
              <a:custGeom>
                <a:avLst/>
                <a:gdLst>
                  <a:gd name="connsiteX0" fmla="*/ 477080 w 489513"/>
                  <a:gd name="connsiteY0" fmla="*/ 260275 h 260274"/>
                  <a:gd name="connsiteX1" fmla="*/ 12434 w 489513"/>
                  <a:gd name="connsiteY1" fmla="*/ 260275 h 260274"/>
                  <a:gd name="connsiteX2" fmla="*/ 0 w 489513"/>
                  <a:gd name="connsiteY2" fmla="*/ 247840 h 260274"/>
                  <a:gd name="connsiteX3" fmla="*/ 0 w 489513"/>
                  <a:gd name="connsiteY3" fmla="*/ 12434 h 260274"/>
                  <a:gd name="connsiteX4" fmla="*/ 12434 w 489513"/>
                  <a:gd name="connsiteY4" fmla="*/ 0 h 260274"/>
                  <a:gd name="connsiteX5" fmla="*/ 477080 w 489513"/>
                  <a:gd name="connsiteY5" fmla="*/ 0 h 260274"/>
                  <a:gd name="connsiteX6" fmla="*/ 489514 w 489513"/>
                  <a:gd name="connsiteY6" fmla="*/ 12434 h 260274"/>
                  <a:gd name="connsiteX7" fmla="*/ 489514 w 489513"/>
                  <a:gd name="connsiteY7" fmla="*/ 247840 h 260274"/>
                  <a:gd name="connsiteX8" fmla="*/ 477080 w 489513"/>
                  <a:gd name="connsiteY8" fmla="*/ 260275 h 260274"/>
                  <a:gd name="connsiteX9" fmla="*/ 24918 w 489513"/>
                  <a:gd name="connsiteY9" fmla="*/ 235406 h 260274"/>
                  <a:gd name="connsiteX10" fmla="*/ 464695 w 489513"/>
                  <a:gd name="connsiteY10" fmla="*/ 235406 h 260274"/>
                  <a:gd name="connsiteX11" fmla="*/ 464695 w 489513"/>
                  <a:gd name="connsiteY11" fmla="*/ 24869 h 260274"/>
                  <a:gd name="connsiteX12" fmla="*/ 24918 w 489513"/>
                  <a:gd name="connsiteY12" fmla="*/ 24869 h 260274"/>
                  <a:gd name="connsiteX13" fmla="*/ 24918 w 489513"/>
                  <a:gd name="connsiteY13" fmla="*/ 235406 h 26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9513" h="260274">
                    <a:moveTo>
                      <a:pt x="477080" y="260275"/>
                    </a:moveTo>
                    <a:lnTo>
                      <a:pt x="12434" y="260275"/>
                    </a:lnTo>
                    <a:cubicBezTo>
                      <a:pt x="5571" y="260275"/>
                      <a:pt x="0" y="254704"/>
                      <a:pt x="0" y="247840"/>
                    </a:cubicBezTo>
                    <a:lnTo>
                      <a:pt x="0" y="12434"/>
                    </a:lnTo>
                    <a:cubicBezTo>
                      <a:pt x="0" y="5571"/>
                      <a:pt x="5571" y="0"/>
                      <a:pt x="12434" y="0"/>
                    </a:cubicBezTo>
                    <a:lnTo>
                      <a:pt x="477080" y="0"/>
                    </a:lnTo>
                    <a:cubicBezTo>
                      <a:pt x="483943" y="0"/>
                      <a:pt x="489514" y="5571"/>
                      <a:pt x="489514" y="12434"/>
                    </a:cubicBezTo>
                    <a:lnTo>
                      <a:pt x="489514" y="247840"/>
                    </a:lnTo>
                    <a:cubicBezTo>
                      <a:pt x="489514" y="254704"/>
                      <a:pt x="483943" y="260275"/>
                      <a:pt x="477080" y="260275"/>
                    </a:cubicBezTo>
                    <a:close/>
                    <a:moveTo>
                      <a:pt x="24918" y="235406"/>
                    </a:moveTo>
                    <a:lnTo>
                      <a:pt x="464695" y="235406"/>
                    </a:lnTo>
                    <a:lnTo>
                      <a:pt x="464695" y="24869"/>
                    </a:lnTo>
                    <a:lnTo>
                      <a:pt x="24918" y="24869"/>
                    </a:lnTo>
                    <a:lnTo>
                      <a:pt x="24918" y="235406"/>
                    </a:lnTo>
                    <a:close/>
                  </a:path>
                </a:pathLst>
              </a:custGeom>
              <a:solidFill>
                <a:schemeClr val="bg1"/>
              </a:solidFill>
              <a:ln w="0"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6A4A6640-BB11-D870-DB57-BE0B13A3FA3B}"/>
                  </a:ext>
                </a:extLst>
              </p:cNvPr>
              <p:cNvSpPr/>
              <p:nvPr/>
            </p:nvSpPr>
            <p:spPr>
              <a:xfrm>
                <a:off x="7189889" y="7368897"/>
                <a:ext cx="489513" cy="260274"/>
              </a:xfrm>
              <a:custGeom>
                <a:avLst/>
                <a:gdLst>
                  <a:gd name="connsiteX0" fmla="*/ 477080 w 489513"/>
                  <a:gd name="connsiteY0" fmla="*/ 260275 h 260274"/>
                  <a:gd name="connsiteX1" fmla="*/ 12434 w 489513"/>
                  <a:gd name="connsiteY1" fmla="*/ 260275 h 260274"/>
                  <a:gd name="connsiteX2" fmla="*/ 0 w 489513"/>
                  <a:gd name="connsiteY2" fmla="*/ 247840 h 260274"/>
                  <a:gd name="connsiteX3" fmla="*/ 0 w 489513"/>
                  <a:gd name="connsiteY3" fmla="*/ 12434 h 260274"/>
                  <a:gd name="connsiteX4" fmla="*/ 12434 w 489513"/>
                  <a:gd name="connsiteY4" fmla="*/ 0 h 260274"/>
                  <a:gd name="connsiteX5" fmla="*/ 477080 w 489513"/>
                  <a:gd name="connsiteY5" fmla="*/ 0 h 260274"/>
                  <a:gd name="connsiteX6" fmla="*/ 489514 w 489513"/>
                  <a:gd name="connsiteY6" fmla="*/ 12434 h 260274"/>
                  <a:gd name="connsiteX7" fmla="*/ 489514 w 489513"/>
                  <a:gd name="connsiteY7" fmla="*/ 247840 h 260274"/>
                  <a:gd name="connsiteX8" fmla="*/ 477080 w 489513"/>
                  <a:gd name="connsiteY8" fmla="*/ 260275 h 260274"/>
                  <a:gd name="connsiteX9" fmla="*/ 24869 w 489513"/>
                  <a:gd name="connsiteY9" fmla="*/ 235406 h 260274"/>
                  <a:gd name="connsiteX10" fmla="*/ 464645 w 489513"/>
                  <a:gd name="connsiteY10" fmla="*/ 235406 h 260274"/>
                  <a:gd name="connsiteX11" fmla="*/ 464645 w 489513"/>
                  <a:gd name="connsiteY11" fmla="*/ 24869 h 260274"/>
                  <a:gd name="connsiteX12" fmla="*/ 24869 w 489513"/>
                  <a:gd name="connsiteY12" fmla="*/ 24869 h 260274"/>
                  <a:gd name="connsiteX13" fmla="*/ 24869 w 489513"/>
                  <a:gd name="connsiteY13" fmla="*/ 235406 h 26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9513" h="260274">
                    <a:moveTo>
                      <a:pt x="477080" y="260275"/>
                    </a:moveTo>
                    <a:lnTo>
                      <a:pt x="12434" y="260275"/>
                    </a:lnTo>
                    <a:cubicBezTo>
                      <a:pt x="5571" y="260275"/>
                      <a:pt x="0" y="254704"/>
                      <a:pt x="0" y="247840"/>
                    </a:cubicBezTo>
                    <a:lnTo>
                      <a:pt x="0" y="12434"/>
                    </a:lnTo>
                    <a:cubicBezTo>
                      <a:pt x="0" y="5571"/>
                      <a:pt x="5571" y="0"/>
                      <a:pt x="12434" y="0"/>
                    </a:cubicBezTo>
                    <a:lnTo>
                      <a:pt x="477080" y="0"/>
                    </a:lnTo>
                    <a:cubicBezTo>
                      <a:pt x="483943" y="0"/>
                      <a:pt x="489514" y="5571"/>
                      <a:pt x="489514" y="12434"/>
                    </a:cubicBezTo>
                    <a:lnTo>
                      <a:pt x="489514" y="247840"/>
                    </a:lnTo>
                    <a:cubicBezTo>
                      <a:pt x="489514" y="254704"/>
                      <a:pt x="483943" y="260275"/>
                      <a:pt x="477080" y="260275"/>
                    </a:cubicBezTo>
                    <a:close/>
                    <a:moveTo>
                      <a:pt x="24869" y="235406"/>
                    </a:moveTo>
                    <a:lnTo>
                      <a:pt x="464645" y="235406"/>
                    </a:lnTo>
                    <a:lnTo>
                      <a:pt x="464645" y="24869"/>
                    </a:lnTo>
                    <a:lnTo>
                      <a:pt x="24869" y="24869"/>
                    </a:lnTo>
                    <a:lnTo>
                      <a:pt x="24869" y="235406"/>
                    </a:lnTo>
                    <a:close/>
                  </a:path>
                </a:pathLst>
              </a:custGeom>
              <a:solidFill>
                <a:schemeClr val="bg1"/>
              </a:solidFill>
              <a:ln w="0" cap="flat">
                <a:noFill/>
                <a:prstDash val="solid"/>
                <a:miter/>
              </a:ln>
            </p:spPr>
            <p:txBody>
              <a:bodyPr rtlCol="0" anchor="ctr"/>
              <a:lstStyle/>
              <a:p>
                <a:endParaRPr lang="en-US"/>
              </a:p>
            </p:txBody>
          </p:sp>
        </p:grpSp>
        <p:grpSp>
          <p:nvGrpSpPr>
            <p:cNvPr id="227" name="Graphic 208">
              <a:extLst>
                <a:ext uri="{FF2B5EF4-FFF2-40B4-BE49-F238E27FC236}">
                  <a16:creationId xmlns:a16="http://schemas.microsoft.com/office/drawing/2014/main" id="{3A265E6F-1183-72E4-9F2D-975E4CE6FD76}"/>
                </a:ext>
              </a:extLst>
            </p:cNvPr>
            <p:cNvGrpSpPr/>
            <p:nvPr/>
          </p:nvGrpSpPr>
          <p:grpSpPr>
            <a:xfrm>
              <a:off x="7422211" y="7604352"/>
              <a:ext cx="954109" cy="260274"/>
              <a:chOff x="7422211" y="7604352"/>
              <a:chExt cx="954109" cy="260274"/>
            </a:xfrm>
            <a:solidFill>
              <a:schemeClr val="bg1"/>
            </a:solidFill>
          </p:grpSpPr>
          <p:sp>
            <p:nvSpPr>
              <p:cNvPr id="229" name="Freeform: Shape 228">
                <a:extLst>
                  <a:ext uri="{FF2B5EF4-FFF2-40B4-BE49-F238E27FC236}">
                    <a16:creationId xmlns:a16="http://schemas.microsoft.com/office/drawing/2014/main" id="{EE250B5F-D80C-8478-7F9D-A3712EEF56B8}"/>
                  </a:ext>
                </a:extLst>
              </p:cNvPr>
              <p:cNvSpPr/>
              <p:nvPr/>
            </p:nvSpPr>
            <p:spPr>
              <a:xfrm>
                <a:off x="7422211" y="7604352"/>
                <a:ext cx="489513" cy="260274"/>
              </a:xfrm>
              <a:custGeom>
                <a:avLst/>
                <a:gdLst>
                  <a:gd name="connsiteX0" fmla="*/ 477080 w 489513"/>
                  <a:gd name="connsiteY0" fmla="*/ 260275 h 260274"/>
                  <a:gd name="connsiteX1" fmla="*/ 12434 w 489513"/>
                  <a:gd name="connsiteY1" fmla="*/ 260275 h 260274"/>
                  <a:gd name="connsiteX2" fmla="*/ 0 w 489513"/>
                  <a:gd name="connsiteY2" fmla="*/ 247840 h 260274"/>
                  <a:gd name="connsiteX3" fmla="*/ 0 w 489513"/>
                  <a:gd name="connsiteY3" fmla="*/ 12434 h 260274"/>
                  <a:gd name="connsiteX4" fmla="*/ 12434 w 489513"/>
                  <a:gd name="connsiteY4" fmla="*/ 0 h 260274"/>
                  <a:gd name="connsiteX5" fmla="*/ 477080 w 489513"/>
                  <a:gd name="connsiteY5" fmla="*/ 0 h 260274"/>
                  <a:gd name="connsiteX6" fmla="*/ 489514 w 489513"/>
                  <a:gd name="connsiteY6" fmla="*/ 12434 h 260274"/>
                  <a:gd name="connsiteX7" fmla="*/ 489514 w 489513"/>
                  <a:gd name="connsiteY7" fmla="*/ 247840 h 260274"/>
                  <a:gd name="connsiteX8" fmla="*/ 477080 w 489513"/>
                  <a:gd name="connsiteY8" fmla="*/ 260275 h 260274"/>
                  <a:gd name="connsiteX9" fmla="*/ 24869 w 489513"/>
                  <a:gd name="connsiteY9" fmla="*/ 235406 h 260274"/>
                  <a:gd name="connsiteX10" fmla="*/ 464645 w 489513"/>
                  <a:gd name="connsiteY10" fmla="*/ 235406 h 260274"/>
                  <a:gd name="connsiteX11" fmla="*/ 464645 w 489513"/>
                  <a:gd name="connsiteY11" fmla="*/ 24869 h 260274"/>
                  <a:gd name="connsiteX12" fmla="*/ 24869 w 489513"/>
                  <a:gd name="connsiteY12" fmla="*/ 24869 h 260274"/>
                  <a:gd name="connsiteX13" fmla="*/ 24869 w 489513"/>
                  <a:gd name="connsiteY13" fmla="*/ 235406 h 26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9513" h="260274">
                    <a:moveTo>
                      <a:pt x="477080" y="260275"/>
                    </a:moveTo>
                    <a:lnTo>
                      <a:pt x="12434" y="260275"/>
                    </a:lnTo>
                    <a:cubicBezTo>
                      <a:pt x="5571" y="260275"/>
                      <a:pt x="0" y="254704"/>
                      <a:pt x="0" y="247840"/>
                    </a:cubicBezTo>
                    <a:lnTo>
                      <a:pt x="0" y="12434"/>
                    </a:lnTo>
                    <a:cubicBezTo>
                      <a:pt x="0" y="5571"/>
                      <a:pt x="5571" y="0"/>
                      <a:pt x="12434" y="0"/>
                    </a:cubicBezTo>
                    <a:lnTo>
                      <a:pt x="477080" y="0"/>
                    </a:lnTo>
                    <a:cubicBezTo>
                      <a:pt x="483943" y="0"/>
                      <a:pt x="489514" y="5571"/>
                      <a:pt x="489514" y="12434"/>
                    </a:cubicBezTo>
                    <a:lnTo>
                      <a:pt x="489514" y="247840"/>
                    </a:lnTo>
                    <a:cubicBezTo>
                      <a:pt x="489514" y="254704"/>
                      <a:pt x="483943" y="260275"/>
                      <a:pt x="477080" y="260275"/>
                    </a:cubicBezTo>
                    <a:close/>
                    <a:moveTo>
                      <a:pt x="24869" y="235406"/>
                    </a:moveTo>
                    <a:lnTo>
                      <a:pt x="464645" y="235406"/>
                    </a:lnTo>
                    <a:lnTo>
                      <a:pt x="464645" y="24869"/>
                    </a:lnTo>
                    <a:lnTo>
                      <a:pt x="24869" y="24869"/>
                    </a:lnTo>
                    <a:lnTo>
                      <a:pt x="24869" y="235406"/>
                    </a:lnTo>
                    <a:close/>
                  </a:path>
                </a:pathLst>
              </a:custGeom>
              <a:solidFill>
                <a:schemeClr val="bg1"/>
              </a:solidFill>
              <a:ln w="0"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E30CBE32-7308-F47C-017B-A0FFF9201A57}"/>
                  </a:ext>
                </a:extLst>
              </p:cNvPr>
              <p:cNvSpPr/>
              <p:nvPr/>
            </p:nvSpPr>
            <p:spPr>
              <a:xfrm>
                <a:off x="7886807" y="7604352"/>
                <a:ext cx="489513" cy="260274"/>
              </a:xfrm>
              <a:custGeom>
                <a:avLst/>
                <a:gdLst>
                  <a:gd name="connsiteX0" fmla="*/ 477080 w 489513"/>
                  <a:gd name="connsiteY0" fmla="*/ 260275 h 260274"/>
                  <a:gd name="connsiteX1" fmla="*/ 12434 w 489513"/>
                  <a:gd name="connsiteY1" fmla="*/ 260275 h 260274"/>
                  <a:gd name="connsiteX2" fmla="*/ 0 w 489513"/>
                  <a:gd name="connsiteY2" fmla="*/ 247840 h 260274"/>
                  <a:gd name="connsiteX3" fmla="*/ 0 w 489513"/>
                  <a:gd name="connsiteY3" fmla="*/ 12434 h 260274"/>
                  <a:gd name="connsiteX4" fmla="*/ 12434 w 489513"/>
                  <a:gd name="connsiteY4" fmla="*/ 0 h 260274"/>
                  <a:gd name="connsiteX5" fmla="*/ 477080 w 489513"/>
                  <a:gd name="connsiteY5" fmla="*/ 0 h 260274"/>
                  <a:gd name="connsiteX6" fmla="*/ 489514 w 489513"/>
                  <a:gd name="connsiteY6" fmla="*/ 12434 h 260274"/>
                  <a:gd name="connsiteX7" fmla="*/ 489514 w 489513"/>
                  <a:gd name="connsiteY7" fmla="*/ 247840 h 260274"/>
                  <a:gd name="connsiteX8" fmla="*/ 477080 w 489513"/>
                  <a:gd name="connsiteY8" fmla="*/ 260275 h 260274"/>
                  <a:gd name="connsiteX9" fmla="*/ 24918 w 489513"/>
                  <a:gd name="connsiteY9" fmla="*/ 235406 h 260274"/>
                  <a:gd name="connsiteX10" fmla="*/ 464695 w 489513"/>
                  <a:gd name="connsiteY10" fmla="*/ 235406 h 260274"/>
                  <a:gd name="connsiteX11" fmla="*/ 464695 w 489513"/>
                  <a:gd name="connsiteY11" fmla="*/ 24869 h 260274"/>
                  <a:gd name="connsiteX12" fmla="*/ 24918 w 489513"/>
                  <a:gd name="connsiteY12" fmla="*/ 24869 h 260274"/>
                  <a:gd name="connsiteX13" fmla="*/ 24918 w 489513"/>
                  <a:gd name="connsiteY13" fmla="*/ 235406 h 26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9513" h="260274">
                    <a:moveTo>
                      <a:pt x="477080" y="260275"/>
                    </a:moveTo>
                    <a:lnTo>
                      <a:pt x="12434" y="260275"/>
                    </a:lnTo>
                    <a:cubicBezTo>
                      <a:pt x="5571" y="260275"/>
                      <a:pt x="0" y="254704"/>
                      <a:pt x="0" y="247840"/>
                    </a:cubicBezTo>
                    <a:lnTo>
                      <a:pt x="0" y="12434"/>
                    </a:lnTo>
                    <a:cubicBezTo>
                      <a:pt x="0" y="5571"/>
                      <a:pt x="5571" y="0"/>
                      <a:pt x="12434" y="0"/>
                    </a:cubicBezTo>
                    <a:lnTo>
                      <a:pt x="477080" y="0"/>
                    </a:lnTo>
                    <a:cubicBezTo>
                      <a:pt x="483943" y="0"/>
                      <a:pt x="489514" y="5571"/>
                      <a:pt x="489514" y="12434"/>
                    </a:cubicBezTo>
                    <a:lnTo>
                      <a:pt x="489514" y="247840"/>
                    </a:lnTo>
                    <a:cubicBezTo>
                      <a:pt x="489514" y="254704"/>
                      <a:pt x="483943" y="260275"/>
                      <a:pt x="477080" y="260275"/>
                    </a:cubicBezTo>
                    <a:close/>
                    <a:moveTo>
                      <a:pt x="24918" y="235406"/>
                    </a:moveTo>
                    <a:lnTo>
                      <a:pt x="464695" y="235406"/>
                    </a:lnTo>
                    <a:lnTo>
                      <a:pt x="464695" y="24869"/>
                    </a:lnTo>
                    <a:lnTo>
                      <a:pt x="24918" y="24869"/>
                    </a:lnTo>
                    <a:lnTo>
                      <a:pt x="24918" y="235406"/>
                    </a:lnTo>
                    <a:close/>
                  </a:path>
                </a:pathLst>
              </a:custGeom>
              <a:solidFill>
                <a:schemeClr val="bg1"/>
              </a:solidFill>
              <a:ln w="0" cap="flat">
                <a:noFill/>
                <a:prstDash val="solid"/>
                <a:miter/>
              </a:ln>
            </p:spPr>
            <p:txBody>
              <a:bodyPr rtlCol="0" anchor="ctr"/>
              <a:lstStyle/>
              <a:p>
                <a:endParaRPr lang="en-US"/>
              </a:p>
            </p:txBody>
          </p:sp>
        </p:grpSp>
        <p:grpSp>
          <p:nvGrpSpPr>
            <p:cNvPr id="231" name="Graphic 208">
              <a:extLst>
                <a:ext uri="{FF2B5EF4-FFF2-40B4-BE49-F238E27FC236}">
                  <a16:creationId xmlns:a16="http://schemas.microsoft.com/office/drawing/2014/main" id="{36DB4881-53FB-544E-0067-E8A978A6A01F}"/>
                </a:ext>
              </a:extLst>
            </p:cNvPr>
            <p:cNvGrpSpPr/>
            <p:nvPr/>
          </p:nvGrpSpPr>
          <p:grpSpPr>
            <a:xfrm>
              <a:off x="7422211" y="8075164"/>
              <a:ext cx="954109" cy="260274"/>
              <a:chOff x="7422211" y="8075164"/>
              <a:chExt cx="954109" cy="260274"/>
            </a:xfrm>
            <a:solidFill>
              <a:schemeClr val="bg1"/>
            </a:solidFill>
          </p:grpSpPr>
          <p:sp>
            <p:nvSpPr>
              <p:cNvPr id="232" name="Freeform: Shape 231">
                <a:extLst>
                  <a:ext uri="{FF2B5EF4-FFF2-40B4-BE49-F238E27FC236}">
                    <a16:creationId xmlns:a16="http://schemas.microsoft.com/office/drawing/2014/main" id="{93EDC408-A7B6-65AD-2C91-0529814E8497}"/>
                  </a:ext>
                </a:extLst>
              </p:cNvPr>
              <p:cNvSpPr/>
              <p:nvPr/>
            </p:nvSpPr>
            <p:spPr>
              <a:xfrm>
                <a:off x="7422211" y="8075164"/>
                <a:ext cx="489513" cy="260274"/>
              </a:xfrm>
              <a:custGeom>
                <a:avLst/>
                <a:gdLst>
                  <a:gd name="connsiteX0" fmla="*/ 477080 w 489513"/>
                  <a:gd name="connsiteY0" fmla="*/ 260275 h 260274"/>
                  <a:gd name="connsiteX1" fmla="*/ 12434 w 489513"/>
                  <a:gd name="connsiteY1" fmla="*/ 260275 h 260274"/>
                  <a:gd name="connsiteX2" fmla="*/ 0 w 489513"/>
                  <a:gd name="connsiteY2" fmla="*/ 247840 h 260274"/>
                  <a:gd name="connsiteX3" fmla="*/ 0 w 489513"/>
                  <a:gd name="connsiteY3" fmla="*/ 12434 h 260274"/>
                  <a:gd name="connsiteX4" fmla="*/ 12434 w 489513"/>
                  <a:gd name="connsiteY4" fmla="*/ 0 h 260274"/>
                  <a:gd name="connsiteX5" fmla="*/ 477080 w 489513"/>
                  <a:gd name="connsiteY5" fmla="*/ 0 h 260274"/>
                  <a:gd name="connsiteX6" fmla="*/ 489514 w 489513"/>
                  <a:gd name="connsiteY6" fmla="*/ 12434 h 260274"/>
                  <a:gd name="connsiteX7" fmla="*/ 489514 w 489513"/>
                  <a:gd name="connsiteY7" fmla="*/ 247840 h 260274"/>
                  <a:gd name="connsiteX8" fmla="*/ 477080 w 489513"/>
                  <a:gd name="connsiteY8" fmla="*/ 260275 h 260274"/>
                  <a:gd name="connsiteX9" fmla="*/ 24869 w 489513"/>
                  <a:gd name="connsiteY9" fmla="*/ 235406 h 260274"/>
                  <a:gd name="connsiteX10" fmla="*/ 464645 w 489513"/>
                  <a:gd name="connsiteY10" fmla="*/ 235406 h 260274"/>
                  <a:gd name="connsiteX11" fmla="*/ 464645 w 489513"/>
                  <a:gd name="connsiteY11" fmla="*/ 24869 h 260274"/>
                  <a:gd name="connsiteX12" fmla="*/ 24869 w 489513"/>
                  <a:gd name="connsiteY12" fmla="*/ 24869 h 260274"/>
                  <a:gd name="connsiteX13" fmla="*/ 24869 w 489513"/>
                  <a:gd name="connsiteY13" fmla="*/ 235406 h 26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9513" h="260274">
                    <a:moveTo>
                      <a:pt x="477080" y="260275"/>
                    </a:moveTo>
                    <a:lnTo>
                      <a:pt x="12434" y="260275"/>
                    </a:lnTo>
                    <a:cubicBezTo>
                      <a:pt x="5571" y="260275"/>
                      <a:pt x="0" y="254704"/>
                      <a:pt x="0" y="247840"/>
                    </a:cubicBezTo>
                    <a:lnTo>
                      <a:pt x="0" y="12434"/>
                    </a:lnTo>
                    <a:cubicBezTo>
                      <a:pt x="0" y="5571"/>
                      <a:pt x="5571" y="0"/>
                      <a:pt x="12434" y="0"/>
                    </a:cubicBezTo>
                    <a:lnTo>
                      <a:pt x="477080" y="0"/>
                    </a:lnTo>
                    <a:cubicBezTo>
                      <a:pt x="483943" y="0"/>
                      <a:pt x="489514" y="5571"/>
                      <a:pt x="489514" y="12434"/>
                    </a:cubicBezTo>
                    <a:lnTo>
                      <a:pt x="489514" y="247840"/>
                    </a:lnTo>
                    <a:cubicBezTo>
                      <a:pt x="489514" y="254704"/>
                      <a:pt x="483943" y="260275"/>
                      <a:pt x="477080" y="260275"/>
                    </a:cubicBezTo>
                    <a:close/>
                    <a:moveTo>
                      <a:pt x="24869" y="235406"/>
                    </a:moveTo>
                    <a:lnTo>
                      <a:pt x="464645" y="235406"/>
                    </a:lnTo>
                    <a:lnTo>
                      <a:pt x="464645" y="24869"/>
                    </a:lnTo>
                    <a:lnTo>
                      <a:pt x="24869" y="24869"/>
                    </a:lnTo>
                    <a:lnTo>
                      <a:pt x="24869" y="235406"/>
                    </a:lnTo>
                    <a:close/>
                  </a:path>
                </a:pathLst>
              </a:custGeom>
              <a:solidFill>
                <a:schemeClr val="bg1"/>
              </a:solidFill>
              <a:ln w="0"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E7EF9624-AFE0-6238-DF03-C2D44DBEF4BF}"/>
                  </a:ext>
                </a:extLst>
              </p:cNvPr>
              <p:cNvSpPr/>
              <p:nvPr/>
            </p:nvSpPr>
            <p:spPr>
              <a:xfrm>
                <a:off x="7886807" y="8075164"/>
                <a:ext cx="489513" cy="260274"/>
              </a:xfrm>
              <a:custGeom>
                <a:avLst/>
                <a:gdLst>
                  <a:gd name="connsiteX0" fmla="*/ 477080 w 489513"/>
                  <a:gd name="connsiteY0" fmla="*/ 260275 h 260274"/>
                  <a:gd name="connsiteX1" fmla="*/ 12434 w 489513"/>
                  <a:gd name="connsiteY1" fmla="*/ 260275 h 260274"/>
                  <a:gd name="connsiteX2" fmla="*/ 0 w 489513"/>
                  <a:gd name="connsiteY2" fmla="*/ 247840 h 260274"/>
                  <a:gd name="connsiteX3" fmla="*/ 0 w 489513"/>
                  <a:gd name="connsiteY3" fmla="*/ 12434 h 260274"/>
                  <a:gd name="connsiteX4" fmla="*/ 12434 w 489513"/>
                  <a:gd name="connsiteY4" fmla="*/ 0 h 260274"/>
                  <a:gd name="connsiteX5" fmla="*/ 477080 w 489513"/>
                  <a:gd name="connsiteY5" fmla="*/ 0 h 260274"/>
                  <a:gd name="connsiteX6" fmla="*/ 489514 w 489513"/>
                  <a:gd name="connsiteY6" fmla="*/ 12434 h 260274"/>
                  <a:gd name="connsiteX7" fmla="*/ 489514 w 489513"/>
                  <a:gd name="connsiteY7" fmla="*/ 247840 h 260274"/>
                  <a:gd name="connsiteX8" fmla="*/ 477080 w 489513"/>
                  <a:gd name="connsiteY8" fmla="*/ 260275 h 260274"/>
                  <a:gd name="connsiteX9" fmla="*/ 24918 w 489513"/>
                  <a:gd name="connsiteY9" fmla="*/ 235406 h 260274"/>
                  <a:gd name="connsiteX10" fmla="*/ 464695 w 489513"/>
                  <a:gd name="connsiteY10" fmla="*/ 235406 h 260274"/>
                  <a:gd name="connsiteX11" fmla="*/ 464695 w 489513"/>
                  <a:gd name="connsiteY11" fmla="*/ 24869 h 260274"/>
                  <a:gd name="connsiteX12" fmla="*/ 24918 w 489513"/>
                  <a:gd name="connsiteY12" fmla="*/ 24869 h 260274"/>
                  <a:gd name="connsiteX13" fmla="*/ 24918 w 489513"/>
                  <a:gd name="connsiteY13" fmla="*/ 235406 h 26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9513" h="260274">
                    <a:moveTo>
                      <a:pt x="477080" y="260275"/>
                    </a:moveTo>
                    <a:lnTo>
                      <a:pt x="12434" y="260275"/>
                    </a:lnTo>
                    <a:cubicBezTo>
                      <a:pt x="5571" y="260275"/>
                      <a:pt x="0" y="254704"/>
                      <a:pt x="0" y="247840"/>
                    </a:cubicBezTo>
                    <a:lnTo>
                      <a:pt x="0" y="12434"/>
                    </a:lnTo>
                    <a:cubicBezTo>
                      <a:pt x="0" y="5571"/>
                      <a:pt x="5571" y="0"/>
                      <a:pt x="12434" y="0"/>
                    </a:cubicBezTo>
                    <a:lnTo>
                      <a:pt x="477080" y="0"/>
                    </a:lnTo>
                    <a:cubicBezTo>
                      <a:pt x="483943" y="0"/>
                      <a:pt x="489514" y="5571"/>
                      <a:pt x="489514" y="12434"/>
                    </a:cubicBezTo>
                    <a:lnTo>
                      <a:pt x="489514" y="247840"/>
                    </a:lnTo>
                    <a:cubicBezTo>
                      <a:pt x="489514" y="254704"/>
                      <a:pt x="483943" y="260275"/>
                      <a:pt x="477080" y="260275"/>
                    </a:cubicBezTo>
                    <a:close/>
                    <a:moveTo>
                      <a:pt x="24918" y="235406"/>
                    </a:moveTo>
                    <a:lnTo>
                      <a:pt x="464695" y="235406"/>
                    </a:lnTo>
                    <a:lnTo>
                      <a:pt x="464695" y="24869"/>
                    </a:lnTo>
                    <a:lnTo>
                      <a:pt x="24918" y="24869"/>
                    </a:lnTo>
                    <a:lnTo>
                      <a:pt x="24918" y="235406"/>
                    </a:lnTo>
                    <a:close/>
                  </a:path>
                </a:pathLst>
              </a:custGeom>
              <a:solidFill>
                <a:schemeClr val="bg1"/>
              </a:solidFill>
              <a:ln w="0" cap="flat">
                <a:noFill/>
                <a:prstDash val="solid"/>
                <a:miter/>
              </a:ln>
            </p:spPr>
            <p:txBody>
              <a:bodyPr rtlCol="0" anchor="ctr"/>
              <a:lstStyle/>
              <a:p>
                <a:endParaRPr lang="en-US"/>
              </a:p>
            </p:txBody>
          </p:sp>
        </p:grpSp>
        <p:grpSp>
          <p:nvGrpSpPr>
            <p:cNvPr id="234" name="Graphic 208">
              <a:extLst>
                <a:ext uri="{FF2B5EF4-FFF2-40B4-BE49-F238E27FC236}">
                  <a16:creationId xmlns:a16="http://schemas.microsoft.com/office/drawing/2014/main" id="{9D2DED52-7B7D-2126-E61D-C11D348610FE}"/>
                </a:ext>
              </a:extLst>
            </p:cNvPr>
            <p:cNvGrpSpPr/>
            <p:nvPr/>
          </p:nvGrpSpPr>
          <p:grpSpPr>
            <a:xfrm>
              <a:off x="7189889" y="7839758"/>
              <a:ext cx="954109" cy="260274"/>
              <a:chOff x="7189889" y="7839758"/>
              <a:chExt cx="954109" cy="260274"/>
            </a:xfrm>
            <a:solidFill>
              <a:srgbClr val="9FD07A"/>
            </a:solidFill>
          </p:grpSpPr>
          <p:sp>
            <p:nvSpPr>
              <p:cNvPr id="235" name="Freeform: Shape 234">
                <a:extLst>
                  <a:ext uri="{FF2B5EF4-FFF2-40B4-BE49-F238E27FC236}">
                    <a16:creationId xmlns:a16="http://schemas.microsoft.com/office/drawing/2014/main" id="{A959D10D-E69A-DBA3-C0A9-769810511131}"/>
                  </a:ext>
                </a:extLst>
              </p:cNvPr>
              <p:cNvSpPr/>
              <p:nvPr/>
            </p:nvSpPr>
            <p:spPr>
              <a:xfrm>
                <a:off x="7654484" y="7839758"/>
                <a:ext cx="489513" cy="260274"/>
              </a:xfrm>
              <a:custGeom>
                <a:avLst/>
                <a:gdLst>
                  <a:gd name="connsiteX0" fmla="*/ 477080 w 489513"/>
                  <a:gd name="connsiteY0" fmla="*/ 260275 h 260274"/>
                  <a:gd name="connsiteX1" fmla="*/ 12434 w 489513"/>
                  <a:gd name="connsiteY1" fmla="*/ 260275 h 260274"/>
                  <a:gd name="connsiteX2" fmla="*/ 0 w 489513"/>
                  <a:gd name="connsiteY2" fmla="*/ 247840 h 260274"/>
                  <a:gd name="connsiteX3" fmla="*/ 0 w 489513"/>
                  <a:gd name="connsiteY3" fmla="*/ 12434 h 260274"/>
                  <a:gd name="connsiteX4" fmla="*/ 12434 w 489513"/>
                  <a:gd name="connsiteY4" fmla="*/ 0 h 260274"/>
                  <a:gd name="connsiteX5" fmla="*/ 477080 w 489513"/>
                  <a:gd name="connsiteY5" fmla="*/ 0 h 260274"/>
                  <a:gd name="connsiteX6" fmla="*/ 489514 w 489513"/>
                  <a:gd name="connsiteY6" fmla="*/ 12434 h 260274"/>
                  <a:gd name="connsiteX7" fmla="*/ 489514 w 489513"/>
                  <a:gd name="connsiteY7" fmla="*/ 247840 h 260274"/>
                  <a:gd name="connsiteX8" fmla="*/ 477080 w 489513"/>
                  <a:gd name="connsiteY8" fmla="*/ 260275 h 260274"/>
                  <a:gd name="connsiteX9" fmla="*/ 24918 w 489513"/>
                  <a:gd name="connsiteY9" fmla="*/ 235406 h 260274"/>
                  <a:gd name="connsiteX10" fmla="*/ 464695 w 489513"/>
                  <a:gd name="connsiteY10" fmla="*/ 235406 h 260274"/>
                  <a:gd name="connsiteX11" fmla="*/ 464695 w 489513"/>
                  <a:gd name="connsiteY11" fmla="*/ 24869 h 260274"/>
                  <a:gd name="connsiteX12" fmla="*/ 24918 w 489513"/>
                  <a:gd name="connsiteY12" fmla="*/ 24869 h 260274"/>
                  <a:gd name="connsiteX13" fmla="*/ 24918 w 489513"/>
                  <a:gd name="connsiteY13" fmla="*/ 235406 h 26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9513" h="260274">
                    <a:moveTo>
                      <a:pt x="477080" y="260275"/>
                    </a:moveTo>
                    <a:lnTo>
                      <a:pt x="12434" y="260275"/>
                    </a:lnTo>
                    <a:cubicBezTo>
                      <a:pt x="5571" y="260275"/>
                      <a:pt x="0" y="254704"/>
                      <a:pt x="0" y="247840"/>
                    </a:cubicBezTo>
                    <a:lnTo>
                      <a:pt x="0" y="12434"/>
                    </a:lnTo>
                    <a:cubicBezTo>
                      <a:pt x="0" y="5571"/>
                      <a:pt x="5571" y="0"/>
                      <a:pt x="12434" y="0"/>
                    </a:cubicBezTo>
                    <a:lnTo>
                      <a:pt x="477080" y="0"/>
                    </a:lnTo>
                    <a:cubicBezTo>
                      <a:pt x="483943" y="0"/>
                      <a:pt x="489514" y="5571"/>
                      <a:pt x="489514" y="12434"/>
                    </a:cubicBezTo>
                    <a:lnTo>
                      <a:pt x="489514" y="247840"/>
                    </a:lnTo>
                    <a:cubicBezTo>
                      <a:pt x="489514" y="254704"/>
                      <a:pt x="483943" y="260275"/>
                      <a:pt x="477080" y="260275"/>
                    </a:cubicBezTo>
                    <a:close/>
                    <a:moveTo>
                      <a:pt x="24918" y="235406"/>
                    </a:moveTo>
                    <a:lnTo>
                      <a:pt x="464695" y="235406"/>
                    </a:lnTo>
                    <a:lnTo>
                      <a:pt x="464695" y="24869"/>
                    </a:lnTo>
                    <a:lnTo>
                      <a:pt x="24918" y="24869"/>
                    </a:lnTo>
                    <a:lnTo>
                      <a:pt x="24918" y="235406"/>
                    </a:lnTo>
                    <a:close/>
                  </a:path>
                </a:pathLst>
              </a:custGeom>
              <a:grpFill/>
              <a:ln w="0"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1412852B-4F13-756B-8EB2-F4F61442C75F}"/>
                  </a:ext>
                </a:extLst>
              </p:cNvPr>
              <p:cNvSpPr/>
              <p:nvPr/>
            </p:nvSpPr>
            <p:spPr>
              <a:xfrm>
                <a:off x="7189889" y="7839758"/>
                <a:ext cx="489513" cy="260274"/>
              </a:xfrm>
              <a:custGeom>
                <a:avLst/>
                <a:gdLst>
                  <a:gd name="connsiteX0" fmla="*/ 477080 w 489513"/>
                  <a:gd name="connsiteY0" fmla="*/ 260275 h 260274"/>
                  <a:gd name="connsiteX1" fmla="*/ 12434 w 489513"/>
                  <a:gd name="connsiteY1" fmla="*/ 260275 h 260274"/>
                  <a:gd name="connsiteX2" fmla="*/ 0 w 489513"/>
                  <a:gd name="connsiteY2" fmla="*/ 247840 h 260274"/>
                  <a:gd name="connsiteX3" fmla="*/ 0 w 489513"/>
                  <a:gd name="connsiteY3" fmla="*/ 12434 h 260274"/>
                  <a:gd name="connsiteX4" fmla="*/ 12434 w 489513"/>
                  <a:gd name="connsiteY4" fmla="*/ 0 h 260274"/>
                  <a:gd name="connsiteX5" fmla="*/ 477080 w 489513"/>
                  <a:gd name="connsiteY5" fmla="*/ 0 h 260274"/>
                  <a:gd name="connsiteX6" fmla="*/ 489514 w 489513"/>
                  <a:gd name="connsiteY6" fmla="*/ 12434 h 260274"/>
                  <a:gd name="connsiteX7" fmla="*/ 489514 w 489513"/>
                  <a:gd name="connsiteY7" fmla="*/ 247840 h 260274"/>
                  <a:gd name="connsiteX8" fmla="*/ 477080 w 489513"/>
                  <a:gd name="connsiteY8" fmla="*/ 260275 h 260274"/>
                  <a:gd name="connsiteX9" fmla="*/ 24869 w 489513"/>
                  <a:gd name="connsiteY9" fmla="*/ 235406 h 260274"/>
                  <a:gd name="connsiteX10" fmla="*/ 464645 w 489513"/>
                  <a:gd name="connsiteY10" fmla="*/ 235406 h 260274"/>
                  <a:gd name="connsiteX11" fmla="*/ 464645 w 489513"/>
                  <a:gd name="connsiteY11" fmla="*/ 24869 h 260274"/>
                  <a:gd name="connsiteX12" fmla="*/ 24869 w 489513"/>
                  <a:gd name="connsiteY12" fmla="*/ 24869 h 260274"/>
                  <a:gd name="connsiteX13" fmla="*/ 24869 w 489513"/>
                  <a:gd name="connsiteY13" fmla="*/ 235406 h 26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9513" h="260274">
                    <a:moveTo>
                      <a:pt x="477080" y="260275"/>
                    </a:moveTo>
                    <a:lnTo>
                      <a:pt x="12434" y="260275"/>
                    </a:lnTo>
                    <a:cubicBezTo>
                      <a:pt x="5571" y="260275"/>
                      <a:pt x="0" y="254704"/>
                      <a:pt x="0" y="247840"/>
                    </a:cubicBezTo>
                    <a:lnTo>
                      <a:pt x="0" y="12434"/>
                    </a:lnTo>
                    <a:cubicBezTo>
                      <a:pt x="0" y="5571"/>
                      <a:pt x="5571" y="0"/>
                      <a:pt x="12434" y="0"/>
                    </a:cubicBezTo>
                    <a:lnTo>
                      <a:pt x="477080" y="0"/>
                    </a:lnTo>
                    <a:cubicBezTo>
                      <a:pt x="483943" y="0"/>
                      <a:pt x="489514" y="5571"/>
                      <a:pt x="489514" y="12434"/>
                    </a:cubicBezTo>
                    <a:lnTo>
                      <a:pt x="489514" y="247840"/>
                    </a:lnTo>
                    <a:cubicBezTo>
                      <a:pt x="489514" y="254704"/>
                      <a:pt x="483943" y="260275"/>
                      <a:pt x="477080" y="260275"/>
                    </a:cubicBezTo>
                    <a:close/>
                    <a:moveTo>
                      <a:pt x="24869" y="235406"/>
                    </a:moveTo>
                    <a:lnTo>
                      <a:pt x="464645" y="235406"/>
                    </a:lnTo>
                    <a:lnTo>
                      <a:pt x="464645" y="24869"/>
                    </a:lnTo>
                    <a:lnTo>
                      <a:pt x="24869" y="24869"/>
                    </a:lnTo>
                    <a:lnTo>
                      <a:pt x="24869" y="235406"/>
                    </a:lnTo>
                    <a:close/>
                  </a:path>
                </a:pathLst>
              </a:custGeom>
              <a:grpFill/>
              <a:ln w="0" cap="flat">
                <a:noFill/>
                <a:prstDash val="solid"/>
                <a:miter/>
              </a:ln>
            </p:spPr>
            <p:txBody>
              <a:bodyPr rtlCol="0" anchor="ctr"/>
              <a:lstStyle/>
              <a:p>
                <a:endParaRPr lang="en-US"/>
              </a:p>
            </p:txBody>
          </p:sp>
        </p:grpSp>
      </p:grpSp>
      <p:grpSp>
        <p:nvGrpSpPr>
          <p:cNvPr id="252" name="Group 251">
            <a:extLst>
              <a:ext uri="{FF2B5EF4-FFF2-40B4-BE49-F238E27FC236}">
                <a16:creationId xmlns:a16="http://schemas.microsoft.com/office/drawing/2014/main" id="{BFF1D4A5-84AA-5D51-2F37-D697AE0B84CC}"/>
              </a:ext>
            </a:extLst>
          </p:cNvPr>
          <p:cNvGrpSpPr/>
          <p:nvPr/>
        </p:nvGrpSpPr>
        <p:grpSpPr>
          <a:xfrm>
            <a:off x="11694203" y="7326906"/>
            <a:ext cx="1016375" cy="1190648"/>
            <a:chOff x="10234439" y="7326906"/>
            <a:chExt cx="1016375" cy="1190648"/>
          </a:xfrm>
        </p:grpSpPr>
        <p:grpSp>
          <p:nvGrpSpPr>
            <p:cNvPr id="241" name="Graphic 238">
              <a:extLst>
                <a:ext uri="{FF2B5EF4-FFF2-40B4-BE49-F238E27FC236}">
                  <a16:creationId xmlns:a16="http://schemas.microsoft.com/office/drawing/2014/main" id="{D5223462-8E6B-EDF1-7597-DA3C0C2C5752}"/>
                </a:ext>
              </a:extLst>
            </p:cNvPr>
            <p:cNvGrpSpPr/>
            <p:nvPr/>
          </p:nvGrpSpPr>
          <p:grpSpPr>
            <a:xfrm>
              <a:off x="10386475" y="7823073"/>
              <a:ext cx="631893" cy="694481"/>
              <a:chOff x="10386475" y="7823073"/>
              <a:chExt cx="631893" cy="694481"/>
            </a:xfrm>
            <a:solidFill>
              <a:srgbClr val="9FD07A"/>
            </a:solidFill>
          </p:grpSpPr>
          <p:grpSp>
            <p:nvGrpSpPr>
              <p:cNvPr id="242" name="Graphic 238">
                <a:extLst>
                  <a:ext uri="{FF2B5EF4-FFF2-40B4-BE49-F238E27FC236}">
                    <a16:creationId xmlns:a16="http://schemas.microsoft.com/office/drawing/2014/main" id="{F5AE9472-4239-D0A8-7764-51B8397C7525}"/>
                  </a:ext>
                </a:extLst>
              </p:cNvPr>
              <p:cNvGrpSpPr/>
              <p:nvPr/>
            </p:nvGrpSpPr>
            <p:grpSpPr>
              <a:xfrm>
                <a:off x="10475725" y="8110157"/>
                <a:ext cx="120362" cy="253267"/>
                <a:chOff x="10475725" y="8110157"/>
                <a:chExt cx="120362" cy="253267"/>
              </a:xfrm>
              <a:grpFill/>
            </p:grpSpPr>
            <p:sp>
              <p:nvSpPr>
                <p:cNvPr id="243" name="Freeform: Shape 242">
                  <a:extLst>
                    <a:ext uri="{FF2B5EF4-FFF2-40B4-BE49-F238E27FC236}">
                      <a16:creationId xmlns:a16="http://schemas.microsoft.com/office/drawing/2014/main" id="{BE3E6A71-EA3A-3C64-8262-976C494800CF}"/>
                    </a:ext>
                  </a:extLst>
                </p:cNvPr>
                <p:cNvSpPr/>
                <p:nvPr/>
              </p:nvSpPr>
              <p:spPr>
                <a:xfrm>
                  <a:off x="10493977" y="8214968"/>
                  <a:ext cx="102109" cy="148456"/>
                </a:xfrm>
                <a:custGeom>
                  <a:avLst/>
                  <a:gdLst>
                    <a:gd name="connsiteX0" fmla="*/ 90662 w 102109"/>
                    <a:gd name="connsiteY0" fmla="*/ 148456 h 148456"/>
                    <a:gd name="connsiteX1" fmla="*/ 82767 w 102109"/>
                    <a:gd name="connsiteY1" fmla="*/ 145316 h 148456"/>
                    <a:gd name="connsiteX2" fmla="*/ 634 w 102109"/>
                    <a:gd name="connsiteY2" fmla="*/ 15185 h 148456"/>
                    <a:gd name="connsiteX3" fmla="*/ 7676 w 102109"/>
                    <a:gd name="connsiteY3" fmla="*/ 651 h 148456"/>
                    <a:gd name="connsiteX4" fmla="*/ 22255 w 102109"/>
                    <a:gd name="connsiteY4" fmla="*/ 7694 h 148456"/>
                    <a:gd name="connsiteX5" fmla="*/ 98557 w 102109"/>
                    <a:gd name="connsiteY5" fmla="*/ 128719 h 148456"/>
                    <a:gd name="connsiteX6" fmla="*/ 98961 w 102109"/>
                    <a:gd name="connsiteY6" fmla="*/ 144868 h 148456"/>
                    <a:gd name="connsiteX7" fmla="*/ 90662 w 102109"/>
                    <a:gd name="connsiteY7" fmla="*/ 148411 h 14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109" h="148456">
                      <a:moveTo>
                        <a:pt x="90662" y="148456"/>
                      </a:moveTo>
                      <a:cubicBezTo>
                        <a:pt x="87836" y="148456"/>
                        <a:pt x="85010" y="147424"/>
                        <a:pt x="82767" y="145316"/>
                      </a:cubicBezTo>
                      <a:cubicBezTo>
                        <a:pt x="46657" y="110956"/>
                        <a:pt x="18263" y="65964"/>
                        <a:pt x="634" y="15185"/>
                      </a:cubicBezTo>
                      <a:cubicBezTo>
                        <a:pt x="-1430" y="9219"/>
                        <a:pt x="1710" y="2715"/>
                        <a:pt x="7676" y="651"/>
                      </a:cubicBezTo>
                      <a:cubicBezTo>
                        <a:pt x="13642" y="-1457"/>
                        <a:pt x="20147" y="1728"/>
                        <a:pt x="22255" y="7694"/>
                      </a:cubicBezTo>
                      <a:cubicBezTo>
                        <a:pt x="38673" y="55018"/>
                        <a:pt x="65049" y="96870"/>
                        <a:pt x="98557" y="128719"/>
                      </a:cubicBezTo>
                      <a:cubicBezTo>
                        <a:pt x="103132" y="133070"/>
                        <a:pt x="103312" y="140292"/>
                        <a:pt x="98961" y="144868"/>
                      </a:cubicBezTo>
                      <a:cubicBezTo>
                        <a:pt x="96718" y="147245"/>
                        <a:pt x="93712" y="148411"/>
                        <a:pt x="90662" y="148411"/>
                      </a:cubicBezTo>
                      <a:close/>
                    </a:path>
                  </a:pathLst>
                </a:custGeom>
                <a:grpFill/>
                <a:ln w="0"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93EB3150-E6AB-8D06-8FF7-E7E21904CC4D}"/>
                    </a:ext>
                  </a:extLst>
                </p:cNvPr>
                <p:cNvSpPr/>
                <p:nvPr/>
              </p:nvSpPr>
              <p:spPr>
                <a:xfrm>
                  <a:off x="10475725" y="8110157"/>
                  <a:ext cx="25106" cy="57689"/>
                </a:xfrm>
                <a:custGeom>
                  <a:avLst/>
                  <a:gdLst>
                    <a:gd name="connsiteX0" fmla="*/ 13638 w 25106"/>
                    <a:gd name="connsiteY0" fmla="*/ 57689 h 57689"/>
                    <a:gd name="connsiteX1" fmla="*/ 2289 w 25106"/>
                    <a:gd name="connsiteY1" fmla="*/ 47551 h 57689"/>
                    <a:gd name="connsiteX2" fmla="*/ 1 w 25106"/>
                    <a:gd name="connsiteY2" fmla="*/ 11621 h 57689"/>
                    <a:gd name="connsiteX3" fmla="*/ 11260 w 25106"/>
                    <a:gd name="connsiteY3" fmla="*/ 3 h 57689"/>
                    <a:gd name="connsiteX4" fmla="*/ 22878 w 25106"/>
                    <a:gd name="connsiteY4" fmla="*/ 11262 h 57689"/>
                    <a:gd name="connsiteX5" fmla="*/ 25032 w 25106"/>
                    <a:gd name="connsiteY5" fmla="*/ 44905 h 57689"/>
                    <a:gd name="connsiteX6" fmla="*/ 14984 w 25106"/>
                    <a:gd name="connsiteY6" fmla="*/ 57555 h 57689"/>
                    <a:gd name="connsiteX7" fmla="*/ 13683 w 25106"/>
                    <a:gd name="connsiteY7" fmla="*/ 57644 h 5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106" h="57689">
                      <a:moveTo>
                        <a:pt x="13638" y="57689"/>
                      </a:moveTo>
                      <a:cubicBezTo>
                        <a:pt x="7896" y="57689"/>
                        <a:pt x="2962" y="53383"/>
                        <a:pt x="2289" y="47551"/>
                      </a:cubicBezTo>
                      <a:cubicBezTo>
                        <a:pt x="943" y="35844"/>
                        <a:pt x="181" y="23777"/>
                        <a:pt x="1" y="11621"/>
                      </a:cubicBezTo>
                      <a:cubicBezTo>
                        <a:pt x="-89" y="5296"/>
                        <a:pt x="4935" y="92"/>
                        <a:pt x="11260" y="3"/>
                      </a:cubicBezTo>
                      <a:cubicBezTo>
                        <a:pt x="17540" y="-132"/>
                        <a:pt x="22789" y="4982"/>
                        <a:pt x="22878" y="11262"/>
                      </a:cubicBezTo>
                      <a:cubicBezTo>
                        <a:pt x="23058" y="22611"/>
                        <a:pt x="23776" y="33960"/>
                        <a:pt x="25032" y="44905"/>
                      </a:cubicBezTo>
                      <a:cubicBezTo>
                        <a:pt x="25749" y="51185"/>
                        <a:pt x="21264" y="56837"/>
                        <a:pt x="14984" y="57555"/>
                      </a:cubicBezTo>
                      <a:cubicBezTo>
                        <a:pt x="14535" y="57599"/>
                        <a:pt x="14086" y="57644"/>
                        <a:pt x="13683" y="57644"/>
                      </a:cubicBezTo>
                      <a:close/>
                    </a:path>
                  </a:pathLst>
                </a:custGeom>
                <a:grpFill/>
                <a:ln w="0" cap="flat">
                  <a:noFill/>
                  <a:prstDash val="solid"/>
                  <a:miter/>
                </a:ln>
              </p:spPr>
              <p:txBody>
                <a:bodyPr rtlCol="0" anchor="ctr"/>
                <a:lstStyle/>
                <a:p>
                  <a:endParaRPr lang="en-US"/>
                </a:p>
              </p:txBody>
            </p:sp>
          </p:grpSp>
          <p:sp>
            <p:nvSpPr>
              <p:cNvPr id="245" name="Freeform: Shape 244">
                <a:extLst>
                  <a:ext uri="{FF2B5EF4-FFF2-40B4-BE49-F238E27FC236}">
                    <a16:creationId xmlns:a16="http://schemas.microsoft.com/office/drawing/2014/main" id="{4E6DF4EE-C195-7753-3597-C1075C35C49C}"/>
                  </a:ext>
                </a:extLst>
              </p:cNvPr>
              <p:cNvSpPr/>
              <p:nvPr/>
            </p:nvSpPr>
            <p:spPr>
              <a:xfrm>
                <a:off x="10386475" y="7823073"/>
                <a:ext cx="631893" cy="694481"/>
              </a:xfrm>
              <a:custGeom>
                <a:avLst/>
                <a:gdLst>
                  <a:gd name="connsiteX0" fmla="*/ 319548 w 631893"/>
                  <a:gd name="connsiteY0" fmla="*/ 694347 h 694481"/>
                  <a:gd name="connsiteX1" fmla="*/ 318068 w 631893"/>
                  <a:gd name="connsiteY1" fmla="*/ 694257 h 694481"/>
                  <a:gd name="connsiteX2" fmla="*/ 15954 w 631893"/>
                  <a:gd name="connsiteY2" fmla="*/ 411252 h 694481"/>
                  <a:gd name="connsiteX3" fmla="*/ 1914 w 631893"/>
                  <a:gd name="connsiteY3" fmla="*/ 250842 h 694481"/>
                  <a:gd name="connsiteX4" fmla="*/ 15999 w 631893"/>
                  <a:gd name="connsiteY4" fmla="*/ 93842 h 694481"/>
                  <a:gd name="connsiteX5" fmla="*/ 26451 w 631893"/>
                  <a:gd name="connsiteY5" fmla="*/ 83480 h 694481"/>
                  <a:gd name="connsiteX6" fmla="*/ 313941 w 631893"/>
                  <a:gd name="connsiteY6" fmla="*/ 1480 h 694481"/>
                  <a:gd name="connsiteX7" fmla="*/ 325155 w 631893"/>
                  <a:gd name="connsiteY7" fmla="*/ 1480 h 694481"/>
                  <a:gd name="connsiteX8" fmla="*/ 546616 w 631893"/>
                  <a:gd name="connsiteY8" fmla="*/ 75764 h 694481"/>
                  <a:gd name="connsiteX9" fmla="*/ 556170 w 631893"/>
                  <a:gd name="connsiteY9" fmla="*/ 88818 h 694481"/>
                  <a:gd name="connsiteX10" fmla="*/ 543117 w 631893"/>
                  <a:gd name="connsiteY10" fmla="*/ 98372 h 694481"/>
                  <a:gd name="connsiteX11" fmla="*/ 319593 w 631893"/>
                  <a:gd name="connsiteY11" fmla="*/ 24582 h 694481"/>
                  <a:gd name="connsiteX12" fmla="*/ 37934 w 631893"/>
                  <a:gd name="connsiteY12" fmla="*/ 105505 h 694481"/>
                  <a:gd name="connsiteX13" fmla="*/ 24701 w 631893"/>
                  <a:gd name="connsiteY13" fmla="*/ 252906 h 694481"/>
                  <a:gd name="connsiteX14" fmla="*/ 37979 w 631893"/>
                  <a:gd name="connsiteY14" fmla="*/ 405062 h 694481"/>
                  <a:gd name="connsiteX15" fmla="*/ 319548 w 631893"/>
                  <a:gd name="connsiteY15" fmla="*/ 671470 h 694481"/>
                  <a:gd name="connsiteX16" fmla="*/ 601117 w 631893"/>
                  <a:gd name="connsiteY16" fmla="*/ 405107 h 694481"/>
                  <a:gd name="connsiteX17" fmla="*/ 609192 w 631893"/>
                  <a:gd name="connsiteY17" fmla="*/ 370567 h 694481"/>
                  <a:gd name="connsiteX18" fmla="*/ 622469 w 631893"/>
                  <a:gd name="connsiteY18" fmla="*/ 361326 h 694481"/>
                  <a:gd name="connsiteX19" fmla="*/ 631710 w 631893"/>
                  <a:gd name="connsiteY19" fmla="*/ 374604 h 694481"/>
                  <a:gd name="connsiteX20" fmla="*/ 623142 w 631893"/>
                  <a:gd name="connsiteY20" fmla="*/ 411387 h 694481"/>
                  <a:gd name="connsiteX21" fmla="*/ 321029 w 631893"/>
                  <a:gd name="connsiteY21" fmla="*/ 694392 h 694481"/>
                  <a:gd name="connsiteX22" fmla="*/ 319548 w 631893"/>
                  <a:gd name="connsiteY22" fmla="*/ 694482 h 69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1893" h="694481">
                    <a:moveTo>
                      <a:pt x="319548" y="694347"/>
                    </a:moveTo>
                    <a:cubicBezTo>
                      <a:pt x="319055" y="694347"/>
                      <a:pt x="318561" y="694347"/>
                      <a:pt x="318068" y="694257"/>
                    </a:cubicBezTo>
                    <a:cubicBezTo>
                      <a:pt x="178203" y="676270"/>
                      <a:pt x="59600" y="565203"/>
                      <a:pt x="15954" y="411252"/>
                    </a:cubicBezTo>
                    <a:cubicBezTo>
                      <a:pt x="1690" y="360967"/>
                      <a:pt x="-3065" y="307004"/>
                      <a:pt x="1914" y="250842"/>
                    </a:cubicBezTo>
                    <a:lnTo>
                      <a:pt x="15999" y="93842"/>
                    </a:lnTo>
                    <a:cubicBezTo>
                      <a:pt x="16493" y="88279"/>
                      <a:pt x="20933" y="83928"/>
                      <a:pt x="26451" y="83480"/>
                    </a:cubicBezTo>
                    <a:cubicBezTo>
                      <a:pt x="139581" y="74239"/>
                      <a:pt x="230955" y="48222"/>
                      <a:pt x="313941" y="1480"/>
                    </a:cubicBezTo>
                    <a:cubicBezTo>
                      <a:pt x="317440" y="-493"/>
                      <a:pt x="321657" y="-493"/>
                      <a:pt x="325155" y="1480"/>
                    </a:cubicBezTo>
                    <a:cubicBezTo>
                      <a:pt x="391140" y="38532"/>
                      <a:pt x="463585" y="62800"/>
                      <a:pt x="546616" y="75764"/>
                    </a:cubicBezTo>
                    <a:cubicBezTo>
                      <a:pt x="552851" y="76751"/>
                      <a:pt x="557112" y="82582"/>
                      <a:pt x="556170" y="88818"/>
                    </a:cubicBezTo>
                    <a:cubicBezTo>
                      <a:pt x="555184" y="95053"/>
                      <a:pt x="549307" y="99359"/>
                      <a:pt x="543117" y="98372"/>
                    </a:cubicBezTo>
                    <a:cubicBezTo>
                      <a:pt x="459638" y="85364"/>
                      <a:pt x="386431" y="61230"/>
                      <a:pt x="319593" y="24582"/>
                    </a:cubicBezTo>
                    <a:cubicBezTo>
                      <a:pt x="237504" y="69708"/>
                      <a:pt x="147610" y="95546"/>
                      <a:pt x="37934" y="105505"/>
                    </a:cubicBezTo>
                    <a:lnTo>
                      <a:pt x="24701" y="252906"/>
                    </a:lnTo>
                    <a:cubicBezTo>
                      <a:pt x="19991" y="306286"/>
                      <a:pt x="24477" y="357468"/>
                      <a:pt x="37979" y="405062"/>
                    </a:cubicBezTo>
                    <a:cubicBezTo>
                      <a:pt x="78979" y="549682"/>
                      <a:pt x="189417" y="654065"/>
                      <a:pt x="319548" y="671470"/>
                    </a:cubicBezTo>
                    <a:cubicBezTo>
                      <a:pt x="449679" y="654110"/>
                      <a:pt x="560118" y="549682"/>
                      <a:pt x="601117" y="405107"/>
                    </a:cubicBezTo>
                    <a:cubicBezTo>
                      <a:pt x="604437" y="393579"/>
                      <a:pt x="607128" y="381960"/>
                      <a:pt x="609192" y="370567"/>
                    </a:cubicBezTo>
                    <a:cubicBezTo>
                      <a:pt x="610313" y="364331"/>
                      <a:pt x="616234" y="360205"/>
                      <a:pt x="622469" y="361326"/>
                    </a:cubicBezTo>
                    <a:cubicBezTo>
                      <a:pt x="628705" y="362447"/>
                      <a:pt x="632831" y="368369"/>
                      <a:pt x="631710" y="374604"/>
                    </a:cubicBezTo>
                    <a:cubicBezTo>
                      <a:pt x="629557" y="386760"/>
                      <a:pt x="626641" y="399141"/>
                      <a:pt x="623142" y="411387"/>
                    </a:cubicBezTo>
                    <a:cubicBezTo>
                      <a:pt x="579496" y="565337"/>
                      <a:pt x="460894" y="676404"/>
                      <a:pt x="321029" y="694392"/>
                    </a:cubicBezTo>
                    <a:cubicBezTo>
                      <a:pt x="320535" y="694437"/>
                      <a:pt x="320042" y="694482"/>
                      <a:pt x="319548" y="694482"/>
                    </a:cubicBezTo>
                    <a:close/>
                  </a:path>
                </a:pathLst>
              </a:custGeom>
              <a:grpFill/>
              <a:ln w="0" cap="flat">
                <a:noFill/>
                <a:prstDash val="solid"/>
                <a:miter/>
              </a:ln>
            </p:spPr>
            <p:txBody>
              <a:bodyPr rtlCol="0" anchor="ctr"/>
              <a:lstStyle/>
              <a:p>
                <a:endParaRPr lang="en-US"/>
              </a:p>
            </p:txBody>
          </p:sp>
        </p:grpSp>
        <p:grpSp>
          <p:nvGrpSpPr>
            <p:cNvPr id="246" name="Graphic 238">
              <a:extLst>
                <a:ext uri="{FF2B5EF4-FFF2-40B4-BE49-F238E27FC236}">
                  <a16:creationId xmlns:a16="http://schemas.microsoft.com/office/drawing/2014/main" id="{F5C3E39F-D8D1-9446-9D7E-9AB2E7F94450}"/>
                </a:ext>
              </a:extLst>
            </p:cNvPr>
            <p:cNvGrpSpPr/>
            <p:nvPr/>
          </p:nvGrpSpPr>
          <p:grpSpPr>
            <a:xfrm>
              <a:off x="10732357" y="7326906"/>
              <a:ext cx="518457" cy="799672"/>
              <a:chOff x="10732357" y="7326906"/>
              <a:chExt cx="518457" cy="799672"/>
            </a:xfrm>
            <a:solidFill>
              <a:schemeClr val="bg1"/>
            </a:solidFill>
          </p:grpSpPr>
          <p:sp>
            <p:nvSpPr>
              <p:cNvPr id="247" name="Freeform: Shape 246">
                <a:extLst>
                  <a:ext uri="{FF2B5EF4-FFF2-40B4-BE49-F238E27FC236}">
                    <a16:creationId xmlns:a16="http://schemas.microsoft.com/office/drawing/2014/main" id="{7950E243-6E1E-DA3A-53D1-8CC3D9FA5343}"/>
                  </a:ext>
                </a:extLst>
              </p:cNvPr>
              <p:cNvSpPr/>
              <p:nvPr/>
            </p:nvSpPr>
            <p:spPr>
              <a:xfrm>
                <a:off x="10732357" y="7661541"/>
                <a:ext cx="518457" cy="465036"/>
              </a:xfrm>
              <a:custGeom>
                <a:avLst/>
                <a:gdLst>
                  <a:gd name="connsiteX0" fmla="*/ 298567 w 518457"/>
                  <a:gd name="connsiteY0" fmla="*/ 464947 h 465036"/>
                  <a:gd name="connsiteX1" fmla="*/ 240073 w 518457"/>
                  <a:gd name="connsiteY1" fmla="*/ 442428 h 465036"/>
                  <a:gd name="connsiteX2" fmla="*/ 211454 w 518457"/>
                  <a:gd name="connsiteY2" fmla="*/ 377789 h 465036"/>
                  <a:gd name="connsiteX3" fmla="*/ 229846 w 518457"/>
                  <a:gd name="connsiteY3" fmla="*/ 324319 h 465036"/>
                  <a:gd name="connsiteX4" fmla="*/ 307090 w 518457"/>
                  <a:gd name="connsiteY4" fmla="*/ 225229 h 465036"/>
                  <a:gd name="connsiteX5" fmla="*/ 323149 w 518457"/>
                  <a:gd name="connsiteY5" fmla="*/ 223255 h 465036"/>
                  <a:gd name="connsiteX6" fmla="*/ 325123 w 518457"/>
                  <a:gd name="connsiteY6" fmla="*/ 239314 h 465036"/>
                  <a:gd name="connsiteX7" fmla="*/ 247878 w 518457"/>
                  <a:gd name="connsiteY7" fmla="*/ 338404 h 465036"/>
                  <a:gd name="connsiteX8" fmla="*/ 234332 w 518457"/>
                  <a:gd name="connsiteY8" fmla="*/ 377834 h 465036"/>
                  <a:gd name="connsiteX9" fmla="*/ 255459 w 518457"/>
                  <a:gd name="connsiteY9" fmla="*/ 425517 h 465036"/>
                  <a:gd name="connsiteX10" fmla="*/ 346026 w 518457"/>
                  <a:gd name="connsiteY10" fmla="*/ 421255 h 465036"/>
                  <a:gd name="connsiteX11" fmla="*/ 450364 w 518457"/>
                  <a:gd name="connsiteY11" fmla="*/ 306869 h 465036"/>
                  <a:gd name="connsiteX12" fmla="*/ 495535 w 518457"/>
                  <a:gd name="connsiteY12" fmla="*/ 190330 h 465036"/>
                  <a:gd name="connsiteX13" fmla="*/ 465661 w 518457"/>
                  <a:gd name="connsiteY13" fmla="*/ 93348 h 465036"/>
                  <a:gd name="connsiteX14" fmla="*/ 332569 w 518457"/>
                  <a:gd name="connsiteY14" fmla="*/ 22832 h 465036"/>
                  <a:gd name="connsiteX15" fmla="*/ 140939 w 518457"/>
                  <a:gd name="connsiteY15" fmla="*/ 22832 h 465036"/>
                  <a:gd name="connsiteX16" fmla="*/ 22067 w 518457"/>
                  <a:gd name="connsiteY16" fmla="*/ 103934 h 465036"/>
                  <a:gd name="connsiteX17" fmla="*/ 7264 w 518457"/>
                  <a:gd name="connsiteY17" fmla="*/ 110439 h 465036"/>
                  <a:gd name="connsiteX18" fmla="*/ 805 w 518457"/>
                  <a:gd name="connsiteY18" fmla="*/ 95636 h 465036"/>
                  <a:gd name="connsiteX19" fmla="*/ 140984 w 518457"/>
                  <a:gd name="connsiteY19" fmla="*/ 0 h 465036"/>
                  <a:gd name="connsiteX20" fmla="*/ 332614 w 518457"/>
                  <a:gd name="connsiteY20" fmla="*/ 0 h 465036"/>
                  <a:gd name="connsiteX21" fmla="*/ 484635 w 518457"/>
                  <a:gd name="connsiteY21" fmla="*/ 80519 h 465036"/>
                  <a:gd name="connsiteX22" fmla="*/ 518458 w 518457"/>
                  <a:gd name="connsiteY22" fmla="*/ 190375 h 465036"/>
                  <a:gd name="connsiteX23" fmla="*/ 467275 w 518457"/>
                  <a:gd name="connsiteY23" fmla="*/ 322345 h 465036"/>
                  <a:gd name="connsiteX24" fmla="*/ 362937 w 518457"/>
                  <a:gd name="connsiteY24" fmla="*/ 436731 h 465036"/>
                  <a:gd name="connsiteX25" fmla="*/ 298567 w 518457"/>
                  <a:gd name="connsiteY25" fmla="*/ 465036 h 46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18457" h="465036">
                    <a:moveTo>
                      <a:pt x="298567" y="464947"/>
                    </a:moveTo>
                    <a:cubicBezTo>
                      <a:pt x="277664" y="464947"/>
                      <a:pt x="256715" y="457500"/>
                      <a:pt x="240073" y="442428"/>
                    </a:cubicBezTo>
                    <a:cubicBezTo>
                      <a:pt x="221861" y="425876"/>
                      <a:pt x="211454" y="402326"/>
                      <a:pt x="211454" y="377789"/>
                    </a:cubicBezTo>
                    <a:cubicBezTo>
                      <a:pt x="211454" y="358276"/>
                      <a:pt x="217824" y="339750"/>
                      <a:pt x="229846" y="324319"/>
                    </a:cubicBezTo>
                    <a:lnTo>
                      <a:pt x="307090" y="225229"/>
                    </a:lnTo>
                    <a:cubicBezTo>
                      <a:pt x="310993" y="220250"/>
                      <a:pt x="318170" y="219352"/>
                      <a:pt x="323149" y="223255"/>
                    </a:cubicBezTo>
                    <a:cubicBezTo>
                      <a:pt x="328128" y="227158"/>
                      <a:pt x="329025" y="234335"/>
                      <a:pt x="325123" y="239314"/>
                    </a:cubicBezTo>
                    <a:lnTo>
                      <a:pt x="247878" y="338404"/>
                    </a:lnTo>
                    <a:cubicBezTo>
                      <a:pt x="238997" y="349798"/>
                      <a:pt x="234332" y="363434"/>
                      <a:pt x="234332" y="377834"/>
                    </a:cubicBezTo>
                    <a:cubicBezTo>
                      <a:pt x="234332" y="395911"/>
                      <a:pt x="242047" y="413316"/>
                      <a:pt x="255459" y="425517"/>
                    </a:cubicBezTo>
                    <a:cubicBezTo>
                      <a:pt x="281611" y="449246"/>
                      <a:pt x="322252" y="447318"/>
                      <a:pt x="346026" y="421255"/>
                    </a:cubicBezTo>
                    <a:lnTo>
                      <a:pt x="450364" y="306869"/>
                    </a:lnTo>
                    <a:cubicBezTo>
                      <a:pt x="479521" y="274931"/>
                      <a:pt x="495535" y="233527"/>
                      <a:pt x="495535" y="190330"/>
                    </a:cubicBezTo>
                    <a:cubicBezTo>
                      <a:pt x="495535" y="155655"/>
                      <a:pt x="485218" y="122102"/>
                      <a:pt x="465661" y="93348"/>
                    </a:cubicBezTo>
                    <a:cubicBezTo>
                      <a:pt x="435741" y="49209"/>
                      <a:pt x="385994" y="22832"/>
                      <a:pt x="332569" y="22832"/>
                    </a:cubicBezTo>
                    <a:lnTo>
                      <a:pt x="140939" y="22832"/>
                    </a:lnTo>
                    <a:cubicBezTo>
                      <a:pt x="88815" y="22832"/>
                      <a:pt x="41042" y="55399"/>
                      <a:pt x="22067" y="103934"/>
                    </a:cubicBezTo>
                    <a:cubicBezTo>
                      <a:pt x="19779" y="109811"/>
                      <a:pt x="13096" y="112682"/>
                      <a:pt x="7264" y="110439"/>
                    </a:cubicBezTo>
                    <a:cubicBezTo>
                      <a:pt x="1388" y="108151"/>
                      <a:pt x="-1528" y="101512"/>
                      <a:pt x="805" y="95636"/>
                    </a:cubicBezTo>
                    <a:cubicBezTo>
                      <a:pt x="23188" y="38443"/>
                      <a:pt x="79529" y="0"/>
                      <a:pt x="140984" y="0"/>
                    </a:cubicBezTo>
                    <a:lnTo>
                      <a:pt x="332614" y="0"/>
                    </a:lnTo>
                    <a:cubicBezTo>
                      <a:pt x="393620" y="0"/>
                      <a:pt x="450454" y="30099"/>
                      <a:pt x="484635" y="80519"/>
                    </a:cubicBezTo>
                    <a:cubicBezTo>
                      <a:pt x="506750" y="113085"/>
                      <a:pt x="518458" y="151080"/>
                      <a:pt x="518458" y="190375"/>
                    </a:cubicBezTo>
                    <a:cubicBezTo>
                      <a:pt x="518458" y="239314"/>
                      <a:pt x="500290" y="286190"/>
                      <a:pt x="467275" y="322345"/>
                    </a:cubicBezTo>
                    <a:lnTo>
                      <a:pt x="362937" y="436731"/>
                    </a:lnTo>
                    <a:cubicBezTo>
                      <a:pt x="345802" y="455526"/>
                      <a:pt x="322252" y="465036"/>
                      <a:pt x="298567" y="465036"/>
                    </a:cubicBezTo>
                    <a:close/>
                  </a:path>
                </a:pathLst>
              </a:custGeom>
              <a:solidFill>
                <a:schemeClr val="bg1"/>
              </a:solidFill>
              <a:ln w="0"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09BA2BD2-B252-8B19-EDEE-51929C74BA9A}"/>
                  </a:ext>
                </a:extLst>
              </p:cNvPr>
              <p:cNvSpPr/>
              <p:nvPr/>
            </p:nvSpPr>
            <p:spPr>
              <a:xfrm>
                <a:off x="10831399" y="7326906"/>
                <a:ext cx="274436" cy="274437"/>
              </a:xfrm>
              <a:custGeom>
                <a:avLst/>
                <a:gdLst>
                  <a:gd name="connsiteX0" fmla="*/ 137218 w 274436"/>
                  <a:gd name="connsiteY0" fmla="*/ 274392 h 274437"/>
                  <a:gd name="connsiteX1" fmla="*/ 0 w 274436"/>
                  <a:gd name="connsiteY1" fmla="*/ 137174 h 274437"/>
                  <a:gd name="connsiteX2" fmla="*/ 137218 w 274436"/>
                  <a:gd name="connsiteY2" fmla="*/ 0 h 274437"/>
                  <a:gd name="connsiteX3" fmla="*/ 274437 w 274436"/>
                  <a:gd name="connsiteY3" fmla="*/ 137219 h 274437"/>
                  <a:gd name="connsiteX4" fmla="*/ 137218 w 274436"/>
                  <a:gd name="connsiteY4" fmla="*/ 274437 h 274437"/>
                  <a:gd name="connsiteX5" fmla="*/ 137218 w 274436"/>
                  <a:gd name="connsiteY5" fmla="*/ 22877 h 274437"/>
                  <a:gd name="connsiteX6" fmla="*/ 22877 w 274436"/>
                  <a:gd name="connsiteY6" fmla="*/ 137219 h 274437"/>
                  <a:gd name="connsiteX7" fmla="*/ 137218 w 274436"/>
                  <a:gd name="connsiteY7" fmla="*/ 251560 h 274437"/>
                  <a:gd name="connsiteX8" fmla="*/ 251560 w 274436"/>
                  <a:gd name="connsiteY8" fmla="*/ 137219 h 274437"/>
                  <a:gd name="connsiteX9" fmla="*/ 137218 w 274436"/>
                  <a:gd name="connsiteY9" fmla="*/ 22877 h 27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436" h="274437">
                    <a:moveTo>
                      <a:pt x="137218" y="274392"/>
                    </a:moveTo>
                    <a:cubicBezTo>
                      <a:pt x="61544" y="274392"/>
                      <a:pt x="0" y="212848"/>
                      <a:pt x="0" y="137174"/>
                    </a:cubicBezTo>
                    <a:cubicBezTo>
                      <a:pt x="0" y="61499"/>
                      <a:pt x="61544" y="0"/>
                      <a:pt x="137218" y="0"/>
                    </a:cubicBezTo>
                    <a:cubicBezTo>
                      <a:pt x="212893" y="0"/>
                      <a:pt x="274437" y="61544"/>
                      <a:pt x="274437" y="137219"/>
                    </a:cubicBezTo>
                    <a:cubicBezTo>
                      <a:pt x="274437" y="212893"/>
                      <a:pt x="212893" y="274437"/>
                      <a:pt x="137218" y="274437"/>
                    </a:cubicBezTo>
                    <a:close/>
                    <a:moveTo>
                      <a:pt x="137218" y="22877"/>
                    </a:moveTo>
                    <a:cubicBezTo>
                      <a:pt x="74194" y="22877"/>
                      <a:pt x="22877" y="74149"/>
                      <a:pt x="22877" y="137219"/>
                    </a:cubicBezTo>
                    <a:cubicBezTo>
                      <a:pt x="22877" y="200288"/>
                      <a:pt x="74149" y="251560"/>
                      <a:pt x="137218" y="251560"/>
                    </a:cubicBezTo>
                    <a:cubicBezTo>
                      <a:pt x="200288" y="251560"/>
                      <a:pt x="251560" y="200288"/>
                      <a:pt x="251560" y="137219"/>
                    </a:cubicBezTo>
                    <a:cubicBezTo>
                      <a:pt x="251560" y="74149"/>
                      <a:pt x="200288" y="22877"/>
                      <a:pt x="137218" y="22877"/>
                    </a:cubicBezTo>
                    <a:close/>
                  </a:path>
                </a:pathLst>
              </a:custGeom>
              <a:solidFill>
                <a:schemeClr val="bg1"/>
              </a:solidFill>
              <a:ln w="0" cap="flat">
                <a:noFill/>
                <a:prstDash val="solid"/>
                <a:miter/>
              </a:ln>
            </p:spPr>
            <p:txBody>
              <a:bodyPr rtlCol="0" anchor="ctr"/>
              <a:lstStyle/>
              <a:p>
                <a:endParaRPr lang="en-US"/>
              </a:p>
            </p:txBody>
          </p:sp>
        </p:grpSp>
        <p:grpSp>
          <p:nvGrpSpPr>
            <p:cNvPr id="249" name="Graphic 238">
              <a:extLst>
                <a:ext uri="{FF2B5EF4-FFF2-40B4-BE49-F238E27FC236}">
                  <a16:creationId xmlns:a16="http://schemas.microsoft.com/office/drawing/2014/main" id="{354B4D93-D040-8FEA-155E-C79AFDDC9970}"/>
                </a:ext>
              </a:extLst>
            </p:cNvPr>
            <p:cNvGrpSpPr/>
            <p:nvPr/>
          </p:nvGrpSpPr>
          <p:grpSpPr>
            <a:xfrm>
              <a:off x="10234439" y="7379344"/>
              <a:ext cx="438593" cy="778230"/>
              <a:chOff x="10234439" y="7379344"/>
              <a:chExt cx="438593" cy="778230"/>
            </a:xfrm>
            <a:solidFill>
              <a:schemeClr val="bg1"/>
            </a:solidFill>
          </p:grpSpPr>
          <p:sp>
            <p:nvSpPr>
              <p:cNvPr id="250" name="Freeform: Shape 249">
                <a:extLst>
                  <a:ext uri="{FF2B5EF4-FFF2-40B4-BE49-F238E27FC236}">
                    <a16:creationId xmlns:a16="http://schemas.microsoft.com/office/drawing/2014/main" id="{7229A61A-84B6-C18A-6829-F4BF50403AC7}"/>
                  </a:ext>
                </a:extLst>
              </p:cNvPr>
              <p:cNvSpPr/>
              <p:nvPr/>
            </p:nvSpPr>
            <p:spPr>
              <a:xfrm>
                <a:off x="10234439" y="7713576"/>
                <a:ext cx="438593" cy="443998"/>
              </a:xfrm>
              <a:custGeom>
                <a:avLst/>
                <a:gdLst>
                  <a:gd name="connsiteX0" fmla="*/ 81999 w 438593"/>
                  <a:gd name="connsiteY0" fmla="*/ 443998 h 443998"/>
                  <a:gd name="connsiteX1" fmla="*/ 77334 w 438593"/>
                  <a:gd name="connsiteY1" fmla="*/ 442966 h 443998"/>
                  <a:gd name="connsiteX2" fmla="*/ 0 w 438593"/>
                  <a:gd name="connsiteY2" fmla="*/ 323332 h 443998"/>
                  <a:gd name="connsiteX3" fmla="*/ 0 w 438593"/>
                  <a:gd name="connsiteY3" fmla="*/ 121967 h 443998"/>
                  <a:gd name="connsiteX4" fmla="*/ 122012 w 438593"/>
                  <a:gd name="connsiteY4" fmla="*/ 0 h 443998"/>
                  <a:gd name="connsiteX5" fmla="*/ 361056 w 438593"/>
                  <a:gd name="connsiteY5" fmla="*/ 0 h 443998"/>
                  <a:gd name="connsiteX6" fmla="*/ 433994 w 438593"/>
                  <a:gd name="connsiteY6" fmla="*/ 24178 h 443998"/>
                  <a:gd name="connsiteX7" fmla="*/ 436327 w 438593"/>
                  <a:gd name="connsiteY7" fmla="*/ 40192 h 443998"/>
                  <a:gd name="connsiteX8" fmla="*/ 420313 w 438593"/>
                  <a:gd name="connsiteY8" fmla="*/ 42525 h 443998"/>
                  <a:gd name="connsiteX9" fmla="*/ 361011 w 438593"/>
                  <a:gd name="connsiteY9" fmla="*/ 22877 h 443998"/>
                  <a:gd name="connsiteX10" fmla="*/ 122012 w 438593"/>
                  <a:gd name="connsiteY10" fmla="*/ 22877 h 443998"/>
                  <a:gd name="connsiteX11" fmla="*/ 22877 w 438593"/>
                  <a:gd name="connsiteY11" fmla="*/ 121967 h 443998"/>
                  <a:gd name="connsiteX12" fmla="*/ 22877 w 438593"/>
                  <a:gd name="connsiteY12" fmla="*/ 323332 h 443998"/>
                  <a:gd name="connsiteX13" fmla="*/ 86709 w 438593"/>
                  <a:gd name="connsiteY13" fmla="*/ 422108 h 443998"/>
                  <a:gd name="connsiteX14" fmla="*/ 92451 w 438593"/>
                  <a:gd name="connsiteY14" fmla="*/ 437225 h 443998"/>
                  <a:gd name="connsiteX15" fmla="*/ 81999 w 438593"/>
                  <a:gd name="connsiteY15" fmla="*/ 443998 h 44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593" h="443998">
                    <a:moveTo>
                      <a:pt x="81999" y="443998"/>
                    </a:moveTo>
                    <a:cubicBezTo>
                      <a:pt x="80429" y="443998"/>
                      <a:pt x="78859" y="443684"/>
                      <a:pt x="77334" y="442966"/>
                    </a:cubicBezTo>
                    <a:cubicBezTo>
                      <a:pt x="30368" y="421839"/>
                      <a:pt x="0" y="374918"/>
                      <a:pt x="0" y="323332"/>
                    </a:cubicBezTo>
                    <a:lnTo>
                      <a:pt x="0" y="121967"/>
                    </a:lnTo>
                    <a:cubicBezTo>
                      <a:pt x="0" y="54726"/>
                      <a:pt x="54726" y="0"/>
                      <a:pt x="122012" y="0"/>
                    </a:cubicBezTo>
                    <a:lnTo>
                      <a:pt x="361056" y="0"/>
                    </a:lnTo>
                    <a:cubicBezTo>
                      <a:pt x="387567" y="0"/>
                      <a:pt x="412821" y="8343"/>
                      <a:pt x="433994" y="24178"/>
                    </a:cubicBezTo>
                    <a:cubicBezTo>
                      <a:pt x="439063" y="27946"/>
                      <a:pt x="440095" y="35123"/>
                      <a:pt x="436327" y="40192"/>
                    </a:cubicBezTo>
                    <a:cubicBezTo>
                      <a:pt x="432559" y="45261"/>
                      <a:pt x="425382" y="46293"/>
                      <a:pt x="420313" y="42525"/>
                    </a:cubicBezTo>
                    <a:cubicBezTo>
                      <a:pt x="403087" y="29696"/>
                      <a:pt x="382588" y="22877"/>
                      <a:pt x="361011" y="22877"/>
                    </a:cubicBezTo>
                    <a:lnTo>
                      <a:pt x="122012" y="22877"/>
                    </a:lnTo>
                    <a:cubicBezTo>
                      <a:pt x="67331" y="22877"/>
                      <a:pt x="22877" y="67331"/>
                      <a:pt x="22877" y="121967"/>
                    </a:cubicBezTo>
                    <a:lnTo>
                      <a:pt x="22877" y="323332"/>
                    </a:lnTo>
                    <a:cubicBezTo>
                      <a:pt x="22877" y="365902"/>
                      <a:pt x="47908" y="404658"/>
                      <a:pt x="86709" y="422108"/>
                    </a:cubicBezTo>
                    <a:cubicBezTo>
                      <a:pt x="92451" y="424710"/>
                      <a:pt x="95053" y="431483"/>
                      <a:pt x="92451" y="437225"/>
                    </a:cubicBezTo>
                    <a:cubicBezTo>
                      <a:pt x="90522" y="441486"/>
                      <a:pt x="86395" y="443998"/>
                      <a:pt x="81999" y="443998"/>
                    </a:cubicBezTo>
                    <a:close/>
                  </a:path>
                </a:pathLst>
              </a:custGeom>
              <a:solidFill>
                <a:schemeClr val="bg1"/>
              </a:solidFill>
              <a:ln w="0"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5200F51E-78BD-4271-5877-34A8D5FE3FFE}"/>
                  </a:ext>
                </a:extLst>
              </p:cNvPr>
              <p:cNvSpPr/>
              <p:nvPr/>
            </p:nvSpPr>
            <p:spPr>
              <a:xfrm>
                <a:off x="10348959" y="7379344"/>
                <a:ext cx="274436" cy="274437"/>
              </a:xfrm>
              <a:custGeom>
                <a:avLst/>
                <a:gdLst>
                  <a:gd name="connsiteX0" fmla="*/ 137218 w 274436"/>
                  <a:gd name="connsiteY0" fmla="*/ 274437 h 274437"/>
                  <a:gd name="connsiteX1" fmla="*/ 0 w 274436"/>
                  <a:gd name="connsiteY1" fmla="*/ 137219 h 274437"/>
                  <a:gd name="connsiteX2" fmla="*/ 137218 w 274436"/>
                  <a:gd name="connsiteY2" fmla="*/ 0 h 274437"/>
                  <a:gd name="connsiteX3" fmla="*/ 274437 w 274436"/>
                  <a:gd name="connsiteY3" fmla="*/ 137219 h 274437"/>
                  <a:gd name="connsiteX4" fmla="*/ 137218 w 274436"/>
                  <a:gd name="connsiteY4" fmla="*/ 274437 h 274437"/>
                  <a:gd name="connsiteX5" fmla="*/ 137218 w 274436"/>
                  <a:gd name="connsiteY5" fmla="*/ 22877 h 274437"/>
                  <a:gd name="connsiteX6" fmla="*/ 22877 w 274436"/>
                  <a:gd name="connsiteY6" fmla="*/ 137219 h 274437"/>
                  <a:gd name="connsiteX7" fmla="*/ 137218 w 274436"/>
                  <a:gd name="connsiteY7" fmla="*/ 251560 h 274437"/>
                  <a:gd name="connsiteX8" fmla="*/ 251560 w 274436"/>
                  <a:gd name="connsiteY8" fmla="*/ 137219 h 274437"/>
                  <a:gd name="connsiteX9" fmla="*/ 137218 w 274436"/>
                  <a:gd name="connsiteY9" fmla="*/ 22877 h 27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436" h="274437">
                    <a:moveTo>
                      <a:pt x="137218" y="274437"/>
                    </a:moveTo>
                    <a:cubicBezTo>
                      <a:pt x="61544" y="274437"/>
                      <a:pt x="0" y="212893"/>
                      <a:pt x="0" y="137219"/>
                    </a:cubicBezTo>
                    <a:cubicBezTo>
                      <a:pt x="0" y="61544"/>
                      <a:pt x="61544" y="0"/>
                      <a:pt x="137218" y="0"/>
                    </a:cubicBezTo>
                    <a:cubicBezTo>
                      <a:pt x="212893" y="0"/>
                      <a:pt x="274437" y="61544"/>
                      <a:pt x="274437" y="137219"/>
                    </a:cubicBezTo>
                    <a:cubicBezTo>
                      <a:pt x="274437" y="212893"/>
                      <a:pt x="212893" y="274437"/>
                      <a:pt x="137218" y="274437"/>
                    </a:cubicBezTo>
                    <a:close/>
                    <a:moveTo>
                      <a:pt x="137218" y="22877"/>
                    </a:moveTo>
                    <a:cubicBezTo>
                      <a:pt x="74194" y="22877"/>
                      <a:pt x="22877" y="74149"/>
                      <a:pt x="22877" y="137219"/>
                    </a:cubicBezTo>
                    <a:cubicBezTo>
                      <a:pt x="22877" y="200288"/>
                      <a:pt x="74149" y="251560"/>
                      <a:pt x="137218" y="251560"/>
                    </a:cubicBezTo>
                    <a:cubicBezTo>
                      <a:pt x="200288" y="251560"/>
                      <a:pt x="251560" y="200288"/>
                      <a:pt x="251560" y="137219"/>
                    </a:cubicBezTo>
                    <a:cubicBezTo>
                      <a:pt x="251560" y="74149"/>
                      <a:pt x="200288" y="22877"/>
                      <a:pt x="137218" y="22877"/>
                    </a:cubicBezTo>
                    <a:close/>
                  </a:path>
                </a:pathLst>
              </a:custGeom>
              <a:solidFill>
                <a:schemeClr val="bg1"/>
              </a:solidFill>
              <a:ln w="0" cap="flat">
                <a:noFill/>
                <a:prstDash val="solid"/>
                <a:miter/>
              </a:ln>
            </p:spPr>
            <p:txBody>
              <a:bodyPr rtlCol="0" anchor="ctr"/>
              <a:lstStyle/>
              <a:p>
                <a:endParaRPr lang="en-US"/>
              </a:p>
            </p:txBody>
          </p:sp>
        </p:grpSp>
      </p:grpSp>
      <p:sp>
        <p:nvSpPr>
          <p:cNvPr id="3" name="Rectangle: Rounded Corners 2">
            <a:extLst>
              <a:ext uri="{FF2B5EF4-FFF2-40B4-BE49-F238E27FC236}">
                <a16:creationId xmlns:a16="http://schemas.microsoft.com/office/drawing/2014/main" id="{97CE920E-CFD2-D7AB-8958-97A7336A1479}"/>
              </a:ext>
            </a:extLst>
          </p:cNvPr>
          <p:cNvSpPr/>
          <p:nvPr/>
        </p:nvSpPr>
        <p:spPr>
          <a:xfrm>
            <a:off x="-3771900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DF53D378-D255-3F28-9AA8-4D314D9CED61}"/>
              </a:ext>
            </a:extLst>
          </p:cNvPr>
          <p:cNvCxnSpPr>
            <a:cxnSpLocks/>
          </p:cNvCxnSpPr>
          <p:nvPr/>
        </p:nvCxnSpPr>
        <p:spPr>
          <a:xfrm flipV="1">
            <a:off x="-38052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CF83EECF-3F7C-49A0-1A19-785F1C20C0D0}"/>
              </a:ext>
            </a:extLst>
          </p:cNvPr>
          <p:cNvSpPr/>
          <p:nvPr/>
        </p:nvSpPr>
        <p:spPr>
          <a:xfrm>
            <a:off x="-3639603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17">
            <a:extLst>
              <a:ext uri="{FF2B5EF4-FFF2-40B4-BE49-F238E27FC236}">
                <a16:creationId xmlns:a16="http://schemas.microsoft.com/office/drawing/2014/main" id="{C7B5B894-2959-5D48-BF2D-3521CD2A7877}"/>
              </a:ext>
            </a:extLst>
          </p:cNvPr>
          <p:cNvSpPr txBox="1"/>
          <p:nvPr/>
        </p:nvSpPr>
        <p:spPr>
          <a:xfrm>
            <a:off x="-36679223"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7" name="Graphic 6">
            <a:extLst>
              <a:ext uri="{FF2B5EF4-FFF2-40B4-BE49-F238E27FC236}">
                <a16:creationId xmlns:a16="http://schemas.microsoft.com/office/drawing/2014/main" id="{07E7AE2D-F933-DF9F-0F0F-2E4756ADA50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496367" y="840683"/>
            <a:ext cx="1202650" cy="1607226"/>
          </a:xfrm>
          <a:prstGeom prst="rect">
            <a:avLst/>
          </a:prstGeom>
        </p:spPr>
      </p:pic>
      <p:sp>
        <p:nvSpPr>
          <p:cNvPr id="8" name="object 17">
            <a:extLst>
              <a:ext uri="{FF2B5EF4-FFF2-40B4-BE49-F238E27FC236}">
                <a16:creationId xmlns:a16="http://schemas.microsoft.com/office/drawing/2014/main" id="{816883FC-F21D-B1B7-5A74-B19D668674A4}"/>
              </a:ext>
            </a:extLst>
          </p:cNvPr>
          <p:cNvSpPr txBox="1"/>
          <p:nvPr/>
        </p:nvSpPr>
        <p:spPr>
          <a:xfrm>
            <a:off x="-26024363" y="2751887"/>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9" name="object 17">
            <a:extLst>
              <a:ext uri="{FF2B5EF4-FFF2-40B4-BE49-F238E27FC236}">
                <a16:creationId xmlns:a16="http://schemas.microsoft.com/office/drawing/2014/main" id="{AF8B9F7F-0935-B1F3-D01E-0A4445E40932}"/>
              </a:ext>
            </a:extLst>
          </p:cNvPr>
          <p:cNvSpPr txBox="1"/>
          <p:nvPr/>
        </p:nvSpPr>
        <p:spPr>
          <a:xfrm>
            <a:off x="-1934152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0" name="Oval 9">
            <a:extLst>
              <a:ext uri="{FF2B5EF4-FFF2-40B4-BE49-F238E27FC236}">
                <a16:creationId xmlns:a16="http://schemas.microsoft.com/office/drawing/2014/main" id="{884041B9-260A-1992-05CC-DD50C48891F7}"/>
              </a:ext>
            </a:extLst>
          </p:cNvPr>
          <p:cNvSpPr/>
          <p:nvPr/>
        </p:nvSpPr>
        <p:spPr>
          <a:xfrm>
            <a:off x="-1786451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BBFBC03-2D2D-E182-96A5-DED97EEB6911}"/>
              </a:ext>
            </a:extLst>
          </p:cNvPr>
          <p:cNvSpPr/>
          <p:nvPr/>
        </p:nvSpPr>
        <p:spPr>
          <a:xfrm>
            <a:off x="-6278664"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905CF62-3F98-3B13-6442-2741854EDAD7}"/>
              </a:ext>
            </a:extLst>
          </p:cNvPr>
          <p:cNvSpPr/>
          <p:nvPr/>
        </p:nvSpPr>
        <p:spPr>
          <a:xfrm>
            <a:off x="-10797339"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7">
            <a:extLst>
              <a:ext uri="{FF2B5EF4-FFF2-40B4-BE49-F238E27FC236}">
                <a16:creationId xmlns:a16="http://schemas.microsoft.com/office/drawing/2014/main" id="{2D1AF56D-525E-25EE-8AD9-17E0BD8CC59F}"/>
              </a:ext>
            </a:extLst>
          </p:cNvPr>
          <p:cNvSpPr txBox="1"/>
          <p:nvPr/>
        </p:nvSpPr>
        <p:spPr>
          <a:xfrm>
            <a:off x="-32701038" y="2734443"/>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14" name="object 17">
            <a:extLst>
              <a:ext uri="{FF2B5EF4-FFF2-40B4-BE49-F238E27FC236}">
                <a16:creationId xmlns:a16="http://schemas.microsoft.com/office/drawing/2014/main" id="{CFD13504-8212-302F-4E1D-94BF88D0653D}"/>
              </a:ext>
            </a:extLst>
          </p:cNvPr>
          <p:cNvSpPr txBox="1"/>
          <p:nvPr/>
        </p:nvSpPr>
        <p:spPr>
          <a:xfrm>
            <a:off x="-2940486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5" name="object 17">
            <a:extLst>
              <a:ext uri="{FF2B5EF4-FFF2-40B4-BE49-F238E27FC236}">
                <a16:creationId xmlns:a16="http://schemas.microsoft.com/office/drawing/2014/main" id="{9903C1AD-691B-FAC1-5D33-BCB404BC044E}"/>
              </a:ext>
            </a:extLst>
          </p:cNvPr>
          <p:cNvSpPr txBox="1"/>
          <p:nvPr/>
        </p:nvSpPr>
        <p:spPr>
          <a:xfrm>
            <a:off x="-22671925" y="2734444"/>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Enterprise Architecture</a:t>
            </a:r>
          </a:p>
        </p:txBody>
      </p:sp>
      <p:sp>
        <p:nvSpPr>
          <p:cNvPr id="16" name="Oval 15">
            <a:extLst>
              <a:ext uri="{FF2B5EF4-FFF2-40B4-BE49-F238E27FC236}">
                <a16:creationId xmlns:a16="http://schemas.microsoft.com/office/drawing/2014/main" id="{5B8AD5CB-3FFF-79EC-FEFB-4211F40AA3CB}"/>
              </a:ext>
            </a:extLst>
          </p:cNvPr>
          <p:cNvSpPr/>
          <p:nvPr/>
        </p:nvSpPr>
        <p:spPr>
          <a:xfrm>
            <a:off x="-2844044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09220AD-C7EC-623F-4906-CED432888A1D}"/>
              </a:ext>
            </a:extLst>
          </p:cNvPr>
          <p:cNvSpPr/>
          <p:nvPr/>
        </p:nvSpPr>
        <p:spPr>
          <a:xfrm>
            <a:off x="-25022175"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F9AB19A-FC11-CBC8-6E32-091BFAE0CCA1}"/>
              </a:ext>
            </a:extLst>
          </p:cNvPr>
          <p:cNvSpPr/>
          <p:nvPr/>
        </p:nvSpPr>
        <p:spPr>
          <a:xfrm>
            <a:off x="-2156158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5785CF7-00BD-6B56-CBF7-B069212A90F8}"/>
              </a:ext>
            </a:extLst>
          </p:cNvPr>
          <p:cNvSpPr/>
          <p:nvPr/>
        </p:nvSpPr>
        <p:spPr>
          <a:xfrm>
            <a:off x="-3171006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7">
            <a:extLst>
              <a:ext uri="{FF2B5EF4-FFF2-40B4-BE49-F238E27FC236}">
                <a16:creationId xmlns:a16="http://schemas.microsoft.com/office/drawing/2014/main" id="{CC831169-11FA-3E89-CF7E-D98809955598}"/>
              </a:ext>
            </a:extLst>
          </p:cNvPr>
          <p:cNvSpPr txBox="1"/>
          <p:nvPr/>
        </p:nvSpPr>
        <p:spPr>
          <a:xfrm>
            <a:off x="-86677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2" name="object 17">
            <a:extLst>
              <a:ext uri="{FF2B5EF4-FFF2-40B4-BE49-F238E27FC236}">
                <a16:creationId xmlns:a16="http://schemas.microsoft.com/office/drawing/2014/main" id="{E4AA532D-976E-28E7-04A6-E03680150344}"/>
              </a:ext>
            </a:extLst>
          </p:cNvPr>
          <p:cNvSpPr txBox="1"/>
          <p:nvPr/>
        </p:nvSpPr>
        <p:spPr>
          <a:xfrm>
            <a:off x="-11866508"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23" name="object 17">
            <a:extLst>
              <a:ext uri="{FF2B5EF4-FFF2-40B4-BE49-F238E27FC236}">
                <a16:creationId xmlns:a16="http://schemas.microsoft.com/office/drawing/2014/main" id="{3AD03C3E-7479-1BF2-1877-0887FD3B6D4D}"/>
              </a:ext>
            </a:extLst>
          </p:cNvPr>
          <p:cNvSpPr txBox="1"/>
          <p:nvPr/>
        </p:nvSpPr>
        <p:spPr>
          <a:xfrm>
            <a:off x="-7394448"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24" name="Oval 23">
            <a:extLst>
              <a:ext uri="{FF2B5EF4-FFF2-40B4-BE49-F238E27FC236}">
                <a16:creationId xmlns:a16="http://schemas.microsoft.com/office/drawing/2014/main" id="{D9105731-0934-DF24-78F6-DC6ABE2E10EF}"/>
              </a:ext>
            </a:extLst>
          </p:cNvPr>
          <p:cNvSpPr/>
          <p:nvPr/>
        </p:nvSpPr>
        <p:spPr>
          <a:xfrm>
            <a:off x="1114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bject 17">
            <a:extLst>
              <a:ext uri="{FF2B5EF4-FFF2-40B4-BE49-F238E27FC236}">
                <a16:creationId xmlns:a16="http://schemas.microsoft.com/office/drawing/2014/main" id="{B7C43510-4A63-68B2-920E-AB442865FF06}"/>
              </a:ext>
            </a:extLst>
          </p:cNvPr>
          <p:cNvSpPr txBox="1"/>
          <p:nvPr/>
        </p:nvSpPr>
        <p:spPr>
          <a:xfrm>
            <a:off x="830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28" name="object 17">
            <a:extLst>
              <a:ext uri="{FF2B5EF4-FFF2-40B4-BE49-F238E27FC236}">
                <a16:creationId xmlns:a16="http://schemas.microsoft.com/office/drawing/2014/main" id="{ACB08617-D290-99DB-7E97-8AB01DD79361}"/>
              </a:ext>
            </a:extLst>
          </p:cNvPr>
          <p:cNvSpPr txBox="1"/>
          <p:nvPr/>
        </p:nvSpPr>
        <p:spPr>
          <a:xfrm>
            <a:off x="18168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46" name="object 17">
            <a:extLst>
              <a:ext uri="{FF2B5EF4-FFF2-40B4-BE49-F238E27FC236}">
                <a16:creationId xmlns:a16="http://schemas.microsoft.com/office/drawing/2014/main" id="{4E73055E-C499-1968-5456-ACA925778D79}"/>
              </a:ext>
            </a:extLst>
          </p:cNvPr>
          <p:cNvSpPr txBox="1"/>
          <p:nvPr/>
        </p:nvSpPr>
        <p:spPr>
          <a:xfrm>
            <a:off x="-17817411"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47" name="Graphic 46">
            <a:extLst>
              <a:ext uri="{FF2B5EF4-FFF2-40B4-BE49-F238E27FC236}">
                <a16:creationId xmlns:a16="http://schemas.microsoft.com/office/drawing/2014/main" id="{CBC80D96-3F66-311B-C55C-8BABCA9D25A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035980" y="1164805"/>
            <a:ext cx="1207008" cy="1237058"/>
          </a:xfrm>
          <a:prstGeom prst="rect">
            <a:avLst/>
          </a:prstGeom>
        </p:spPr>
      </p:pic>
      <p:pic>
        <p:nvPicPr>
          <p:cNvPr id="51" name="Graphic 50">
            <a:extLst>
              <a:ext uri="{FF2B5EF4-FFF2-40B4-BE49-F238E27FC236}">
                <a16:creationId xmlns:a16="http://schemas.microsoft.com/office/drawing/2014/main" id="{89BCA42F-46F8-5C1A-274A-6DF8742DB78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18062" y="1035593"/>
            <a:ext cx="1188720" cy="1305374"/>
          </a:xfrm>
          <a:prstGeom prst="rect">
            <a:avLst/>
          </a:prstGeom>
        </p:spPr>
      </p:pic>
      <p:sp>
        <p:nvSpPr>
          <p:cNvPr id="2" name="object 17">
            <a:extLst>
              <a:ext uri="{FF2B5EF4-FFF2-40B4-BE49-F238E27FC236}">
                <a16:creationId xmlns:a16="http://schemas.microsoft.com/office/drawing/2014/main" id="{B114FEA4-2BCE-92D7-0F5F-E09AA20B1B7E}"/>
              </a:ext>
            </a:extLst>
          </p:cNvPr>
          <p:cNvSpPr txBox="1"/>
          <p:nvPr/>
        </p:nvSpPr>
        <p:spPr>
          <a:xfrm>
            <a:off x="3844241" y="2727186"/>
            <a:ext cx="2669330" cy="628377"/>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Cybersecurity</a:t>
            </a:r>
            <a:br>
              <a:rPr lang="en-US" sz="2000" dirty="0">
                <a:solidFill>
                  <a:schemeClr val="bg1"/>
                </a:solidFill>
                <a:latin typeface="Source Sans 3 ExtraLight" panose="020B0303030403020204" pitchFamily="34" charset="0"/>
                <a:ea typeface="Source Sans Pro" panose="020B0503030403020204" pitchFamily="34" charset="0"/>
              </a:rPr>
            </a:br>
            <a:r>
              <a:rPr lang="en-US" sz="2000" dirty="0">
                <a:solidFill>
                  <a:schemeClr val="bg1"/>
                </a:solidFill>
                <a:latin typeface="Source Sans 3 ExtraLight" panose="020B0303030403020204" pitchFamily="34" charset="0"/>
                <a:ea typeface="Source Sans Pro" panose="020B0503030403020204" pitchFamily="34" charset="0"/>
              </a:rPr>
              <a:t> Assessments</a:t>
            </a:r>
          </a:p>
        </p:txBody>
      </p:sp>
      <p:sp>
        <p:nvSpPr>
          <p:cNvPr id="21" name="object 17">
            <a:extLst>
              <a:ext uri="{FF2B5EF4-FFF2-40B4-BE49-F238E27FC236}">
                <a16:creationId xmlns:a16="http://schemas.microsoft.com/office/drawing/2014/main" id="{C6928513-B309-31F7-A3AE-C1683F4FB180}"/>
              </a:ext>
            </a:extLst>
          </p:cNvPr>
          <p:cNvSpPr txBox="1"/>
          <p:nvPr/>
        </p:nvSpPr>
        <p:spPr>
          <a:xfrm>
            <a:off x="6849876" y="2734444"/>
            <a:ext cx="2669330" cy="289823"/>
          </a:xfrm>
          <a:prstGeom prst="rect">
            <a:avLst/>
          </a:prstGeom>
        </p:spPr>
        <p:txBody>
          <a:bodyPr vert="horz" wrap="square" lIns="0" tIns="12700" rIns="0" bIns="0" rtlCol="0" anchor="t">
            <a:spAutoFit/>
          </a:bodyPr>
          <a:lstStyle/>
          <a:p>
            <a:pPr marL="12700" algn="ctr"/>
            <a:r>
              <a:rPr lang="en-US" dirty="0">
                <a:solidFill>
                  <a:schemeClr val="bg1">
                    <a:lumMod val="85000"/>
                  </a:schemeClr>
                </a:solidFill>
                <a:latin typeface="Source Sans 3 ExtraLight"/>
                <a:ea typeface="Source Sans Pro"/>
                <a:cs typeface="Segoe UI"/>
              </a:rPr>
              <a:t>Managed Services</a:t>
            </a:r>
          </a:p>
        </p:txBody>
      </p:sp>
      <p:sp>
        <p:nvSpPr>
          <p:cNvPr id="25" name="object 17">
            <a:extLst>
              <a:ext uri="{FF2B5EF4-FFF2-40B4-BE49-F238E27FC236}">
                <a16:creationId xmlns:a16="http://schemas.microsoft.com/office/drawing/2014/main" id="{F42E2498-5E9A-DBCF-DC43-32E0648CEC69}"/>
              </a:ext>
            </a:extLst>
          </p:cNvPr>
          <p:cNvSpPr txBox="1"/>
          <p:nvPr/>
        </p:nvSpPr>
        <p:spPr>
          <a:xfrm>
            <a:off x="11485813"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27" name="object 17">
            <a:extLst>
              <a:ext uri="{FF2B5EF4-FFF2-40B4-BE49-F238E27FC236}">
                <a16:creationId xmlns:a16="http://schemas.microsoft.com/office/drawing/2014/main" id="{3FFE193C-0659-305A-A4CA-69B2B4532E49}"/>
              </a:ext>
            </a:extLst>
          </p:cNvPr>
          <p:cNvSpPr txBox="1"/>
          <p:nvPr/>
        </p:nvSpPr>
        <p:spPr>
          <a:xfrm>
            <a:off x="12852237"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31" name="Oval 30">
            <a:extLst>
              <a:ext uri="{FF2B5EF4-FFF2-40B4-BE49-F238E27FC236}">
                <a16:creationId xmlns:a16="http://schemas.microsoft.com/office/drawing/2014/main" id="{5888D66C-36EF-4599-AAB3-73D40D2A952E}"/>
              </a:ext>
            </a:extLst>
          </p:cNvPr>
          <p:cNvSpPr/>
          <p:nvPr/>
        </p:nvSpPr>
        <p:spPr>
          <a:xfrm>
            <a:off x="7839354"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1C3A3B3-DB6F-9610-61E6-6567319B9CB2}"/>
              </a:ext>
            </a:extLst>
          </p:cNvPr>
          <p:cNvSpPr/>
          <p:nvPr/>
        </p:nvSpPr>
        <p:spPr>
          <a:xfrm>
            <a:off x="1084349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FC560F6-8754-3316-FD56-B7A78696B849}"/>
              </a:ext>
            </a:extLst>
          </p:cNvPr>
          <p:cNvSpPr/>
          <p:nvPr/>
        </p:nvSpPr>
        <p:spPr>
          <a:xfrm>
            <a:off x="13847640"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9B481D6-BACD-98A9-FE16-BDEC10D8F885}"/>
              </a:ext>
            </a:extLst>
          </p:cNvPr>
          <p:cNvSpPr/>
          <p:nvPr/>
        </p:nvSpPr>
        <p:spPr>
          <a:xfrm>
            <a:off x="483521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398C8FFC-28A1-7FF5-844C-3BE9AC607C86}"/>
              </a:ext>
            </a:extLst>
          </p:cNvPr>
          <p:cNvSpPr/>
          <p:nvPr/>
        </p:nvSpPr>
        <p:spPr>
          <a:xfrm>
            <a:off x="4948943"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bject 17">
            <a:extLst>
              <a:ext uri="{FF2B5EF4-FFF2-40B4-BE49-F238E27FC236}">
                <a16:creationId xmlns:a16="http://schemas.microsoft.com/office/drawing/2014/main" id="{D692A4F9-2655-79C7-1BD4-7D2D26C0E839}"/>
              </a:ext>
            </a:extLst>
          </p:cNvPr>
          <p:cNvSpPr txBox="1"/>
          <p:nvPr/>
        </p:nvSpPr>
        <p:spPr>
          <a:xfrm>
            <a:off x="9969521" y="2751887"/>
            <a:ext cx="2432401" cy="843821"/>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45" name="Oval 44">
            <a:extLst>
              <a:ext uri="{FF2B5EF4-FFF2-40B4-BE49-F238E27FC236}">
                <a16:creationId xmlns:a16="http://schemas.microsoft.com/office/drawing/2014/main" id="{C51C3C74-095C-254D-9E81-C9A988EB875B}"/>
              </a:ext>
            </a:extLst>
          </p:cNvPr>
          <p:cNvSpPr/>
          <p:nvPr/>
        </p:nvSpPr>
        <p:spPr>
          <a:xfrm>
            <a:off x="1685178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bject 17">
            <a:extLst>
              <a:ext uri="{FF2B5EF4-FFF2-40B4-BE49-F238E27FC236}">
                <a16:creationId xmlns:a16="http://schemas.microsoft.com/office/drawing/2014/main" id="{01BE728D-B4AA-BCED-2482-4F23277F68E1}"/>
              </a:ext>
            </a:extLst>
          </p:cNvPr>
          <p:cNvSpPr txBox="1"/>
          <p:nvPr/>
        </p:nvSpPr>
        <p:spPr>
          <a:xfrm>
            <a:off x="15930496" y="2751887"/>
            <a:ext cx="2432401"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 Partner </a:t>
            </a:r>
          </a:p>
        </p:txBody>
      </p:sp>
    </p:spTree>
    <p:extLst>
      <p:ext uri="{BB962C8B-B14F-4D97-AF65-F5344CB8AC3E}">
        <p14:creationId xmlns:p14="http://schemas.microsoft.com/office/powerpoint/2010/main" val="1331082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57" name="Rectangle: Rounded Corners 56">
            <a:extLst>
              <a:ext uri="{FF2B5EF4-FFF2-40B4-BE49-F238E27FC236}">
                <a16:creationId xmlns:a16="http://schemas.microsoft.com/office/drawing/2014/main" id="{500DEEBD-3040-15C1-1086-D4D57F2482F7}"/>
              </a:ext>
            </a:extLst>
          </p:cNvPr>
          <p:cNvSpPr/>
          <p:nvPr/>
        </p:nvSpPr>
        <p:spPr>
          <a:xfrm>
            <a:off x="4932230" y="3903595"/>
            <a:ext cx="13717678" cy="1797905"/>
          </a:xfrm>
          <a:prstGeom prst="roundRect">
            <a:avLst>
              <a:gd name="adj" fmla="val 0"/>
            </a:avLst>
          </a:prstGeom>
          <a:solidFill>
            <a:schemeClr val="bg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5E0834A4-B7B6-FA2E-6F7F-509E9743E9CB}"/>
              </a:ext>
            </a:extLst>
          </p:cNvPr>
          <p:cNvGrpSpPr/>
          <p:nvPr/>
        </p:nvGrpSpPr>
        <p:grpSpPr>
          <a:xfrm rot="16200000">
            <a:off x="11238245" y="6267892"/>
            <a:ext cx="4754880" cy="8977"/>
            <a:chOff x="5708170" y="6941563"/>
            <a:chExt cx="2679294" cy="8977"/>
          </a:xfrm>
        </p:grpSpPr>
        <p:cxnSp>
          <p:nvCxnSpPr>
            <p:cNvPr id="63" name="Straight Connector 62">
              <a:extLst>
                <a:ext uri="{FF2B5EF4-FFF2-40B4-BE49-F238E27FC236}">
                  <a16:creationId xmlns:a16="http://schemas.microsoft.com/office/drawing/2014/main" id="{52656522-CE01-26A5-42D7-5F09E67BDCB5}"/>
                </a:ext>
              </a:extLst>
            </p:cNvPr>
            <p:cNvCxnSpPr>
              <a:cxnSpLocks/>
            </p:cNvCxnSpPr>
            <p:nvPr/>
          </p:nvCxnSpPr>
          <p:spPr>
            <a:xfrm flipH="1">
              <a:off x="5708170" y="6950540"/>
              <a:ext cx="2679294" cy="0"/>
            </a:xfrm>
            <a:prstGeom prst="line">
              <a:avLst/>
            </a:prstGeom>
            <a:ln>
              <a:solidFill>
                <a:srgbClr val="FFFFFF">
                  <a:alpha val="12157"/>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A8C16AE3-C3FD-B0FC-0BE6-5479001A1555}"/>
                </a:ext>
              </a:extLst>
            </p:cNvPr>
            <p:cNvCxnSpPr>
              <a:cxnSpLocks/>
            </p:cNvCxnSpPr>
            <p:nvPr/>
          </p:nvCxnSpPr>
          <p:spPr>
            <a:xfrm flipH="1">
              <a:off x="5708170" y="6941563"/>
              <a:ext cx="2679294" cy="0"/>
            </a:xfrm>
            <a:prstGeom prst="line">
              <a:avLst/>
            </a:prstGeom>
            <a:ln>
              <a:solidFill>
                <a:schemeClr val="tx1">
                  <a:lumMod val="95000"/>
                  <a:lumOff val="5000"/>
                  <a:alpha val="12000"/>
                </a:schemeClr>
              </a:solidFill>
            </a:ln>
          </p:spPr>
          <p:style>
            <a:lnRef idx="1">
              <a:schemeClr val="accent1"/>
            </a:lnRef>
            <a:fillRef idx="0">
              <a:schemeClr val="accent1"/>
            </a:fillRef>
            <a:effectRef idx="0">
              <a:schemeClr val="accent1"/>
            </a:effectRef>
            <a:fontRef idx="minor">
              <a:schemeClr val="tx1"/>
            </a:fontRef>
          </p:style>
        </p:cxnSp>
      </p:gr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722410" y="4002313"/>
            <a:ext cx="5066936" cy="2123658"/>
          </a:xfrm>
          <a:prstGeom prst="rect">
            <a:avLst/>
          </a:prstGeom>
          <a:noFill/>
        </p:spPr>
        <p:txBody>
          <a:bodyPr wrap="square" lIns="91440" tIns="45720" rIns="91440" bIns="45720" rtlCol="0" anchor="t">
            <a:spAutoFit/>
          </a:bodyPr>
          <a:lstStyle/>
          <a:p>
            <a:pPr algn="l"/>
            <a:r>
              <a:rPr lang="en-US" sz="6600">
                <a:solidFill>
                  <a:schemeClr val="bg1"/>
                </a:solidFill>
                <a:latin typeface="Source Sans Pro Black" panose="020B0803030403020204" pitchFamily="34" charset="0"/>
                <a:ea typeface="Source Sans Pro Black" panose="020B0803030403020204" pitchFamily="34" charset="0"/>
              </a:rPr>
              <a:t>Managed Services</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7A98A72-E07B-4955-05A6-3B6F108950F9}"/>
              </a:ext>
            </a:extLst>
          </p:cNvPr>
          <p:cNvSpPr txBox="1"/>
          <p:nvPr/>
        </p:nvSpPr>
        <p:spPr>
          <a:xfrm>
            <a:off x="736539" y="6108104"/>
            <a:ext cx="419570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solidFill>
                  <a:schemeClr val="bg1"/>
                </a:solidFill>
                <a:latin typeface="Source Sans 3 ExtraLight"/>
                <a:ea typeface="Source Sans Pro Black"/>
              </a:rPr>
              <a:t>Managed Services are designed </a:t>
            </a:r>
            <a:endParaRPr lang="ar-EG" sz="2400">
              <a:solidFill>
                <a:schemeClr val="bg1"/>
              </a:solidFill>
              <a:latin typeface="Source Sans 3 ExtraLight"/>
              <a:ea typeface="Source Sans Pro Black"/>
            </a:endParaRPr>
          </a:p>
          <a:p>
            <a:pPr algn="l"/>
            <a:r>
              <a:rPr lang="en-US" sz="2400">
                <a:solidFill>
                  <a:schemeClr val="bg1"/>
                </a:solidFill>
                <a:latin typeface="Source Sans 3 ExtraLight"/>
                <a:ea typeface="Source Sans Pro Black"/>
              </a:rPr>
              <a:t>to cater to various business needs covering </a:t>
            </a:r>
          </a:p>
        </p:txBody>
      </p:sp>
      <p:pic>
        <p:nvPicPr>
          <p:cNvPr id="33" name="Graphic 32">
            <a:extLst>
              <a:ext uri="{FF2B5EF4-FFF2-40B4-BE49-F238E27FC236}">
                <a16:creationId xmlns:a16="http://schemas.microsoft.com/office/drawing/2014/main" id="{B4D7F6C2-CB2C-BBBC-42AB-752DC3EFD6A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4400" y="157163"/>
            <a:ext cx="1509712" cy="503237"/>
          </a:xfrm>
          <a:prstGeom prst="rect">
            <a:avLst/>
          </a:prstGeom>
        </p:spPr>
      </p:pic>
      <p:sp>
        <p:nvSpPr>
          <p:cNvPr id="3" name="Rectangle: Rounded Corners 2">
            <a:extLst>
              <a:ext uri="{FF2B5EF4-FFF2-40B4-BE49-F238E27FC236}">
                <a16:creationId xmlns:a16="http://schemas.microsoft.com/office/drawing/2014/main" id="{A09A2438-0761-528C-43AE-F3CC0AA15DAD}"/>
              </a:ext>
            </a:extLst>
          </p:cNvPr>
          <p:cNvSpPr/>
          <p:nvPr/>
        </p:nvSpPr>
        <p:spPr>
          <a:xfrm>
            <a:off x="-3771900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D6A3097B-815B-5EA2-42AA-17EB83C5E04A}"/>
              </a:ext>
            </a:extLst>
          </p:cNvPr>
          <p:cNvCxnSpPr>
            <a:cxnSpLocks/>
          </p:cNvCxnSpPr>
          <p:nvPr/>
        </p:nvCxnSpPr>
        <p:spPr>
          <a:xfrm flipV="1">
            <a:off x="-38052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A6AC1843-15DE-C460-A356-68777F5F375A}"/>
              </a:ext>
            </a:extLst>
          </p:cNvPr>
          <p:cNvSpPr/>
          <p:nvPr/>
        </p:nvSpPr>
        <p:spPr>
          <a:xfrm>
            <a:off x="-3639603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17">
            <a:extLst>
              <a:ext uri="{FF2B5EF4-FFF2-40B4-BE49-F238E27FC236}">
                <a16:creationId xmlns:a16="http://schemas.microsoft.com/office/drawing/2014/main" id="{AB061BF3-052D-FF81-D1AE-4E2F63F65B3F}"/>
              </a:ext>
            </a:extLst>
          </p:cNvPr>
          <p:cNvSpPr txBox="1"/>
          <p:nvPr/>
        </p:nvSpPr>
        <p:spPr>
          <a:xfrm>
            <a:off x="-36679223"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7" name="Graphic 6">
            <a:extLst>
              <a:ext uri="{FF2B5EF4-FFF2-40B4-BE49-F238E27FC236}">
                <a16:creationId xmlns:a16="http://schemas.microsoft.com/office/drawing/2014/main" id="{C2E323EC-E283-F011-B9F4-D23792A3B9C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496367" y="840683"/>
            <a:ext cx="1202650" cy="1607226"/>
          </a:xfrm>
          <a:prstGeom prst="rect">
            <a:avLst/>
          </a:prstGeom>
        </p:spPr>
      </p:pic>
      <p:sp>
        <p:nvSpPr>
          <p:cNvPr id="8" name="object 17">
            <a:extLst>
              <a:ext uri="{FF2B5EF4-FFF2-40B4-BE49-F238E27FC236}">
                <a16:creationId xmlns:a16="http://schemas.microsoft.com/office/drawing/2014/main" id="{D4D5EF67-0F3D-47E6-66CA-4DA17EFD7976}"/>
              </a:ext>
            </a:extLst>
          </p:cNvPr>
          <p:cNvSpPr txBox="1"/>
          <p:nvPr/>
        </p:nvSpPr>
        <p:spPr>
          <a:xfrm>
            <a:off x="-26024363" y="2751887"/>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9" name="object 17">
            <a:extLst>
              <a:ext uri="{FF2B5EF4-FFF2-40B4-BE49-F238E27FC236}">
                <a16:creationId xmlns:a16="http://schemas.microsoft.com/office/drawing/2014/main" id="{D54A5B11-E5EB-374C-A808-C888358C58CB}"/>
              </a:ext>
            </a:extLst>
          </p:cNvPr>
          <p:cNvSpPr txBox="1"/>
          <p:nvPr/>
        </p:nvSpPr>
        <p:spPr>
          <a:xfrm>
            <a:off x="-1934152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0" name="Oval 9">
            <a:extLst>
              <a:ext uri="{FF2B5EF4-FFF2-40B4-BE49-F238E27FC236}">
                <a16:creationId xmlns:a16="http://schemas.microsoft.com/office/drawing/2014/main" id="{3F42EA05-C844-B7AB-929D-C4AA24566A44}"/>
              </a:ext>
            </a:extLst>
          </p:cNvPr>
          <p:cNvSpPr/>
          <p:nvPr/>
        </p:nvSpPr>
        <p:spPr>
          <a:xfrm>
            <a:off x="-1786451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84A94B2-A3E6-66BD-891A-CBACF4358B1E}"/>
              </a:ext>
            </a:extLst>
          </p:cNvPr>
          <p:cNvSpPr/>
          <p:nvPr/>
        </p:nvSpPr>
        <p:spPr>
          <a:xfrm>
            <a:off x="-6278664"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5A5C9C0-1694-52E8-69B4-F85500FDD85E}"/>
              </a:ext>
            </a:extLst>
          </p:cNvPr>
          <p:cNvSpPr/>
          <p:nvPr/>
        </p:nvSpPr>
        <p:spPr>
          <a:xfrm>
            <a:off x="-10797339"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7">
            <a:extLst>
              <a:ext uri="{FF2B5EF4-FFF2-40B4-BE49-F238E27FC236}">
                <a16:creationId xmlns:a16="http://schemas.microsoft.com/office/drawing/2014/main" id="{036F4D24-D43E-D958-829A-A3EF6917F0D0}"/>
              </a:ext>
            </a:extLst>
          </p:cNvPr>
          <p:cNvSpPr txBox="1"/>
          <p:nvPr/>
        </p:nvSpPr>
        <p:spPr>
          <a:xfrm>
            <a:off x="-32701038" y="2734443"/>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14" name="object 17">
            <a:extLst>
              <a:ext uri="{FF2B5EF4-FFF2-40B4-BE49-F238E27FC236}">
                <a16:creationId xmlns:a16="http://schemas.microsoft.com/office/drawing/2014/main" id="{A01C452F-B725-2BDB-148D-2CC279970C66}"/>
              </a:ext>
            </a:extLst>
          </p:cNvPr>
          <p:cNvSpPr txBox="1"/>
          <p:nvPr/>
        </p:nvSpPr>
        <p:spPr>
          <a:xfrm>
            <a:off x="-2940486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5" name="object 17">
            <a:extLst>
              <a:ext uri="{FF2B5EF4-FFF2-40B4-BE49-F238E27FC236}">
                <a16:creationId xmlns:a16="http://schemas.microsoft.com/office/drawing/2014/main" id="{6BBE7538-1887-F9F2-E781-F0D8FAE5E84F}"/>
              </a:ext>
            </a:extLst>
          </p:cNvPr>
          <p:cNvSpPr txBox="1"/>
          <p:nvPr/>
        </p:nvSpPr>
        <p:spPr>
          <a:xfrm>
            <a:off x="-22671925" y="2734444"/>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Enterprise Architecture</a:t>
            </a:r>
          </a:p>
        </p:txBody>
      </p:sp>
      <p:sp>
        <p:nvSpPr>
          <p:cNvPr id="16" name="Oval 15">
            <a:extLst>
              <a:ext uri="{FF2B5EF4-FFF2-40B4-BE49-F238E27FC236}">
                <a16:creationId xmlns:a16="http://schemas.microsoft.com/office/drawing/2014/main" id="{E899D312-AB59-45EE-9179-843A8D0EDB8D}"/>
              </a:ext>
            </a:extLst>
          </p:cNvPr>
          <p:cNvSpPr/>
          <p:nvPr/>
        </p:nvSpPr>
        <p:spPr>
          <a:xfrm>
            <a:off x="-2844044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D6ABAE8-47A2-D905-C087-48C760419A70}"/>
              </a:ext>
            </a:extLst>
          </p:cNvPr>
          <p:cNvSpPr/>
          <p:nvPr/>
        </p:nvSpPr>
        <p:spPr>
          <a:xfrm>
            <a:off x="-25022175"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C3CFE49-1A4B-A6EC-8BC0-3E25F226225E}"/>
              </a:ext>
            </a:extLst>
          </p:cNvPr>
          <p:cNvSpPr/>
          <p:nvPr/>
        </p:nvSpPr>
        <p:spPr>
          <a:xfrm>
            <a:off x="-2156158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1815189-5C25-EAD4-2C40-D36981DD401E}"/>
              </a:ext>
            </a:extLst>
          </p:cNvPr>
          <p:cNvSpPr/>
          <p:nvPr/>
        </p:nvSpPr>
        <p:spPr>
          <a:xfrm>
            <a:off x="-3171006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7">
            <a:extLst>
              <a:ext uri="{FF2B5EF4-FFF2-40B4-BE49-F238E27FC236}">
                <a16:creationId xmlns:a16="http://schemas.microsoft.com/office/drawing/2014/main" id="{D8C59F8F-17F4-5185-E17F-831380317968}"/>
              </a:ext>
            </a:extLst>
          </p:cNvPr>
          <p:cNvSpPr txBox="1"/>
          <p:nvPr/>
        </p:nvSpPr>
        <p:spPr>
          <a:xfrm>
            <a:off x="-86677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2" name="object 17">
            <a:extLst>
              <a:ext uri="{FF2B5EF4-FFF2-40B4-BE49-F238E27FC236}">
                <a16:creationId xmlns:a16="http://schemas.microsoft.com/office/drawing/2014/main" id="{45EDA125-7D30-C447-0B37-DDE9447E5B98}"/>
              </a:ext>
            </a:extLst>
          </p:cNvPr>
          <p:cNvSpPr txBox="1"/>
          <p:nvPr/>
        </p:nvSpPr>
        <p:spPr>
          <a:xfrm>
            <a:off x="-11866508"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23" name="object 17">
            <a:extLst>
              <a:ext uri="{FF2B5EF4-FFF2-40B4-BE49-F238E27FC236}">
                <a16:creationId xmlns:a16="http://schemas.microsoft.com/office/drawing/2014/main" id="{BDBF9AB8-2628-CB68-75E2-8D8EEEEEE7A1}"/>
              </a:ext>
            </a:extLst>
          </p:cNvPr>
          <p:cNvSpPr txBox="1"/>
          <p:nvPr/>
        </p:nvSpPr>
        <p:spPr>
          <a:xfrm>
            <a:off x="-7394448"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24" name="Oval 23">
            <a:extLst>
              <a:ext uri="{FF2B5EF4-FFF2-40B4-BE49-F238E27FC236}">
                <a16:creationId xmlns:a16="http://schemas.microsoft.com/office/drawing/2014/main" id="{75EA13C6-5F0B-4221-0664-0DE4F777B1A9}"/>
              </a:ext>
            </a:extLst>
          </p:cNvPr>
          <p:cNvSpPr/>
          <p:nvPr/>
        </p:nvSpPr>
        <p:spPr>
          <a:xfrm>
            <a:off x="1114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bject 17">
            <a:extLst>
              <a:ext uri="{FF2B5EF4-FFF2-40B4-BE49-F238E27FC236}">
                <a16:creationId xmlns:a16="http://schemas.microsoft.com/office/drawing/2014/main" id="{8A378845-087D-4085-2CB3-CD62FBB8DCC1}"/>
              </a:ext>
            </a:extLst>
          </p:cNvPr>
          <p:cNvSpPr txBox="1"/>
          <p:nvPr/>
        </p:nvSpPr>
        <p:spPr>
          <a:xfrm>
            <a:off x="830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28" name="object 17">
            <a:extLst>
              <a:ext uri="{FF2B5EF4-FFF2-40B4-BE49-F238E27FC236}">
                <a16:creationId xmlns:a16="http://schemas.microsoft.com/office/drawing/2014/main" id="{70044EFC-0D38-1A11-E042-E55BC2D7D7E7}"/>
              </a:ext>
            </a:extLst>
          </p:cNvPr>
          <p:cNvSpPr txBox="1"/>
          <p:nvPr/>
        </p:nvSpPr>
        <p:spPr>
          <a:xfrm>
            <a:off x="18168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dirty="0">
                <a:solidFill>
                  <a:srgbClr val="1575BA"/>
                </a:solidFill>
                <a:latin typeface="Amasis MT Pro Black" panose="02040A04050005020304" pitchFamily="18" charset="0"/>
                <a:ea typeface="Source Sans Pro" panose="020B0503030403020204" pitchFamily="34" charset="0"/>
              </a:rPr>
              <a:t>3</a:t>
            </a:r>
            <a:endParaRPr lang="en-US" sz="13800" dirty="0">
              <a:solidFill>
                <a:srgbClr val="1575BA"/>
              </a:solidFill>
              <a:latin typeface="Amasis MT Pro Black" panose="02040A04050005020304" pitchFamily="18" charset="0"/>
              <a:ea typeface="Source Sans Pro" panose="020B0503030403020204" pitchFamily="34" charset="0"/>
            </a:endParaRPr>
          </a:p>
        </p:txBody>
      </p:sp>
      <p:sp>
        <p:nvSpPr>
          <p:cNvPr id="42" name="object 17">
            <a:extLst>
              <a:ext uri="{FF2B5EF4-FFF2-40B4-BE49-F238E27FC236}">
                <a16:creationId xmlns:a16="http://schemas.microsoft.com/office/drawing/2014/main" id="{4B3D10E3-557C-CC8C-167A-E3FB563430AF}"/>
              </a:ext>
            </a:extLst>
          </p:cNvPr>
          <p:cNvSpPr txBox="1"/>
          <p:nvPr/>
        </p:nvSpPr>
        <p:spPr>
          <a:xfrm>
            <a:off x="-17817411"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44" name="Graphic 43">
            <a:extLst>
              <a:ext uri="{FF2B5EF4-FFF2-40B4-BE49-F238E27FC236}">
                <a16:creationId xmlns:a16="http://schemas.microsoft.com/office/drawing/2014/main" id="{96D6840D-1459-D107-4678-5ECBBD2057D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035980" y="1164805"/>
            <a:ext cx="1207008" cy="1237058"/>
          </a:xfrm>
          <a:prstGeom prst="rect">
            <a:avLst/>
          </a:prstGeom>
        </p:spPr>
      </p:pic>
      <p:pic>
        <p:nvPicPr>
          <p:cNvPr id="46" name="Graphic 45">
            <a:extLst>
              <a:ext uri="{FF2B5EF4-FFF2-40B4-BE49-F238E27FC236}">
                <a16:creationId xmlns:a16="http://schemas.microsoft.com/office/drawing/2014/main" id="{6CC5667A-4EC8-1DED-CD34-09DDD8E012A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918062" y="1035593"/>
            <a:ext cx="1188720" cy="1305374"/>
          </a:xfrm>
          <a:prstGeom prst="rect">
            <a:avLst/>
          </a:prstGeom>
        </p:spPr>
      </p:pic>
      <p:sp>
        <p:nvSpPr>
          <p:cNvPr id="31" name="TextBox 30">
            <a:extLst>
              <a:ext uri="{FF2B5EF4-FFF2-40B4-BE49-F238E27FC236}">
                <a16:creationId xmlns:a16="http://schemas.microsoft.com/office/drawing/2014/main" id="{570F941C-A7C6-9A73-6549-F0C7CE17A9F8}"/>
              </a:ext>
            </a:extLst>
          </p:cNvPr>
          <p:cNvSpPr txBox="1"/>
          <p:nvPr/>
        </p:nvSpPr>
        <p:spPr>
          <a:xfrm>
            <a:off x="5049081" y="5927835"/>
            <a:ext cx="3817150" cy="2402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rtl="0">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Incident Management: record, assign, track, monitor and close reports of unplanned interruptions to service</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Problem Management: perform root cause analysis around recurring incidents</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Service Level Agreements (SLAs)</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Release Management</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Request Management</a:t>
            </a:r>
          </a:p>
        </p:txBody>
      </p:sp>
      <p:sp>
        <p:nvSpPr>
          <p:cNvPr id="45" name="TextBox 44">
            <a:extLst>
              <a:ext uri="{FF2B5EF4-FFF2-40B4-BE49-F238E27FC236}">
                <a16:creationId xmlns:a16="http://schemas.microsoft.com/office/drawing/2014/main" id="{7EC5B2A0-CD7F-F275-CDBC-B865025A13DA}"/>
              </a:ext>
            </a:extLst>
          </p:cNvPr>
          <p:cNvSpPr txBox="1"/>
          <p:nvPr/>
        </p:nvSpPr>
        <p:spPr>
          <a:xfrm>
            <a:off x="5954135" y="5238288"/>
            <a:ext cx="240722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latin typeface="Source Sans Pro" panose="020B0503030403020204" pitchFamily="34" charset="0"/>
                <a:ea typeface="Source Sans Pro" panose="020B0503030403020204" pitchFamily="34" charset="0"/>
              </a:rPr>
              <a:t>Service Management</a:t>
            </a:r>
          </a:p>
        </p:txBody>
      </p:sp>
      <p:sp>
        <p:nvSpPr>
          <p:cNvPr id="50" name="TextBox 49">
            <a:extLst>
              <a:ext uri="{FF2B5EF4-FFF2-40B4-BE49-F238E27FC236}">
                <a16:creationId xmlns:a16="http://schemas.microsoft.com/office/drawing/2014/main" id="{08DFBE88-4FD5-C8B0-1451-CD4CB2CC0593}"/>
              </a:ext>
            </a:extLst>
          </p:cNvPr>
          <p:cNvSpPr txBox="1"/>
          <p:nvPr/>
        </p:nvSpPr>
        <p:spPr>
          <a:xfrm>
            <a:off x="10104833" y="5238288"/>
            <a:ext cx="268359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latin typeface="Source Sans Pro" panose="020B0503030403020204" pitchFamily="34" charset="0"/>
                <a:ea typeface="Source Sans Pro" panose="020B0503030403020204" pitchFamily="34" charset="0"/>
              </a:rPr>
              <a:t>Application Management</a:t>
            </a:r>
          </a:p>
        </p:txBody>
      </p:sp>
      <p:sp>
        <p:nvSpPr>
          <p:cNvPr id="53" name="TextBox 52">
            <a:extLst>
              <a:ext uri="{FF2B5EF4-FFF2-40B4-BE49-F238E27FC236}">
                <a16:creationId xmlns:a16="http://schemas.microsoft.com/office/drawing/2014/main" id="{8AF1D062-2D77-BBB3-9E3F-603A4176BA54}"/>
              </a:ext>
            </a:extLst>
          </p:cNvPr>
          <p:cNvSpPr txBox="1"/>
          <p:nvPr/>
        </p:nvSpPr>
        <p:spPr>
          <a:xfrm>
            <a:off x="14834267" y="5238288"/>
            <a:ext cx="267178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latin typeface="Source Sans Pro" panose="020B0503030403020204" pitchFamily="34" charset="0"/>
                <a:ea typeface="Source Sans Pro" panose="020B0503030403020204" pitchFamily="34" charset="0"/>
              </a:rPr>
              <a:t>Cyber Security Management </a:t>
            </a:r>
          </a:p>
        </p:txBody>
      </p:sp>
      <p:sp>
        <p:nvSpPr>
          <p:cNvPr id="54" name="TextBox 53">
            <a:extLst>
              <a:ext uri="{FF2B5EF4-FFF2-40B4-BE49-F238E27FC236}">
                <a16:creationId xmlns:a16="http://schemas.microsoft.com/office/drawing/2014/main" id="{3E859832-0693-3CBB-0D78-EAB1A505AE94}"/>
              </a:ext>
            </a:extLst>
          </p:cNvPr>
          <p:cNvSpPr txBox="1"/>
          <p:nvPr/>
        </p:nvSpPr>
        <p:spPr>
          <a:xfrm>
            <a:off x="9618417" y="6014394"/>
            <a:ext cx="3815425" cy="2059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Level 2 Break Fix: Consists of incidents escalated from Level 1 Service Desk</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Application Monitoring</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Preventative Maintenance</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Batch Operations</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Non-Production Environment </a:t>
            </a:r>
            <a:r>
              <a:rPr lang="en-US" sz="1200" err="1">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Synchronisations</a:t>
            </a: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D38427A3-0965-7D4D-2279-E620A504FB86}"/>
              </a:ext>
            </a:extLst>
          </p:cNvPr>
          <p:cNvSpPr txBox="1"/>
          <p:nvPr/>
        </p:nvSpPr>
        <p:spPr>
          <a:xfrm>
            <a:off x="14047508" y="5901930"/>
            <a:ext cx="4313781" cy="32449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Advanced Security Solutions: include managed firewalls, anti-malware software,  intrusion detection systems, web filtering, access management, MFA, and patch management</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Security Information and Event Management (SIEM): tracks security-related incidents within your IT environment</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Dedicated Security Analysts</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Threat Hunting</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Incident Response and Investigation</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Security Training</a:t>
            </a:r>
            <a:b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br>
            <a:endPar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en-US" sz="12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Compliance Support</a:t>
            </a:r>
          </a:p>
        </p:txBody>
      </p:sp>
      <p:sp>
        <p:nvSpPr>
          <p:cNvPr id="56" name="TextBox 55">
            <a:extLst>
              <a:ext uri="{FF2B5EF4-FFF2-40B4-BE49-F238E27FC236}">
                <a16:creationId xmlns:a16="http://schemas.microsoft.com/office/drawing/2014/main" id="{937E7EE4-5330-9185-4334-5FED12B7C9F0}"/>
              </a:ext>
            </a:extLst>
          </p:cNvPr>
          <p:cNvSpPr txBox="1"/>
          <p:nvPr/>
        </p:nvSpPr>
        <p:spPr>
          <a:xfrm>
            <a:off x="736539" y="7346580"/>
            <a:ext cx="4086728" cy="8941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lnSpc>
                <a:spcPct val="150000"/>
              </a:lnSpc>
              <a:buFont typeface="+mj-lt"/>
              <a:buAutoNum type="arabicPeriod"/>
            </a:pPr>
            <a:r>
              <a:rPr lang="en-US" sz="1200">
                <a:solidFill>
                  <a:schemeClr val="bg1"/>
                </a:solidFill>
                <a:latin typeface="Source Sans Pro" panose="020B0503030403020204" pitchFamily="34" charset="0"/>
                <a:ea typeface="Source Sans Pro" panose="020B0503030403020204" pitchFamily="34" charset="0"/>
              </a:rPr>
              <a:t>Multiple Levels Support</a:t>
            </a:r>
            <a:endParaRPr lang="ar-EG" sz="1200">
              <a:solidFill>
                <a:schemeClr val="bg1"/>
              </a:solidFill>
              <a:latin typeface="Source Sans Pro" panose="020B0503030403020204" pitchFamily="34" charset="0"/>
              <a:ea typeface="Source Sans Pro" panose="020B0503030403020204" pitchFamily="34" charset="0"/>
            </a:endParaRPr>
          </a:p>
          <a:p>
            <a:pPr marL="285750" indent="-285750" algn="l">
              <a:lnSpc>
                <a:spcPct val="150000"/>
              </a:lnSpc>
              <a:buFont typeface="+mj-lt"/>
              <a:buAutoNum type="arabicPeriod"/>
            </a:pPr>
            <a:r>
              <a:rPr lang="en-US" sz="1200">
                <a:solidFill>
                  <a:schemeClr val="bg1"/>
                </a:solidFill>
                <a:latin typeface="Source Sans Pro" panose="020B0503030403020204" pitchFamily="34" charset="0"/>
                <a:ea typeface="Source Sans Pro" panose="020B0503030403020204" pitchFamily="34" charset="0"/>
              </a:rPr>
              <a:t>Continuous Enhancement &amp; Improvement</a:t>
            </a:r>
            <a:endParaRPr lang="ar-EG" sz="1200">
              <a:solidFill>
                <a:schemeClr val="bg1"/>
              </a:solidFill>
              <a:latin typeface="Source Sans Pro" panose="020B0503030403020204" pitchFamily="34" charset="0"/>
              <a:ea typeface="Source Sans Pro" panose="020B0503030403020204" pitchFamily="34" charset="0"/>
            </a:endParaRPr>
          </a:p>
          <a:p>
            <a:pPr marL="285750" indent="-285750" algn="l">
              <a:lnSpc>
                <a:spcPct val="150000"/>
              </a:lnSpc>
              <a:buFont typeface="+mj-lt"/>
              <a:buAutoNum type="arabicPeriod"/>
            </a:pPr>
            <a:r>
              <a:rPr lang="en-US" sz="1200">
                <a:solidFill>
                  <a:schemeClr val="bg1"/>
                </a:solidFill>
                <a:latin typeface="Source Sans Pro" panose="020B0503030403020204" pitchFamily="34" charset="0"/>
                <a:ea typeface="Source Sans Pro" panose="020B0503030403020204" pitchFamily="34" charset="0"/>
              </a:rPr>
              <a:t>Information &amp; Cyber Security Controls</a:t>
            </a:r>
          </a:p>
        </p:txBody>
      </p:sp>
      <p:grpSp>
        <p:nvGrpSpPr>
          <p:cNvPr id="74" name="Group 73">
            <a:extLst>
              <a:ext uri="{FF2B5EF4-FFF2-40B4-BE49-F238E27FC236}">
                <a16:creationId xmlns:a16="http://schemas.microsoft.com/office/drawing/2014/main" id="{84499281-403E-22A2-7EFA-0C2A832233AC}"/>
              </a:ext>
            </a:extLst>
          </p:cNvPr>
          <p:cNvGrpSpPr/>
          <p:nvPr/>
        </p:nvGrpSpPr>
        <p:grpSpPr>
          <a:xfrm>
            <a:off x="6782790" y="4231897"/>
            <a:ext cx="749915" cy="914257"/>
            <a:chOff x="6828135" y="4243769"/>
            <a:chExt cx="749915" cy="914257"/>
          </a:xfrm>
        </p:grpSpPr>
        <p:grpSp>
          <p:nvGrpSpPr>
            <p:cNvPr id="68" name="Graphic 65">
              <a:extLst>
                <a:ext uri="{FF2B5EF4-FFF2-40B4-BE49-F238E27FC236}">
                  <a16:creationId xmlns:a16="http://schemas.microsoft.com/office/drawing/2014/main" id="{2948667F-05F1-4779-927E-1836B0DC87F3}"/>
                </a:ext>
              </a:extLst>
            </p:cNvPr>
            <p:cNvGrpSpPr/>
            <p:nvPr/>
          </p:nvGrpSpPr>
          <p:grpSpPr>
            <a:xfrm>
              <a:off x="6828135" y="4243769"/>
              <a:ext cx="749915" cy="686657"/>
              <a:chOff x="6828135" y="4243769"/>
              <a:chExt cx="749915" cy="686657"/>
            </a:xfrm>
            <a:solidFill>
              <a:srgbClr val="FFFFFF"/>
            </a:solidFill>
          </p:grpSpPr>
          <p:sp>
            <p:nvSpPr>
              <p:cNvPr id="69" name="Freeform: Shape 68">
                <a:extLst>
                  <a:ext uri="{FF2B5EF4-FFF2-40B4-BE49-F238E27FC236}">
                    <a16:creationId xmlns:a16="http://schemas.microsoft.com/office/drawing/2014/main" id="{2D2462AD-A780-6B78-5D72-C1950AE08FB6}"/>
                  </a:ext>
                </a:extLst>
              </p:cNvPr>
              <p:cNvSpPr/>
              <p:nvPr/>
            </p:nvSpPr>
            <p:spPr>
              <a:xfrm>
                <a:off x="6828135" y="4243769"/>
                <a:ext cx="749915" cy="686657"/>
              </a:xfrm>
              <a:custGeom>
                <a:avLst/>
                <a:gdLst>
                  <a:gd name="connsiteX0" fmla="*/ 585323 w 749915"/>
                  <a:gd name="connsiteY0" fmla="*/ 686622 h 686657"/>
                  <a:gd name="connsiteX1" fmla="*/ 567500 w 749915"/>
                  <a:gd name="connsiteY1" fmla="*/ 679335 h 686657"/>
                  <a:gd name="connsiteX2" fmla="*/ 525673 w 749915"/>
                  <a:gd name="connsiteY2" fmla="*/ 637901 h 686657"/>
                  <a:gd name="connsiteX3" fmla="*/ 525602 w 749915"/>
                  <a:gd name="connsiteY3" fmla="*/ 625007 h 686657"/>
                  <a:gd name="connsiteX4" fmla="*/ 538496 w 749915"/>
                  <a:gd name="connsiteY4" fmla="*/ 624935 h 686657"/>
                  <a:gd name="connsiteX5" fmla="*/ 580287 w 749915"/>
                  <a:gd name="connsiteY5" fmla="*/ 666333 h 686657"/>
                  <a:gd name="connsiteX6" fmla="*/ 585323 w 749915"/>
                  <a:gd name="connsiteY6" fmla="*/ 668369 h 686657"/>
                  <a:gd name="connsiteX7" fmla="*/ 590253 w 749915"/>
                  <a:gd name="connsiteY7" fmla="*/ 666298 h 686657"/>
                  <a:gd name="connsiteX8" fmla="*/ 665583 w 749915"/>
                  <a:gd name="connsiteY8" fmla="*/ 590074 h 686657"/>
                  <a:gd name="connsiteX9" fmla="*/ 667655 w 749915"/>
                  <a:gd name="connsiteY9" fmla="*/ 585109 h 686657"/>
                  <a:gd name="connsiteX10" fmla="*/ 665548 w 749915"/>
                  <a:gd name="connsiteY10" fmla="*/ 580073 h 686657"/>
                  <a:gd name="connsiteX11" fmla="*/ 611219 w 749915"/>
                  <a:gd name="connsiteY11" fmla="*/ 526280 h 686657"/>
                  <a:gd name="connsiteX12" fmla="*/ 609219 w 749915"/>
                  <a:gd name="connsiteY12" fmla="*/ 516350 h 686657"/>
                  <a:gd name="connsiteX13" fmla="*/ 640009 w 749915"/>
                  <a:gd name="connsiteY13" fmla="*/ 441734 h 686657"/>
                  <a:gd name="connsiteX14" fmla="*/ 648367 w 749915"/>
                  <a:gd name="connsiteY14" fmla="*/ 436090 h 686657"/>
                  <a:gd name="connsiteX15" fmla="*/ 724698 w 749915"/>
                  <a:gd name="connsiteY15" fmla="*/ 435662 h 686657"/>
                  <a:gd name="connsiteX16" fmla="*/ 731735 w 749915"/>
                  <a:gd name="connsiteY16" fmla="*/ 428625 h 686657"/>
                  <a:gd name="connsiteX17" fmla="*/ 731735 w 749915"/>
                  <a:gd name="connsiteY17" fmla="*/ 323398 h 686657"/>
                  <a:gd name="connsiteX18" fmla="*/ 724769 w 749915"/>
                  <a:gd name="connsiteY18" fmla="*/ 316361 h 686657"/>
                  <a:gd name="connsiteX19" fmla="*/ 648403 w 749915"/>
                  <a:gd name="connsiteY19" fmla="*/ 315932 h 686657"/>
                  <a:gd name="connsiteX20" fmla="*/ 640045 w 749915"/>
                  <a:gd name="connsiteY20" fmla="*/ 310289 h 686657"/>
                  <a:gd name="connsiteX21" fmla="*/ 609255 w 749915"/>
                  <a:gd name="connsiteY21" fmla="*/ 235601 h 686657"/>
                  <a:gd name="connsiteX22" fmla="*/ 611255 w 749915"/>
                  <a:gd name="connsiteY22" fmla="*/ 225671 h 686657"/>
                  <a:gd name="connsiteX23" fmla="*/ 665583 w 749915"/>
                  <a:gd name="connsiteY23" fmla="*/ 171879 h 686657"/>
                  <a:gd name="connsiteX24" fmla="*/ 667691 w 749915"/>
                  <a:gd name="connsiteY24" fmla="*/ 166914 h 686657"/>
                  <a:gd name="connsiteX25" fmla="*/ 665619 w 749915"/>
                  <a:gd name="connsiteY25" fmla="*/ 161877 h 686657"/>
                  <a:gd name="connsiteX26" fmla="*/ 590324 w 749915"/>
                  <a:gd name="connsiteY26" fmla="*/ 85725 h 686657"/>
                  <a:gd name="connsiteX27" fmla="*/ 585359 w 749915"/>
                  <a:gd name="connsiteY27" fmla="*/ 83618 h 686657"/>
                  <a:gd name="connsiteX28" fmla="*/ 580323 w 749915"/>
                  <a:gd name="connsiteY28" fmla="*/ 85689 h 686657"/>
                  <a:gd name="connsiteX29" fmla="*/ 526209 w 749915"/>
                  <a:gd name="connsiteY29" fmla="*/ 139303 h 686657"/>
                  <a:gd name="connsiteX30" fmla="*/ 516315 w 749915"/>
                  <a:gd name="connsiteY30" fmla="*/ 141232 h 686657"/>
                  <a:gd name="connsiteX31" fmla="*/ 441627 w 749915"/>
                  <a:gd name="connsiteY31" fmla="*/ 110192 h 686657"/>
                  <a:gd name="connsiteX32" fmla="*/ 436019 w 749915"/>
                  <a:gd name="connsiteY32" fmla="*/ 101727 h 686657"/>
                  <a:gd name="connsiteX33" fmla="*/ 436376 w 749915"/>
                  <a:gd name="connsiteY33" fmla="*/ 25325 h 686657"/>
                  <a:gd name="connsiteX34" fmla="*/ 434340 w 749915"/>
                  <a:gd name="connsiteY34" fmla="*/ 20288 h 686657"/>
                  <a:gd name="connsiteX35" fmla="*/ 429340 w 749915"/>
                  <a:gd name="connsiteY35" fmla="*/ 18217 h 686657"/>
                  <a:gd name="connsiteX36" fmla="*/ 320647 w 749915"/>
                  <a:gd name="connsiteY36" fmla="*/ 18217 h 686657"/>
                  <a:gd name="connsiteX37" fmla="*/ 313539 w 749915"/>
                  <a:gd name="connsiteY37" fmla="*/ 25396 h 686657"/>
                  <a:gd name="connsiteX38" fmla="*/ 313968 w 749915"/>
                  <a:gd name="connsiteY38" fmla="*/ 101727 h 686657"/>
                  <a:gd name="connsiteX39" fmla="*/ 308360 w 749915"/>
                  <a:gd name="connsiteY39" fmla="*/ 110192 h 686657"/>
                  <a:gd name="connsiteX40" fmla="*/ 233672 w 749915"/>
                  <a:gd name="connsiteY40" fmla="*/ 141232 h 686657"/>
                  <a:gd name="connsiteX41" fmla="*/ 223778 w 749915"/>
                  <a:gd name="connsiteY41" fmla="*/ 139303 h 686657"/>
                  <a:gd name="connsiteX42" fmla="*/ 169664 w 749915"/>
                  <a:gd name="connsiteY42" fmla="*/ 85689 h 686657"/>
                  <a:gd name="connsiteX43" fmla="*/ 164628 w 749915"/>
                  <a:gd name="connsiteY43" fmla="*/ 83618 h 686657"/>
                  <a:gd name="connsiteX44" fmla="*/ 159699 w 749915"/>
                  <a:gd name="connsiteY44" fmla="*/ 85725 h 686657"/>
                  <a:gd name="connsiteX45" fmla="*/ 84368 w 749915"/>
                  <a:gd name="connsiteY45" fmla="*/ 161877 h 686657"/>
                  <a:gd name="connsiteX46" fmla="*/ 82296 w 749915"/>
                  <a:gd name="connsiteY46" fmla="*/ 166914 h 686657"/>
                  <a:gd name="connsiteX47" fmla="*/ 84403 w 749915"/>
                  <a:gd name="connsiteY47" fmla="*/ 171843 h 686657"/>
                  <a:gd name="connsiteX48" fmla="*/ 138767 w 749915"/>
                  <a:gd name="connsiteY48" fmla="*/ 225671 h 686657"/>
                  <a:gd name="connsiteX49" fmla="*/ 140768 w 749915"/>
                  <a:gd name="connsiteY49" fmla="*/ 235601 h 686657"/>
                  <a:gd name="connsiteX50" fmla="*/ 109978 w 749915"/>
                  <a:gd name="connsiteY50" fmla="*/ 310289 h 686657"/>
                  <a:gd name="connsiteX51" fmla="*/ 101620 w 749915"/>
                  <a:gd name="connsiteY51" fmla="*/ 315932 h 686657"/>
                  <a:gd name="connsiteX52" fmla="*/ 25289 w 749915"/>
                  <a:gd name="connsiteY52" fmla="*/ 316361 h 686657"/>
                  <a:gd name="connsiteX53" fmla="*/ 18252 w 749915"/>
                  <a:gd name="connsiteY53" fmla="*/ 323398 h 686657"/>
                  <a:gd name="connsiteX54" fmla="*/ 18252 w 749915"/>
                  <a:gd name="connsiteY54" fmla="*/ 428625 h 686657"/>
                  <a:gd name="connsiteX55" fmla="*/ 25217 w 749915"/>
                  <a:gd name="connsiteY55" fmla="*/ 435662 h 686657"/>
                  <a:gd name="connsiteX56" fmla="*/ 101584 w 749915"/>
                  <a:gd name="connsiteY56" fmla="*/ 436090 h 686657"/>
                  <a:gd name="connsiteX57" fmla="*/ 109942 w 749915"/>
                  <a:gd name="connsiteY57" fmla="*/ 441734 h 686657"/>
                  <a:gd name="connsiteX58" fmla="*/ 140732 w 749915"/>
                  <a:gd name="connsiteY58" fmla="*/ 516350 h 686657"/>
                  <a:gd name="connsiteX59" fmla="*/ 138732 w 749915"/>
                  <a:gd name="connsiteY59" fmla="*/ 526280 h 686657"/>
                  <a:gd name="connsiteX60" fmla="*/ 84368 w 749915"/>
                  <a:gd name="connsiteY60" fmla="*/ 580073 h 686657"/>
                  <a:gd name="connsiteX61" fmla="*/ 82260 w 749915"/>
                  <a:gd name="connsiteY61" fmla="*/ 585109 h 686657"/>
                  <a:gd name="connsiteX62" fmla="*/ 84296 w 749915"/>
                  <a:gd name="connsiteY62" fmla="*/ 590038 h 686657"/>
                  <a:gd name="connsiteX63" fmla="*/ 159627 w 749915"/>
                  <a:gd name="connsiteY63" fmla="*/ 666298 h 686657"/>
                  <a:gd name="connsiteX64" fmla="*/ 164592 w 749915"/>
                  <a:gd name="connsiteY64" fmla="*/ 668405 h 686657"/>
                  <a:gd name="connsiteX65" fmla="*/ 164592 w 749915"/>
                  <a:gd name="connsiteY65" fmla="*/ 668405 h 686657"/>
                  <a:gd name="connsiteX66" fmla="*/ 169628 w 749915"/>
                  <a:gd name="connsiteY66" fmla="*/ 666333 h 686657"/>
                  <a:gd name="connsiteX67" fmla="*/ 211384 w 749915"/>
                  <a:gd name="connsiteY67" fmla="*/ 624971 h 686657"/>
                  <a:gd name="connsiteX68" fmla="*/ 224278 w 749915"/>
                  <a:gd name="connsiteY68" fmla="*/ 625042 h 686657"/>
                  <a:gd name="connsiteX69" fmla="*/ 224207 w 749915"/>
                  <a:gd name="connsiteY69" fmla="*/ 637937 h 686657"/>
                  <a:gd name="connsiteX70" fmla="*/ 182416 w 749915"/>
                  <a:gd name="connsiteY70" fmla="*/ 679335 h 686657"/>
                  <a:gd name="connsiteX71" fmla="*/ 164556 w 749915"/>
                  <a:gd name="connsiteY71" fmla="*/ 686657 h 686657"/>
                  <a:gd name="connsiteX72" fmla="*/ 164449 w 749915"/>
                  <a:gd name="connsiteY72" fmla="*/ 686657 h 686657"/>
                  <a:gd name="connsiteX73" fmla="*/ 146590 w 749915"/>
                  <a:gd name="connsiteY73" fmla="*/ 679121 h 686657"/>
                  <a:gd name="connsiteX74" fmla="*/ 71330 w 749915"/>
                  <a:gd name="connsiteY74" fmla="*/ 602933 h 686657"/>
                  <a:gd name="connsiteX75" fmla="*/ 64008 w 749915"/>
                  <a:gd name="connsiteY75" fmla="*/ 585109 h 686657"/>
                  <a:gd name="connsiteX76" fmla="*/ 71545 w 749915"/>
                  <a:gd name="connsiteY76" fmla="*/ 567178 h 686657"/>
                  <a:gd name="connsiteX77" fmla="*/ 121551 w 749915"/>
                  <a:gd name="connsiteY77" fmla="*/ 517672 h 686657"/>
                  <a:gd name="connsiteX78" fmla="*/ 95405 w 749915"/>
                  <a:gd name="connsiteY78" fmla="*/ 454307 h 686657"/>
                  <a:gd name="connsiteX79" fmla="*/ 25146 w 749915"/>
                  <a:gd name="connsiteY79" fmla="*/ 453914 h 686657"/>
                  <a:gd name="connsiteX80" fmla="*/ 0 w 749915"/>
                  <a:gd name="connsiteY80" fmla="*/ 428661 h 686657"/>
                  <a:gd name="connsiteX81" fmla="*/ 0 w 749915"/>
                  <a:gd name="connsiteY81" fmla="*/ 323433 h 686657"/>
                  <a:gd name="connsiteX82" fmla="*/ 25182 w 749915"/>
                  <a:gd name="connsiteY82" fmla="*/ 298180 h 686657"/>
                  <a:gd name="connsiteX83" fmla="*/ 95405 w 749915"/>
                  <a:gd name="connsiteY83" fmla="*/ 297787 h 686657"/>
                  <a:gd name="connsiteX84" fmla="*/ 121551 w 749915"/>
                  <a:gd name="connsiteY84" fmla="*/ 234351 h 686657"/>
                  <a:gd name="connsiteX85" fmla="*/ 71545 w 749915"/>
                  <a:gd name="connsiteY85" fmla="*/ 184845 h 686657"/>
                  <a:gd name="connsiteX86" fmla="*/ 64044 w 749915"/>
                  <a:gd name="connsiteY86" fmla="*/ 167057 h 686657"/>
                  <a:gd name="connsiteX87" fmla="*/ 71366 w 749915"/>
                  <a:gd name="connsiteY87" fmla="*/ 149054 h 686657"/>
                  <a:gd name="connsiteX88" fmla="*/ 146661 w 749915"/>
                  <a:gd name="connsiteY88" fmla="*/ 72902 h 686657"/>
                  <a:gd name="connsiteX89" fmla="*/ 164449 w 749915"/>
                  <a:gd name="connsiteY89" fmla="*/ 65365 h 686657"/>
                  <a:gd name="connsiteX90" fmla="*/ 164628 w 749915"/>
                  <a:gd name="connsiteY90" fmla="*/ 65365 h 686657"/>
                  <a:gd name="connsiteX91" fmla="*/ 182451 w 749915"/>
                  <a:gd name="connsiteY91" fmla="*/ 72688 h 686657"/>
                  <a:gd name="connsiteX92" fmla="*/ 232243 w 749915"/>
                  <a:gd name="connsiteY92" fmla="*/ 122051 h 686657"/>
                  <a:gd name="connsiteX93" fmla="*/ 295680 w 749915"/>
                  <a:gd name="connsiteY93" fmla="*/ 95691 h 686657"/>
                  <a:gd name="connsiteX94" fmla="*/ 295287 w 749915"/>
                  <a:gd name="connsiteY94" fmla="*/ 25432 h 686657"/>
                  <a:gd name="connsiteX95" fmla="*/ 320612 w 749915"/>
                  <a:gd name="connsiteY95" fmla="*/ 0 h 686657"/>
                  <a:gd name="connsiteX96" fmla="*/ 429304 w 749915"/>
                  <a:gd name="connsiteY96" fmla="*/ 0 h 686657"/>
                  <a:gd name="connsiteX97" fmla="*/ 447235 w 749915"/>
                  <a:gd name="connsiteY97" fmla="*/ 7465 h 686657"/>
                  <a:gd name="connsiteX98" fmla="*/ 454557 w 749915"/>
                  <a:gd name="connsiteY98" fmla="*/ 25467 h 686657"/>
                  <a:gd name="connsiteX99" fmla="*/ 454236 w 749915"/>
                  <a:gd name="connsiteY99" fmla="*/ 95726 h 686657"/>
                  <a:gd name="connsiteX100" fmla="*/ 517672 w 749915"/>
                  <a:gd name="connsiteY100" fmla="*/ 122087 h 686657"/>
                  <a:gd name="connsiteX101" fmla="*/ 567464 w 749915"/>
                  <a:gd name="connsiteY101" fmla="*/ 72723 h 686657"/>
                  <a:gd name="connsiteX102" fmla="*/ 585288 w 749915"/>
                  <a:gd name="connsiteY102" fmla="*/ 65401 h 686657"/>
                  <a:gd name="connsiteX103" fmla="*/ 585466 w 749915"/>
                  <a:gd name="connsiteY103" fmla="*/ 65401 h 686657"/>
                  <a:gd name="connsiteX104" fmla="*/ 603290 w 749915"/>
                  <a:gd name="connsiteY104" fmla="*/ 72938 h 686657"/>
                  <a:gd name="connsiteX105" fmla="*/ 678549 w 749915"/>
                  <a:gd name="connsiteY105" fmla="*/ 149054 h 686657"/>
                  <a:gd name="connsiteX106" fmla="*/ 685872 w 749915"/>
                  <a:gd name="connsiteY106" fmla="*/ 167057 h 686657"/>
                  <a:gd name="connsiteX107" fmla="*/ 678335 w 749915"/>
                  <a:gd name="connsiteY107" fmla="*/ 184880 h 686657"/>
                  <a:gd name="connsiteX108" fmla="*/ 628364 w 749915"/>
                  <a:gd name="connsiteY108" fmla="*/ 234351 h 686657"/>
                  <a:gd name="connsiteX109" fmla="*/ 654511 w 749915"/>
                  <a:gd name="connsiteY109" fmla="*/ 297787 h 686657"/>
                  <a:gd name="connsiteX110" fmla="*/ 724769 w 749915"/>
                  <a:gd name="connsiteY110" fmla="*/ 298180 h 686657"/>
                  <a:gd name="connsiteX111" fmla="*/ 749915 w 749915"/>
                  <a:gd name="connsiteY111" fmla="*/ 323433 h 686657"/>
                  <a:gd name="connsiteX112" fmla="*/ 749915 w 749915"/>
                  <a:gd name="connsiteY112" fmla="*/ 428661 h 686657"/>
                  <a:gd name="connsiteX113" fmla="*/ 724734 w 749915"/>
                  <a:gd name="connsiteY113" fmla="*/ 453914 h 686657"/>
                  <a:gd name="connsiteX114" fmla="*/ 654511 w 749915"/>
                  <a:gd name="connsiteY114" fmla="*/ 454307 h 686657"/>
                  <a:gd name="connsiteX115" fmla="*/ 628364 w 749915"/>
                  <a:gd name="connsiteY115" fmla="*/ 517672 h 686657"/>
                  <a:gd name="connsiteX116" fmla="*/ 678371 w 749915"/>
                  <a:gd name="connsiteY116" fmla="*/ 567178 h 686657"/>
                  <a:gd name="connsiteX117" fmla="*/ 685907 w 749915"/>
                  <a:gd name="connsiteY117" fmla="*/ 585109 h 686657"/>
                  <a:gd name="connsiteX118" fmla="*/ 678549 w 749915"/>
                  <a:gd name="connsiteY118" fmla="*/ 602968 h 686657"/>
                  <a:gd name="connsiteX119" fmla="*/ 603290 w 749915"/>
                  <a:gd name="connsiteY119" fmla="*/ 679121 h 686657"/>
                  <a:gd name="connsiteX120" fmla="*/ 585431 w 749915"/>
                  <a:gd name="connsiteY120" fmla="*/ 686622 h 686657"/>
                  <a:gd name="connsiteX121" fmla="*/ 585323 w 749915"/>
                  <a:gd name="connsiteY121" fmla="*/ 686622 h 68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749915" h="686657">
                    <a:moveTo>
                      <a:pt x="585323" y="686622"/>
                    </a:moveTo>
                    <a:cubicBezTo>
                      <a:pt x="578608" y="686622"/>
                      <a:pt x="572322" y="684050"/>
                      <a:pt x="567500" y="679335"/>
                    </a:cubicBezTo>
                    <a:lnTo>
                      <a:pt x="525673" y="637901"/>
                    </a:lnTo>
                    <a:cubicBezTo>
                      <a:pt x="522101" y="634365"/>
                      <a:pt x="522065" y="628579"/>
                      <a:pt x="525602" y="625007"/>
                    </a:cubicBezTo>
                    <a:cubicBezTo>
                      <a:pt x="529138" y="621435"/>
                      <a:pt x="534924" y="621399"/>
                      <a:pt x="538496" y="624935"/>
                    </a:cubicBezTo>
                    <a:lnTo>
                      <a:pt x="580287" y="666333"/>
                    </a:lnTo>
                    <a:cubicBezTo>
                      <a:pt x="581609" y="667655"/>
                      <a:pt x="583502" y="668084"/>
                      <a:pt x="585323" y="668369"/>
                    </a:cubicBezTo>
                    <a:cubicBezTo>
                      <a:pt x="587216" y="668369"/>
                      <a:pt x="588967" y="667619"/>
                      <a:pt x="590253" y="666298"/>
                    </a:cubicBezTo>
                    <a:lnTo>
                      <a:pt x="665583" y="590074"/>
                    </a:lnTo>
                    <a:cubicBezTo>
                      <a:pt x="666941" y="588716"/>
                      <a:pt x="667655" y="586966"/>
                      <a:pt x="667655" y="585109"/>
                    </a:cubicBezTo>
                    <a:cubicBezTo>
                      <a:pt x="667655" y="583216"/>
                      <a:pt x="666905" y="581430"/>
                      <a:pt x="665548" y="580073"/>
                    </a:cubicBezTo>
                    <a:lnTo>
                      <a:pt x="611219" y="526280"/>
                    </a:lnTo>
                    <a:cubicBezTo>
                      <a:pt x="608576" y="523673"/>
                      <a:pt x="607790" y="519744"/>
                      <a:pt x="609219" y="516350"/>
                    </a:cubicBezTo>
                    <a:lnTo>
                      <a:pt x="640009" y="441734"/>
                    </a:lnTo>
                    <a:cubicBezTo>
                      <a:pt x="641402" y="438341"/>
                      <a:pt x="644724" y="436126"/>
                      <a:pt x="648367" y="436090"/>
                    </a:cubicBezTo>
                    <a:lnTo>
                      <a:pt x="724698" y="435662"/>
                    </a:lnTo>
                    <a:cubicBezTo>
                      <a:pt x="728591" y="435662"/>
                      <a:pt x="731735" y="432518"/>
                      <a:pt x="731735" y="428625"/>
                    </a:cubicBezTo>
                    <a:lnTo>
                      <a:pt x="731735" y="323398"/>
                    </a:lnTo>
                    <a:cubicBezTo>
                      <a:pt x="731735" y="319504"/>
                      <a:pt x="728591" y="316361"/>
                      <a:pt x="724769" y="316361"/>
                    </a:cubicBezTo>
                    <a:lnTo>
                      <a:pt x="648403" y="315932"/>
                    </a:lnTo>
                    <a:cubicBezTo>
                      <a:pt x="644724" y="315932"/>
                      <a:pt x="641438" y="313682"/>
                      <a:pt x="640045" y="310289"/>
                    </a:cubicBezTo>
                    <a:lnTo>
                      <a:pt x="609255" y="235601"/>
                    </a:lnTo>
                    <a:cubicBezTo>
                      <a:pt x="607862" y="232172"/>
                      <a:pt x="608648" y="228243"/>
                      <a:pt x="611255" y="225671"/>
                    </a:cubicBezTo>
                    <a:lnTo>
                      <a:pt x="665583" y="171879"/>
                    </a:lnTo>
                    <a:cubicBezTo>
                      <a:pt x="666941" y="170557"/>
                      <a:pt x="667691" y="168807"/>
                      <a:pt x="667691" y="166914"/>
                    </a:cubicBezTo>
                    <a:cubicBezTo>
                      <a:pt x="667691" y="165021"/>
                      <a:pt x="666976" y="163235"/>
                      <a:pt x="665619" y="161877"/>
                    </a:cubicBezTo>
                    <a:lnTo>
                      <a:pt x="590324" y="85725"/>
                    </a:lnTo>
                    <a:cubicBezTo>
                      <a:pt x="589002" y="84368"/>
                      <a:pt x="587252" y="83618"/>
                      <a:pt x="585359" y="83618"/>
                    </a:cubicBezTo>
                    <a:cubicBezTo>
                      <a:pt x="583216" y="83475"/>
                      <a:pt x="581680" y="84332"/>
                      <a:pt x="580323" y="85689"/>
                    </a:cubicBezTo>
                    <a:lnTo>
                      <a:pt x="526209" y="139303"/>
                    </a:lnTo>
                    <a:cubicBezTo>
                      <a:pt x="523601" y="141875"/>
                      <a:pt x="519708" y="142661"/>
                      <a:pt x="516315" y="141232"/>
                    </a:cubicBezTo>
                    <a:lnTo>
                      <a:pt x="441627" y="110192"/>
                    </a:lnTo>
                    <a:cubicBezTo>
                      <a:pt x="438198" y="108764"/>
                      <a:pt x="435983" y="105442"/>
                      <a:pt x="436019" y="101727"/>
                    </a:cubicBezTo>
                    <a:lnTo>
                      <a:pt x="436376" y="25325"/>
                    </a:lnTo>
                    <a:cubicBezTo>
                      <a:pt x="436376" y="23396"/>
                      <a:pt x="435662" y="21610"/>
                      <a:pt x="434340" y="20288"/>
                    </a:cubicBezTo>
                    <a:cubicBezTo>
                      <a:pt x="433019" y="18967"/>
                      <a:pt x="431233" y="18217"/>
                      <a:pt x="429340" y="18217"/>
                    </a:cubicBezTo>
                    <a:lnTo>
                      <a:pt x="320647" y="18217"/>
                    </a:lnTo>
                    <a:cubicBezTo>
                      <a:pt x="316718" y="18217"/>
                      <a:pt x="313539" y="21431"/>
                      <a:pt x="313539" y="25396"/>
                    </a:cubicBezTo>
                    <a:lnTo>
                      <a:pt x="313968" y="101727"/>
                    </a:lnTo>
                    <a:cubicBezTo>
                      <a:pt x="313968" y="105442"/>
                      <a:pt x="311753" y="108764"/>
                      <a:pt x="308360" y="110192"/>
                    </a:cubicBezTo>
                    <a:lnTo>
                      <a:pt x="233672" y="141232"/>
                    </a:lnTo>
                    <a:cubicBezTo>
                      <a:pt x="230279" y="142661"/>
                      <a:pt x="226386" y="141875"/>
                      <a:pt x="223778" y="139303"/>
                    </a:cubicBezTo>
                    <a:lnTo>
                      <a:pt x="169664" y="85689"/>
                    </a:lnTo>
                    <a:cubicBezTo>
                      <a:pt x="168307" y="84332"/>
                      <a:pt x="166521" y="83618"/>
                      <a:pt x="164628" y="83618"/>
                    </a:cubicBezTo>
                    <a:cubicBezTo>
                      <a:pt x="162735" y="83618"/>
                      <a:pt x="160984" y="84368"/>
                      <a:pt x="159699" y="85725"/>
                    </a:cubicBezTo>
                    <a:lnTo>
                      <a:pt x="84368" y="161877"/>
                    </a:lnTo>
                    <a:cubicBezTo>
                      <a:pt x="83010" y="163235"/>
                      <a:pt x="82296" y="165021"/>
                      <a:pt x="82296" y="166914"/>
                    </a:cubicBezTo>
                    <a:cubicBezTo>
                      <a:pt x="82296" y="168771"/>
                      <a:pt x="83046" y="170557"/>
                      <a:pt x="84403" y="171843"/>
                    </a:cubicBezTo>
                    <a:lnTo>
                      <a:pt x="138767" y="225671"/>
                    </a:lnTo>
                    <a:cubicBezTo>
                      <a:pt x="141411" y="228279"/>
                      <a:pt x="142196" y="232208"/>
                      <a:pt x="140768" y="235601"/>
                    </a:cubicBezTo>
                    <a:lnTo>
                      <a:pt x="109978" y="310289"/>
                    </a:lnTo>
                    <a:cubicBezTo>
                      <a:pt x="108585" y="313682"/>
                      <a:pt x="105263" y="315897"/>
                      <a:pt x="101620" y="315932"/>
                    </a:cubicBezTo>
                    <a:lnTo>
                      <a:pt x="25289" y="316361"/>
                    </a:lnTo>
                    <a:cubicBezTo>
                      <a:pt x="21396" y="316361"/>
                      <a:pt x="18252" y="319504"/>
                      <a:pt x="18252" y="323398"/>
                    </a:cubicBezTo>
                    <a:lnTo>
                      <a:pt x="18252" y="428625"/>
                    </a:lnTo>
                    <a:cubicBezTo>
                      <a:pt x="18252" y="432518"/>
                      <a:pt x="21396" y="435662"/>
                      <a:pt x="25217" y="435662"/>
                    </a:cubicBezTo>
                    <a:lnTo>
                      <a:pt x="101584" y="436090"/>
                    </a:lnTo>
                    <a:cubicBezTo>
                      <a:pt x="105263" y="436090"/>
                      <a:pt x="108549" y="438341"/>
                      <a:pt x="109942" y="441734"/>
                    </a:cubicBezTo>
                    <a:lnTo>
                      <a:pt x="140732" y="516350"/>
                    </a:lnTo>
                    <a:cubicBezTo>
                      <a:pt x="142125" y="519779"/>
                      <a:pt x="141339" y="523708"/>
                      <a:pt x="138732" y="526280"/>
                    </a:cubicBezTo>
                    <a:lnTo>
                      <a:pt x="84368" y="580073"/>
                    </a:lnTo>
                    <a:cubicBezTo>
                      <a:pt x="83010" y="581430"/>
                      <a:pt x="82260" y="583216"/>
                      <a:pt x="82260" y="585109"/>
                    </a:cubicBezTo>
                    <a:cubicBezTo>
                      <a:pt x="82260" y="586966"/>
                      <a:pt x="82975" y="588716"/>
                      <a:pt x="84296" y="590038"/>
                    </a:cubicBezTo>
                    <a:lnTo>
                      <a:pt x="159627" y="666298"/>
                    </a:lnTo>
                    <a:cubicBezTo>
                      <a:pt x="160949" y="667655"/>
                      <a:pt x="162699" y="668369"/>
                      <a:pt x="164592" y="668405"/>
                    </a:cubicBezTo>
                    <a:lnTo>
                      <a:pt x="164592" y="668405"/>
                    </a:lnTo>
                    <a:cubicBezTo>
                      <a:pt x="166485" y="668405"/>
                      <a:pt x="168271" y="667655"/>
                      <a:pt x="169628" y="666333"/>
                    </a:cubicBezTo>
                    <a:lnTo>
                      <a:pt x="211384" y="624971"/>
                    </a:lnTo>
                    <a:cubicBezTo>
                      <a:pt x="214956" y="621435"/>
                      <a:pt x="220706" y="621471"/>
                      <a:pt x="224278" y="625042"/>
                    </a:cubicBezTo>
                    <a:cubicBezTo>
                      <a:pt x="227814" y="628614"/>
                      <a:pt x="227779" y="634365"/>
                      <a:pt x="224207" y="637937"/>
                    </a:cubicBezTo>
                    <a:lnTo>
                      <a:pt x="182416" y="679335"/>
                    </a:lnTo>
                    <a:cubicBezTo>
                      <a:pt x="177594" y="684050"/>
                      <a:pt x="171271" y="686657"/>
                      <a:pt x="164556" y="686657"/>
                    </a:cubicBezTo>
                    <a:lnTo>
                      <a:pt x="164449" y="686657"/>
                    </a:lnTo>
                    <a:cubicBezTo>
                      <a:pt x="157663" y="686657"/>
                      <a:pt x="151305" y="683943"/>
                      <a:pt x="146590" y="679121"/>
                    </a:cubicBezTo>
                    <a:lnTo>
                      <a:pt x="71330" y="602933"/>
                    </a:lnTo>
                    <a:cubicBezTo>
                      <a:pt x="66615" y="598218"/>
                      <a:pt x="63972" y="591860"/>
                      <a:pt x="64008" y="585109"/>
                    </a:cubicBezTo>
                    <a:cubicBezTo>
                      <a:pt x="64008" y="578322"/>
                      <a:pt x="66687" y="571964"/>
                      <a:pt x="71545" y="567178"/>
                    </a:cubicBezTo>
                    <a:lnTo>
                      <a:pt x="121551" y="517672"/>
                    </a:lnTo>
                    <a:lnTo>
                      <a:pt x="95405" y="454307"/>
                    </a:lnTo>
                    <a:lnTo>
                      <a:pt x="25146" y="453914"/>
                    </a:lnTo>
                    <a:cubicBezTo>
                      <a:pt x="11287" y="453914"/>
                      <a:pt x="0" y="442591"/>
                      <a:pt x="0" y="428661"/>
                    </a:cubicBezTo>
                    <a:lnTo>
                      <a:pt x="0" y="323433"/>
                    </a:lnTo>
                    <a:cubicBezTo>
                      <a:pt x="0" y="309503"/>
                      <a:pt x="11323" y="298180"/>
                      <a:pt x="25182" y="298180"/>
                    </a:cubicBezTo>
                    <a:lnTo>
                      <a:pt x="95405" y="297787"/>
                    </a:lnTo>
                    <a:lnTo>
                      <a:pt x="121551" y="234351"/>
                    </a:lnTo>
                    <a:lnTo>
                      <a:pt x="71545" y="184845"/>
                    </a:lnTo>
                    <a:cubicBezTo>
                      <a:pt x="66758" y="180165"/>
                      <a:pt x="64079" y="173807"/>
                      <a:pt x="64044" y="167057"/>
                    </a:cubicBezTo>
                    <a:cubicBezTo>
                      <a:pt x="64008" y="160270"/>
                      <a:pt x="66580" y="153876"/>
                      <a:pt x="71366" y="149054"/>
                    </a:cubicBezTo>
                    <a:lnTo>
                      <a:pt x="146661" y="72902"/>
                    </a:lnTo>
                    <a:cubicBezTo>
                      <a:pt x="151376" y="68116"/>
                      <a:pt x="157698" y="65437"/>
                      <a:pt x="164449" y="65365"/>
                    </a:cubicBezTo>
                    <a:cubicBezTo>
                      <a:pt x="164521" y="65365"/>
                      <a:pt x="164556" y="65365"/>
                      <a:pt x="164628" y="65365"/>
                    </a:cubicBezTo>
                    <a:cubicBezTo>
                      <a:pt x="171343" y="65365"/>
                      <a:pt x="177665" y="67973"/>
                      <a:pt x="182451" y="72688"/>
                    </a:cubicBezTo>
                    <a:lnTo>
                      <a:pt x="232243" y="122051"/>
                    </a:lnTo>
                    <a:lnTo>
                      <a:pt x="295680" y="95691"/>
                    </a:lnTo>
                    <a:lnTo>
                      <a:pt x="295287" y="25432"/>
                    </a:lnTo>
                    <a:cubicBezTo>
                      <a:pt x="295287" y="11394"/>
                      <a:pt x="306646" y="0"/>
                      <a:pt x="320612" y="0"/>
                    </a:cubicBezTo>
                    <a:lnTo>
                      <a:pt x="429304" y="0"/>
                    </a:lnTo>
                    <a:cubicBezTo>
                      <a:pt x="436090" y="0"/>
                      <a:pt x="442448" y="2643"/>
                      <a:pt x="447235" y="7465"/>
                    </a:cubicBezTo>
                    <a:cubicBezTo>
                      <a:pt x="452021" y="12287"/>
                      <a:pt x="454628" y="18681"/>
                      <a:pt x="454557" y="25467"/>
                    </a:cubicBezTo>
                    <a:lnTo>
                      <a:pt x="454236" y="95726"/>
                    </a:lnTo>
                    <a:lnTo>
                      <a:pt x="517672" y="122087"/>
                    </a:lnTo>
                    <a:lnTo>
                      <a:pt x="567464" y="72723"/>
                    </a:lnTo>
                    <a:cubicBezTo>
                      <a:pt x="572250" y="67973"/>
                      <a:pt x="578573" y="65401"/>
                      <a:pt x="585288" y="65401"/>
                    </a:cubicBezTo>
                    <a:cubicBezTo>
                      <a:pt x="585359" y="65401"/>
                      <a:pt x="585431" y="65401"/>
                      <a:pt x="585466" y="65401"/>
                    </a:cubicBezTo>
                    <a:cubicBezTo>
                      <a:pt x="592217" y="65437"/>
                      <a:pt x="598539" y="68116"/>
                      <a:pt x="603290" y="72938"/>
                    </a:cubicBezTo>
                    <a:lnTo>
                      <a:pt x="678549" y="149054"/>
                    </a:lnTo>
                    <a:cubicBezTo>
                      <a:pt x="683336" y="153876"/>
                      <a:pt x="685943" y="160270"/>
                      <a:pt x="685872" y="167057"/>
                    </a:cubicBezTo>
                    <a:cubicBezTo>
                      <a:pt x="685836" y="173807"/>
                      <a:pt x="683121" y="180130"/>
                      <a:pt x="678335" y="184880"/>
                    </a:cubicBezTo>
                    <a:lnTo>
                      <a:pt x="628364" y="234351"/>
                    </a:lnTo>
                    <a:lnTo>
                      <a:pt x="654511" y="297787"/>
                    </a:lnTo>
                    <a:lnTo>
                      <a:pt x="724769" y="298180"/>
                    </a:lnTo>
                    <a:cubicBezTo>
                      <a:pt x="738628" y="298180"/>
                      <a:pt x="749915" y="309503"/>
                      <a:pt x="749915" y="323433"/>
                    </a:cubicBezTo>
                    <a:lnTo>
                      <a:pt x="749915" y="428661"/>
                    </a:lnTo>
                    <a:cubicBezTo>
                      <a:pt x="749915" y="442591"/>
                      <a:pt x="738593" y="453914"/>
                      <a:pt x="724734" y="453914"/>
                    </a:cubicBezTo>
                    <a:lnTo>
                      <a:pt x="654511" y="454307"/>
                    </a:lnTo>
                    <a:lnTo>
                      <a:pt x="628364" y="517672"/>
                    </a:lnTo>
                    <a:lnTo>
                      <a:pt x="678371" y="567178"/>
                    </a:lnTo>
                    <a:cubicBezTo>
                      <a:pt x="683193" y="571964"/>
                      <a:pt x="685872" y="578322"/>
                      <a:pt x="685907" y="585109"/>
                    </a:cubicBezTo>
                    <a:cubicBezTo>
                      <a:pt x="685907" y="591860"/>
                      <a:pt x="683300" y="598218"/>
                      <a:pt x="678549" y="602968"/>
                    </a:cubicBezTo>
                    <a:lnTo>
                      <a:pt x="603290" y="679121"/>
                    </a:lnTo>
                    <a:cubicBezTo>
                      <a:pt x="598575" y="683943"/>
                      <a:pt x="592217" y="686586"/>
                      <a:pt x="585431" y="686622"/>
                    </a:cubicBezTo>
                    <a:lnTo>
                      <a:pt x="585323" y="686622"/>
                    </a:lnTo>
                    <a:close/>
                  </a:path>
                </a:pathLst>
              </a:custGeom>
              <a:grpFill/>
              <a:ln w="0"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C23C39D7-7702-7F8C-06E1-DF2C3C3C6667}"/>
                  </a:ext>
                </a:extLst>
              </p:cNvPr>
              <p:cNvSpPr/>
              <p:nvPr/>
            </p:nvSpPr>
            <p:spPr>
              <a:xfrm>
                <a:off x="7025156" y="4440115"/>
                <a:ext cx="355836" cy="271426"/>
              </a:xfrm>
              <a:custGeom>
                <a:avLst/>
                <a:gdLst>
                  <a:gd name="connsiteX0" fmla="*/ 325722 w 355836"/>
                  <a:gd name="connsiteY0" fmla="*/ 271427 h 271426"/>
                  <a:gd name="connsiteX1" fmla="*/ 321329 w 355836"/>
                  <a:gd name="connsiteY1" fmla="*/ 270284 h 271426"/>
                  <a:gd name="connsiteX2" fmla="*/ 317757 w 355836"/>
                  <a:gd name="connsiteY2" fmla="*/ 257889 h 271426"/>
                  <a:gd name="connsiteX3" fmla="*/ 337617 w 355836"/>
                  <a:gd name="connsiteY3" fmla="*/ 179665 h 271426"/>
                  <a:gd name="connsiteX4" fmla="*/ 291182 w 355836"/>
                  <a:gd name="connsiteY4" fmla="*/ 65794 h 271426"/>
                  <a:gd name="connsiteX5" fmla="*/ 177882 w 355836"/>
                  <a:gd name="connsiteY5" fmla="*/ 18217 h 271426"/>
                  <a:gd name="connsiteX6" fmla="*/ 64690 w 355836"/>
                  <a:gd name="connsiteY6" fmla="*/ 65794 h 271426"/>
                  <a:gd name="connsiteX7" fmla="*/ 18255 w 355836"/>
                  <a:gd name="connsiteY7" fmla="*/ 179558 h 271426"/>
                  <a:gd name="connsiteX8" fmla="*/ 38115 w 355836"/>
                  <a:gd name="connsiteY8" fmla="*/ 257889 h 271426"/>
                  <a:gd name="connsiteX9" fmla="*/ 34543 w 355836"/>
                  <a:gd name="connsiteY9" fmla="*/ 270284 h 271426"/>
                  <a:gd name="connsiteX10" fmla="*/ 22149 w 355836"/>
                  <a:gd name="connsiteY10" fmla="*/ 266712 h 271426"/>
                  <a:gd name="connsiteX11" fmla="*/ 3 w 355836"/>
                  <a:gd name="connsiteY11" fmla="*/ 179558 h 271426"/>
                  <a:gd name="connsiteX12" fmla="*/ 51724 w 355836"/>
                  <a:gd name="connsiteY12" fmla="*/ 52971 h 271426"/>
                  <a:gd name="connsiteX13" fmla="*/ 177882 w 355836"/>
                  <a:gd name="connsiteY13" fmla="*/ 0 h 271426"/>
                  <a:gd name="connsiteX14" fmla="*/ 304113 w 355836"/>
                  <a:gd name="connsiteY14" fmla="*/ 52971 h 271426"/>
                  <a:gd name="connsiteX15" fmla="*/ 355833 w 355836"/>
                  <a:gd name="connsiteY15" fmla="*/ 179665 h 271426"/>
                  <a:gd name="connsiteX16" fmla="*/ 333688 w 355836"/>
                  <a:gd name="connsiteY16" fmla="*/ 266712 h 271426"/>
                  <a:gd name="connsiteX17" fmla="*/ 325722 w 355836"/>
                  <a:gd name="connsiteY17" fmla="*/ 271427 h 27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836" h="271426">
                    <a:moveTo>
                      <a:pt x="325722" y="271427"/>
                    </a:moveTo>
                    <a:cubicBezTo>
                      <a:pt x="324222" y="271427"/>
                      <a:pt x="322722" y="271070"/>
                      <a:pt x="321329" y="270284"/>
                    </a:cubicBezTo>
                    <a:cubicBezTo>
                      <a:pt x="316936" y="267855"/>
                      <a:pt x="315328" y="262319"/>
                      <a:pt x="317757" y="257889"/>
                    </a:cubicBezTo>
                    <a:cubicBezTo>
                      <a:pt x="330937" y="234101"/>
                      <a:pt x="337795" y="207026"/>
                      <a:pt x="337617" y="179665"/>
                    </a:cubicBezTo>
                    <a:cubicBezTo>
                      <a:pt x="337831" y="136660"/>
                      <a:pt x="321329" y="96262"/>
                      <a:pt x="291182" y="65794"/>
                    </a:cubicBezTo>
                    <a:cubicBezTo>
                      <a:pt x="261000" y="35326"/>
                      <a:pt x="220781" y="18395"/>
                      <a:pt x="177882" y="18217"/>
                    </a:cubicBezTo>
                    <a:cubicBezTo>
                      <a:pt x="135091" y="18395"/>
                      <a:pt x="94872" y="35290"/>
                      <a:pt x="64690" y="65794"/>
                    </a:cubicBezTo>
                    <a:cubicBezTo>
                      <a:pt x="34507" y="96262"/>
                      <a:pt x="18005" y="136696"/>
                      <a:pt x="18255" y="179558"/>
                    </a:cubicBezTo>
                    <a:cubicBezTo>
                      <a:pt x="18077" y="207062"/>
                      <a:pt x="24970" y="234101"/>
                      <a:pt x="38115" y="257889"/>
                    </a:cubicBezTo>
                    <a:cubicBezTo>
                      <a:pt x="40544" y="262283"/>
                      <a:pt x="38972" y="267819"/>
                      <a:pt x="34543" y="270284"/>
                    </a:cubicBezTo>
                    <a:cubicBezTo>
                      <a:pt x="30150" y="272713"/>
                      <a:pt x="24613" y="271141"/>
                      <a:pt x="22149" y="266712"/>
                    </a:cubicBezTo>
                    <a:cubicBezTo>
                      <a:pt x="7468" y="240209"/>
                      <a:pt x="-176" y="210062"/>
                      <a:pt x="3" y="179558"/>
                    </a:cubicBezTo>
                    <a:cubicBezTo>
                      <a:pt x="-247" y="131909"/>
                      <a:pt x="18112" y="86904"/>
                      <a:pt x="51724" y="52971"/>
                    </a:cubicBezTo>
                    <a:cubicBezTo>
                      <a:pt x="85335" y="19038"/>
                      <a:pt x="130127" y="214"/>
                      <a:pt x="177882" y="0"/>
                    </a:cubicBezTo>
                    <a:cubicBezTo>
                      <a:pt x="225710" y="214"/>
                      <a:pt x="270501" y="19038"/>
                      <a:pt x="304113" y="52971"/>
                    </a:cubicBezTo>
                    <a:cubicBezTo>
                      <a:pt x="337724" y="86904"/>
                      <a:pt x="356083" y="131909"/>
                      <a:pt x="355833" y="179665"/>
                    </a:cubicBezTo>
                    <a:cubicBezTo>
                      <a:pt x="356012" y="210062"/>
                      <a:pt x="348368" y="240209"/>
                      <a:pt x="333688" y="266712"/>
                    </a:cubicBezTo>
                    <a:cubicBezTo>
                      <a:pt x="332009" y="269712"/>
                      <a:pt x="328901" y="271427"/>
                      <a:pt x="325722" y="271427"/>
                    </a:cubicBezTo>
                    <a:close/>
                  </a:path>
                </a:pathLst>
              </a:custGeom>
              <a:grpFill/>
              <a:ln w="0" cap="flat">
                <a:noFill/>
                <a:prstDash val="solid"/>
                <a:miter/>
              </a:ln>
            </p:spPr>
            <p:txBody>
              <a:bodyPr rtlCol="0" anchor="ctr"/>
              <a:lstStyle/>
              <a:p>
                <a:endParaRPr lang="en-US"/>
              </a:p>
            </p:txBody>
          </p:sp>
        </p:grpSp>
        <p:grpSp>
          <p:nvGrpSpPr>
            <p:cNvPr id="71" name="Graphic 65">
              <a:extLst>
                <a:ext uri="{FF2B5EF4-FFF2-40B4-BE49-F238E27FC236}">
                  <a16:creationId xmlns:a16="http://schemas.microsoft.com/office/drawing/2014/main" id="{B954FD6D-B9F6-7E01-8130-1815762CF747}"/>
                </a:ext>
              </a:extLst>
            </p:cNvPr>
            <p:cNvGrpSpPr/>
            <p:nvPr/>
          </p:nvGrpSpPr>
          <p:grpSpPr>
            <a:xfrm>
              <a:off x="6948802" y="4673109"/>
              <a:ext cx="508545" cy="484917"/>
              <a:chOff x="6948802" y="4673109"/>
              <a:chExt cx="508545" cy="484917"/>
            </a:xfrm>
            <a:solidFill>
              <a:srgbClr val="FFFFFF"/>
            </a:solidFill>
          </p:grpSpPr>
          <p:sp>
            <p:nvSpPr>
              <p:cNvPr id="72" name="Freeform: Shape 71">
                <a:extLst>
                  <a:ext uri="{FF2B5EF4-FFF2-40B4-BE49-F238E27FC236}">
                    <a16:creationId xmlns:a16="http://schemas.microsoft.com/office/drawing/2014/main" id="{F87B421E-C919-FB04-F9D2-A3DF3605C22F}"/>
                  </a:ext>
                </a:extLst>
              </p:cNvPr>
              <p:cNvSpPr/>
              <p:nvPr/>
            </p:nvSpPr>
            <p:spPr>
              <a:xfrm>
                <a:off x="6948802" y="4988862"/>
                <a:ext cx="508545" cy="169164"/>
              </a:xfrm>
              <a:custGeom>
                <a:avLst/>
                <a:gdLst>
                  <a:gd name="connsiteX0" fmla="*/ 9135 w 508545"/>
                  <a:gd name="connsiteY0" fmla="*/ 169164 h 169164"/>
                  <a:gd name="connsiteX1" fmla="*/ 7027 w 508545"/>
                  <a:gd name="connsiteY1" fmla="*/ 168914 h 169164"/>
                  <a:gd name="connsiteX2" fmla="*/ 241 w 508545"/>
                  <a:gd name="connsiteY2" fmla="*/ 157948 h 169164"/>
                  <a:gd name="connsiteX3" fmla="*/ 254273 w 508545"/>
                  <a:gd name="connsiteY3" fmla="*/ 0 h 169164"/>
                  <a:gd name="connsiteX4" fmla="*/ 508304 w 508545"/>
                  <a:gd name="connsiteY4" fmla="*/ 157948 h 169164"/>
                  <a:gd name="connsiteX5" fmla="*/ 501518 w 508545"/>
                  <a:gd name="connsiteY5" fmla="*/ 168914 h 169164"/>
                  <a:gd name="connsiteX6" fmla="*/ 490552 w 508545"/>
                  <a:gd name="connsiteY6" fmla="*/ 162127 h 169164"/>
                  <a:gd name="connsiteX7" fmla="*/ 254273 w 508545"/>
                  <a:gd name="connsiteY7" fmla="*/ 18252 h 169164"/>
                  <a:gd name="connsiteX8" fmla="*/ 17993 w 508545"/>
                  <a:gd name="connsiteY8" fmla="*/ 162127 h 169164"/>
                  <a:gd name="connsiteX9" fmla="*/ 9135 w 508545"/>
                  <a:gd name="connsiteY9" fmla="*/ 169164 h 16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8545" h="169164">
                    <a:moveTo>
                      <a:pt x="9135" y="169164"/>
                    </a:moveTo>
                    <a:cubicBezTo>
                      <a:pt x="8456" y="169164"/>
                      <a:pt x="7742" y="169093"/>
                      <a:pt x="7027" y="168914"/>
                    </a:cubicBezTo>
                    <a:cubicBezTo>
                      <a:pt x="2134" y="167771"/>
                      <a:pt x="-902" y="162878"/>
                      <a:pt x="241" y="157948"/>
                    </a:cubicBezTo>
                    <a:cubicBezTo>
                      <a:pt x="21708" y="66437"/>
                      <a:pt x="128543" y="0"/>
                      <a:pt x="254273" y="0"/>
                    </a:cubicBezTo>
                    <a:cubicBezTo>
                      <a:pt x="380003" y="0"/>
                      <a:pt x="486837" y="66437"/>
                      <a:pt x="508304" y="157948"/>
                    </a:cubicBezTo>
                    <a:cubicBezTo>
                      <a:pt x="509447" y="162842"/>
                      <a:pt x="506411" y="167735"/>
                      <a:pt x="501518" y="168914"/>
                    </a:cubicBezTo>
                    <a:cubicBezTo>
                      <a:pt x="496624" y="170057"/>
                      <a:pt x="491731" y="167021"/>
                      <a:pt x="490552" y="162127"/>
                    </a:cubicBezTo>
                    <a:cubicBezTo>
                      <a:pt x="470978" y="78760"/>
                      <a:pt x="371609" y="18252"/>
                      <a:pt x="254273" y="18252"/>
                    </a:cubicBezTo>
                    <a:cubicBezTo>
                      <a:pt x="136936" y="18252"/>
                      <a:pt x="37531" y="78760"/>
                      <a:pt x="17993" y="162127"/>
                    </a:cubicBezTo>
                    <a:cubicBezTo>
                      <a:pt x="16993" y="166306"/>
                      <a:pt x="13278" y="169164"/>
                      <a:pt x="9135" y="169164"/>
                    </a:cubicBezTo>
                    <a:close/>
                  </a:path>
                </a:pathLst>
              </a:custGeom>
              <a:solidFill>
                <a:srgbClr val="77BC43"/>
              </a:solidFill>
              <a:ln w="0"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0A603D08-820E-1E4C-0B1B-7DB7D8EA9C73}"/>
                  </a:ext>
                </a:extLst>
              </p:cNvPr>
              <p:cNvSpPr/>
              <p:nvPr/>
            </p:nvSpPr>
            <p:spPr>
              <a:xfrm>
                <a:off x="7079130" y="4673109"/>
                <a:ext cx="247888" cy="247888"/>
              </a:xfrm>
              <a:custGeom>
                <a:avLst/>
                <a:gdLst>
                  <a:gd name="connsiteX0" fmla="*/ 123944 w 247888"/>
                  <a:gd name="connsiteY0" fmla="*/ 247888 h 247888"/>
                  <a:gd name="connsiteX1" fmla="*/ 0 w 247888"/>
                  <a:gd name="connsiteY1" fmla="*/ 123944 h 247888"/>
                  <a:gd name="connsiteX2" fmla="*/ 123944 w 247888"/>
                  <a:gd name="connsiteY2" fmla="*/ 0 h 247888"/>
                  <a:gd name="connsiteX3" fmla="*/ 247888 w 247888"/>
                  <a:gd name="connsiteY3" fmla="*/ 123944 h 247888"/>
                  <a:gd name="connsiteX4" fmla="*/ 123944 w 247888"/>
                  <a:gd name="connsiteY4" fmla="*/ 247888 h 247888"/>
                  <a:gd name="connsiteX5" fmla="*/ 123944 w 247888"/>
                  <a:gd name="connsiteY5" fmla="*/ 18217 h 247888"/>
                  <a:gd name="connsiteX6" fmla="*/ 18217 w 247888"/>
                  <a:gd name="connsiteY6" fmla="*/ 123944 h 247888"/>
                  <a:gd name="connsiteX7" fmla="*/ 123944 w 247888"/>
                  <a:gd name="connsiteY7" fmla="*/ 229672 h 247888"/>
                  <a:gd name="connsiteX8" fmla="*/ 229672 w 247888"/>
                  <a:gd name="connsiteY8" fmla="*/ 123944 h 247888"/>
                  <a:gd name="connsiteX9" fmla="*/ 123944 w 247888"/>
                  <a:gd name="connsiteY9" fmla="*/ 18217 h 24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888" h="247888">
                    <a:moveTo>
                      <a:pt x="123944" y="247888"/>
                    </a:moveTo>
                    <a:cubicBezTo>
                      <a:pt x="55614" y="247888"/>
                      <a:pt x="0" y="192274"/>
                      <a:pt x="0" y="123944"/>
                    </a:cubicBezTo>
                    <a:cubicBezTo>
                      <a:pt x="0" y="55614"/>
                      <a:pt x="55614" y="0"/>
                      <a:pt x="123944" y="0"/>
                    </a:cubicBezTo>
                    <a:cubicBezTo>
                      <a:pt x="192274" y="0"/>
                      <a:pt x="247888" y="55614"/>
                      <a:pt x="247888" y="123944"/>
                    </a:cubicBezTo>
                    <a:cubicBezTo>
                      <a:pt x="247888" y="192274"/>
                      <a:pt x="192274" y="247888"/>
                      <a:pt x="123944" y="247888"/>
                    </a:cubicBezTo>
                    <a:close/>
                    <a:moveTo>
                      <a:pt x="123944" y="18217"/>
                    </a:moveTo>
                    <a:cubicBezTo>
                      <a:pt x="65651" y="18217"/>
                      <a:pt x="18217" y="65651"/>
                      <a:pt x="18217" y="123944"/>
                    </a:cubicBezTo>
                    <a:cubicBezTo>
                      <a:pt x="18217" y="182237"/>
                      <a:pt x="65651" y="229672"/>
                      <a:pt x="123944" y="229672"/>
                    </a:cubicBezTo>
                    <a:cubicBezTo>
                      <a:pt x="182237" y="229672"/>
                      <a:pt x="229672" y="182237"/>
                      <a:pt x="229672" y="123944"/>
                    </a:cubicBezTo>
                    <a:cubicBezTo>
                      <a:pt x="229672" y="65651"/>
                      <a:pt x="182237" y="18217"/>
                      <a:pt x="123944" y="18217"/>
                    </a:cubicBezTo>
                    <a:close/>
                  </a:path>
                </a:pathLst>
              </a:custGeom>
              <a:grpFill/>
              <a:ln w="0" cap="flat">
                <a:noFill/>
                <a:prstDash val="solid"/>
                <a:miter/>
              </a:ln>
            </p:spPr>
            <p:txBody>
              <a:bodyPr rtlCol="0" anchor="ctr"/>
              <a:lstStyle/>
              <a:p>
                <a:endParaRPr lang="en-US"/>
              </a:p>
            </p:txBody>
          </p:sp>
        </p:grpSp>
      </p:grpSp>
      <p:grpSp>
        <p:nvGrpSpPr>
          <p:cNvPr id="91" name="Group 90">
            <a:extLst>
              <a:ext uri="{FF2B5EF4-FFF2-40B4-BE49-F238E27FC236}">
                <a16:creationId xmlns:a16="http://schemas.microsoft.com/office/drawing/2014/main" id="{7CE5D458-0E18-AC13-95BA-CA5861C48296}"/>
              </a:ext>
            </a:extLst>
          </p:cNvPr>
          <p:cNvGrpSpPr/>
          <p:nvPr/>
        </p:nvGrpSpPr>
        <p:grpSpPr>
          <a:xfrm>
            <a:off x="11009541" y="4231807"/>
            <a:ext cx="874178" cy="914436"/>
            <a:chOff x="10946634" y="4203663"/>
            <a:chExt cx="874178" cy="914436"/>
          </a:xfrm>
        </p:grpSpPr>
        <p:grpSp>
          <p:nvGrpSpPr>
            <p:cNvPr id="78" name="Graphic 75">
              <a:extLst>
                <a:ext uri="{FF2B5EF4-FFF2-40B4-BE49-F238E27FC236}">
                  <a16:creationId xmlns:a16="http://schemas.microsoft.com/office/drawing/2014/main" id="{A580AB91-9405-516D-63C5-EB455666C6CA}"/>
                </a:ext>
              </a:extLst>
            </p:cNvPr>
            <p:cNvGrpSpPr/>
            <p:nvPr/>
          </p:nvGrpSpPr>
          <p:grpSpPr>
            <a:xfrm>
              <a:off x="10946634" y="4203663"/>
              <a:ext cx="781009" cy="781000"/>
              <a:chOff x="10946634" y="4203663"/>
              <a:chExt cx="781009" cy="781000"/>
            </a:xfrm>
            <a:solidFill>
              <a:schemeClr val="bg1"/>
            </a:solidFill>
          </p:grpSpPr>
          <p:sp>
            <p:nvSpPr>
              <p:cNvPr id="81" name="Freeform: Shape 80">
                <a:extLst>
                  <a:ext uri="{FF2B5EF4-FFF2-40B4-BE49-F238E27FC236}">
                    <a16:creationId xmlns:a16="http://schemas.microsoft.com/office/drawing/2014/main" id="{BE34AC73-1C0A-D7EE-C0D1-AD1345CEE0BC}"/>
                  </a:ext>
                </a:extLst>
              </p:cNvPr>
              <p:cNvSpPr/>
              <p:nvPr/>
            </p:nvSpPr>
            <p:spPr>
              <a:xfrm>
                <a:off x="10946634" y="4203663"/>
                <a:ext cx="781009" cy="781000"/>
              </a:xfrm>
              <a:custGeom>
                <a:avLst/>
                <a:gdLst>
                  <a:gd name="connsiteX0" fmla="*/ 188265 w 781009"/>
                  <a:gd name="connsiteY0" fmla="*/ 781001 h 781000"/>
                  <a:gd name="connsiteX1" fmla="*/ 168539 w 781009"/>
                  <a:gd name="connsiteY1" fmla="*/ 772852 h 781000"/>
                  <a:gd name="connsiteX2" fmla="*/ 83551 w 781009"/>
                  <a:gd name="connsiteY2" fmla="*/ 687865 h 781000"/>
                  <a:gd name="connsiteX3" fmla="*/ 83478 w 781009"/>
                  <a:gd name="connsiteY3" fmla="*/ 648487 h 781000"/>
                  <a:gd name="connsiteX4" fmla="*/ 140333 w 781009"/>
                  <a:gd name="connsiteY4" fmla="*/ 590968 h 781000"/>
                  <a:gd name="connsiteX5" fmla="*/ 109730 w 781009"/>
                  <a:gd name="connsiteY5" fmla="*/ 517373 h 781000"/>
                  <a:gd name="connsiteX6" fmla="*/ 28650 w 781009"/>
                  <a:gd name="connsiteY6" fmla="*/ 517779 h 781000"/>
                  <a:gd name="connsiteX7" fmla="*/ 28282 w 781009"/>
                  <a:gd name="connsiteY7" fmla="*/ 517779 h 781000"/>
                  <a:gd name="connsiteX8" fmla="*/ 8887 w 781009"/>
                  <a:gd name="connsiteY8" fmla="*/ 509815 h 781000"/>
                  <a:gd name="connsiteX9" fmla="*/ 628 w 781009"/>
                  <a:gd name="connsiteY9" fmla="*/ 490015 h 781000"/>
                  <a:gd name="connsiteX10" fmla="*/ 1 w 781009"/>
                  <a:gd name="connsiteY10" fmla="*/ 367788 h 781000"/>
                  <a:gd name="connsiteX11" fmla="*/ 7966 w 781009"/>
                  <a:gd name="connsiteY11" fmla="*/ 348062 h 781000"/>
                  <a:gd name="connsiteX12" fmla="*/ 27728 w 781009"/>
                  <a:gd name="connsiteY12" fmla="*/ 339692 h 781000"/>
                  <a:gd name="connsiteX13" fmla="*/ 108476 w 781009"/>
                  <a:gd name="connsiteY13" fmla="*/ 339324 h 781000"/>
                  <a:gd name="connsiteX14" fmla="*/ 138969 w 781009"/>
                  <a:gd name="connsiteY14" fmla="*/ 265582 h 781000"/>
                  <a:gd name="connsiteX15" fmla="*/ 81413 w 781009"/>
                  <a:gd name="connsiteY15" fmla="*/ 208653 h 781000"/>
                  <a:gd name="connsiteX16" fmla="*/ 73154 w 781009"/>
                  <a:gd name="connsiteY16" fmla="*/ 188853 h 781000"/>
                  <a:gd name="connsiteX17" fmla="*/ 81339 w 781009"/>
                  <a:gd name="connsiteY17" fmla="*/ 169053 h 781000"/>
                  <a:gd name="connsiteX18" fmla="*/ 169166 w 781009"/>
                  <a:gd name="connsiteY18" fmla="*/ 81300 h 781000"/>
                  <a:gd name="connsiteX19" fmla="*/ 188818 w 781009"/>
                  <a:gd name="connsiteY19" fmla="*/ 73115 h 781000"/>
                  <a:gd name="connsiteX20" fmla="*/ 208618 w 781009"/>
                  <a:gd name="connsiteY20" fmla="*/ 81374 h 781000"/>
                  <a:gd name="connsiteX21" fmla="*/ 265621 w 781009"/>
                  <a:gd name="connsiteY21" fmla="*/ 138893 h 781000"/>
                  <a:gd name="connsiteX22" fmla="*/ 339363 w 781009"/>
                  <a:gd name="connsiteY22" fmla="*/ 108474 h 781000"/>
                  <a:gd name="connsiteX23" fmla="*/ 339732 w 781009"/>
                  <a:gd name="connsiteY23" fmla="*/ 27727 h 781000"/>
                  <a:gd name="connsiteX24" fmla="*/ 348065 w 781009"/>
                  <a:gd name="connsiteY24" fmla="*/ 7964 h 781000"/>
                  <a:gd name="connsiteX25" fmla="*/ 367496 w 781009"/>
                  <a:gd name="connsiteY25" fmla="*/ 0 h 781000"/>
                  <a:gd name="connsiteX26" fmla="*/ 367828 w 781009"/>
                  <a:gd name="connsiteY26" fmla="*/ 0 h 781000"/>
                  <a:gd name="connsiteX27" fmla="*/ 490055 w 781009"/>
                  <a:gd name="connsiteY27" fmla="*/ 627 h 781000"/>
                  <a:gd name="connsiteX28" fmla="*/ 517856 w 781009"/>
                  <a:gd name="connsiteY28" fmla="*/ 28722 h 781000"/>
                  <a:gd name="connsiteX29" fmla="*/ 517450 w 781009"/>
                  <a:gd name="connsiteY29" fmla="*/ 109728 h 781000"/>
                  <a:gd name="connsiteX30" fmla="*/ 591045 w 781009"/>
                  <a:gd name="connsiteY30" fmla="*/ 140368 h 781000"/>
                  <a:gd name="connsiteX31" fmla="*/ 648601 w 781009"/>
                  <a:gd name="connsiteY31" fmla="*/ 83476 h 781000"/>
                  <a:gd name="connsiteX32" fmla="*/ 687869 w 781009"/>
                  <a:gd name="connsiteY32" fmla="*/ 83550 h 781000"/>
                  <a:gd name="connsiteX33" fmla="*/ 772857 w 781009"/>
                  <a:gd name="connsiteY33" fmla="*/ 168537 h 781000"/>
                  <a:gd name="connsiteX34" fmla="*/ 772930 w 781009"/>
                  <a:gd name="connsiteY34" fmla="*/ 207842 h 781000"/>
                  <a:gd name="connsiteX35" fmla="*/ 744871 w 781009"/>
                  <a:gd name="connsiteY35" fmla="*/ 236195 h 781000"/>
                  <a:gd name="connsiteX36" fmla="*/ 731561 w 781009"/>
                  <a:gd name="connsiteY36" fmla="*/ 236269 h 781000"/>
                  <a:gd name="connsiteX37" fmla="*/ 731487 w 781009"/>
                  <a:gd name="connsiteY37" fmla="*/ 222959 h 781000"/>
                  <a:gd name="connsiteX38" fmla="*/ 759583 w 781009"/>
                  <a:gd name="connsiteY38" fmla="*/ 194568 h 781000"/>
                  <a:gd name="connsiteX39" fmla="*/ 759583 w 781009"/>
                  <a:gd name="connsiteY39" fmla="*/ 181811 h 781000"/>
                  <a:gd name="connsiteX40" fmla="*/ 674595 w 781009"/>
                  <a:gd name="connsiteY40" fmla="*/ 96823 h 781000"/>
                  <a:gd name="connsiteX41" fmla="*/ 661874 w 781009"/>
                  <a:gd name="connsiteY41" fmla="*/ 96786 h 781000"/>
                  <a:gd name="connsiteX42" fmla="*/ 599857 w 781009"/>
                  <a:gd name="connsiteY42" fmla="*/ 158103 h 781000"/>
                  <a:gd name="connsiteX43" fmla="*/ 589644 w 781009"/>
                  <a:gd name="connsiteY43" fmla="*/ 160094 h 781000"/>
                  <a:gd name="connsiteX44" fmla="*/ 504472 w 781009"/>
                  <a:gd name="connsiteY44" fmla="*/ 124624 h 781000"/>
                  <a:gd name="connsiteX45" fmla="*/ 498683 w 781009"/>
                  <a:gd name="connsiteY45" fmla="*/ 115885 h 781000"/>
                  <a:gd name="connsiteX46" fmla="*/ 499125 w 781009"/>
                  <a:gd name="connsiteY46" fmla="*/ 28575 h 781000"/>
                  <a:gd name="connsiteX47" fmla="*/ 490018 w 781009"/>
                  <a:gd name="connsiteY47" fmla="*/ 19394 h 781000"/>
                  <a:gd name="connsiteX48" fmla="*/ 367754 w 781009"/>
                  <a:gd name="connsiteY48" fmla="*/ 18767 h 781000"/>
                  <a:gd name="connsiteX49" fmla="*/ 361301 w 781009"/>
                  <a:gd name="connsiteY49" fmla="*/ 21348 h 781000"/>
                  <a:gd name="connsiteX50" fmla="*/ 358573 w 781009"/>
                  <a:gd name="connsiteY50" fmla="*/ 27801 h 781000"/>
                  <a:gd name="connsiteX51" fmla="*/ 358204 w 781009"/>
                  <a:gd name="connsiteY51" fmla="*/ 114779 h 781000"/>
                  <a:gd name="connsiteX52" fmla="*/ 352379 w 781009"/>
                  <a:gd name="connsiteY52" fmla="*/ 123444 h 781000"/>
                  <a:gd name="connsiteX53" fmla="*/ 267022 w 781009"/>
                  <a:gd name="connsiteY53" fmla="*/ 158656 h 781000"/>
                  <a:gd name="connsiteX54" fmla="*/ 256772 w 781009"/>
                  <a:gd name="connsiteY54" fmla="*/ 156591 h 781000"/>
                  <a:gd name="connsiteX55" fmla="*/ 195344 w 781009"/>
                  <a:gd name="connsiteY55" fmla="*/ 94611 h 781000"/>
                  <a:gd name="connsiteX56" fmla="*/ 182550 w 781009"/>
                  <a:gd name="connsiteY56" fmla="*/ 94537 h 781000"/>
                  <a:gd name="connsiteX57" fmla="*/ 94723 w 781009"/>
                  <a:gd name="connsiteY57" fmla="*/ 182327 h 781000"/>
                  <a:gd name="connsiteX58" fmla="*/ 92069 w 781009"/>
                  <a:gd name="connsiteY58" fmla="*/ 188779 h 781000"/>
                  <a:gd name="connsiteX59" fmla="*/ 94797 w 781009"/>
                  <a:gd name="connsiteY59" fmla="*/ 195269 h 781000"/>
                  <a:gd name="connsiteX60" fmla="*/ 156814 w 781009"/>
                  <a:gd name="connsiteY60" fmla="*/ 256585 h 781000"/>
                  <a:gd name="connsiteX61" fmla="*/ 158879 w 781009"/>
                  <a:gd name="connsiteY61" fmla="*/ 266872 h 781000"/>
                  <a:gd name="connsiteX62" fmla="*/ 123593 w 781009"/>
                  <a:gd name="connsiteY62" fmla="*/ 352228 h 781000"/>
                  <a:gd name="connsiteX63" fmla="*/ 114966 w 781009"/>
                  <a:gd name="connsiteY63" fmla="*/ 358054 h 781000"/>
                  <a:gd name="connsiteX64" fmla="*/ 27950 w 781009"/>
                  <a:gd name="connsiteY64" fmla="*/ 358423 h 781000"/>
                  <a:gd name="connsiteX65" fmla="*/ 21534 w 781009"/>
                  <a:gd name="connsiteY65" fmla="*/ 361151 h 781000"/>
                  <a:gd name="connsiteX66" fmla="*/ 18953 w 781009"/>
                  <a:gd name="connsiteY66" fmla="*/ 367530 h 781000"/>
                  <a:gd name="connsiteX67" fmla="*/ 19654 w 781009"/>
                  <a:gd name="connsiteY67" fmla="*/ 489868 h 781000"/>
                  <a:gd name="connsiteX68" fmla="*/ 22308 w 781009"/>
                  <a:gd name="connsiteY68" fmla="*/ 496320 h 781000"/>
                  <a:gd name="connsiteX69" fmla="*/ 28577 w 781009"/>
                  <a:gd name="connsiteY69" fmla="*/ 498864 h 781000"/>
                  <a:gd name="connsiteX70" fmla="*/ 28687 w 781009"/>
                  <a:gd name="connsiteY70" fmla="*/ 498864 h 781000"/>
                  <a:gd name="connsiteX71" fmla="*/ 116145 w 781009"/>
                  <a:gd name="connsiteY71" fmla="*/ 498422 h 781000"/>
                  <a:gd name="connsiteX72" fmla="*/ 116182 w 781009"/>
                  <a:gd name="connsiteY72" fmla="*/ 498422 h 781000"/>
                  <a:gd name="connsiteX73" fmla="*/ 124847 w 781009"/>
                  <a:gd name="connsiteY73" fmla="*/ 504211 h 781000"/>
                  <a:gd name="connsiteX74" fmla="*/ 160280 w 781009"/>
                  <a:gd name="connsiteY74" fmla="*/ 589382 h 781000"/>
                  <a:gd name="connsiteX75" fmla="*/ 158289 w 781009"/>
                  <a:gd name="connsiteY75" fmla="*/ 599596 h 781000"/>
                  <a:gd name="connsiteX76" fmla="*/ 96972 w 781009"/>
                  <a:gd name="connsiteY76" fmla="*/ 661576 h 781000"/>
                  <a:gd name="connsiteX77" fmla="*/ 96972 w 781009"/>
                  <a:gd name="connsiteY77" fmla="*/ 674407 h 781000"/>
                  <a:gd name="connsiteX78" fmla="*/ 181960 w 781009"/>
                  <a:gd name="connsiteY78" fmla="*/ 759394 h 781000"/>
                  <a:gd name="connsiteX79" fmla="*/ 194681 w 781009"/>
                  <a:gd name="connsiteY79" fmla="*/ 759468 h 781000"/>
                  <a:gd name="connsiteX80" fmla="*/ 236235 w 781009"/>
                  <a:gd name="connsiteY80" fmla="*/ 718431 h 781000"/>
                  <a:gd name="connsiteX81" fmla="*/ 249545 w 781009"/>
                  <a:gd name="connsiteY81" fmla="*/ 718505 h 781000"/>
                  <a:gd name="connsiteX82" fmla="*/ 249471 w 781009"/>
                  <a:gd name="connsiteY82" fmla="*/ 731815 h 781000"/>
                  <a:gd name="connsiteX83" fmla="*/ 207991 w 781009"/>
                  <a:gd name="connsiteY83" fmla="*/ 772816 h 781000"/>
                  <a:gd name="connsiteX84" fmla="*/ 188450 w 781009"/>
                  <a:gd name="connsiteY84" fmla="*/ 780890 h 7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81009" h="781000">
                    <a:moveTo>
                      <a:pt x="188265" y="781001"/>
                    </a:moveTo>
                    <a:cubicBezTo>
                      <a:pt x="181149" y="781001"/>
                      <a:pt x="173996" y="778272"/>
                      <a:pt x="168539" y="772852"/>
                    </a:cubicBezTo>
                    <a:lnTo>
                      <a:pt x="83551" y="687865"/>
                    </a:lnTo>
                    <a:cubicBezTo>
                      <a:pt x="72674" y="676988"/>
                      <a:pt x="72637" y="659327"/>
                      <a:pt x="83478" y="648487"/>
                    </a:cubicBezTo>
                    <a:lnTo>
                      <a:pt x="140333" y="590968"/>
                    </a:lnTo>
                    <a:lnTo>
                      <a:pt x="109730" y="517373"/>
                    </a:lnTo>
                    <a:lnTo>
                      <a:pt x="28650" y="517779"/>
                    </a:lnTo>
                    <a:lnTo>
                      <a:pt x="28282" y="517779"/>
                    </a:lnTo>
                    <a:cubicBezTo>
                      <a:pt x="21018" y="517779"/>
                      <a:pt x="14123" y="514940"/>
                      <a:pt x="8887" y="509815"/>
                    </a:cubicBezTo>
                    <a:cubicBezTo>
                      <a:pt x="3578" y="504579"/>
                      <a:pt x="628" y="497537"/>
                      <a:pt x="628" y="490015"/>
                    </a:cubicBezTo>
                    <a:lnTo>
                      <a:pt x="1" y="367788"/>
                    </a:lnTo>
                    <a:cubicBezTo>
                      <a:pt x="-72" y="360414"/>
                      <a:pt x="2730" y="353371"/>
                      <a:pt x="7966" y="348062"/>
                    </a:cubicBezTo>
                    <a:cubicBezTo>
                      <a:pt x="13201" y="342716"/>
                      <a:pt x="20244" y="339766"/>
                      <a:pt x="27728" y="339692"/>
                    </a:cubicBezTo>
                    <a:lnTo>
                      <a:pt x="108476" y="339324"/>
                    </a:lnTo>
                    <a:lnTo>
                      <a:pt x="138969" y="265582"/>
                    </a:lnTo>
                    <a:lnTo>
                      <a:pt x="81413" y="208653"/>
                    </a:lnTo>
                    <a:cubicBezTo>
                      <a:pt x="76103" y="203343"/>
                      <a:pt x="73154" y="196301"/>
                      <a:pt x="73154" y="188853"/>
                    </a:cubicBezTo>
                    <a:cubicBezTo>
                      <a:pt x="73154" y="181368"/>
                      <a:pt x="76030" y="174326"/>
                      <a:pt x="81339" y="169053"/>
                    </a:cubicBezTo>
                    <a:lnTo>
                      <a:pt x="169166" y="81300"/>
                    </a:lnTo>
                    <a:cubicBezTo>
                      <a:pt x="174365" y="76028"/>
                      <a:pt x="181370" y="73115"/>
                      <a:pt x="188818" y="73115"/>
                    </a:cubicBezTo>
                    <a:cubicBezTo>
                      <a:pt x="196266" y="73115"/>
                      <a:pt x="203346" y="76065"/>
                      <a:pt x="208618" y="81374"/>
                    </a:cubicBezTo>
                    <a:lnTo>
                      <a:pt x="265621" y="138893"/>
                    </a:lnTo>
                    <a:lnTo>
                      <a:pt x="339363" y="108474"/>
                    </a:lnTo>
                    <a:lnTo>
                      <a:pt x="339732" y="27727"/>
                    </a:lnTo>
                    <a:cubicBezTo>
                      <a:pt x="339769" y="20205"/>
                      <a:pt x="342755" y="13200"/>
                      <a:pt x="348065" y="7964"/>
                    </a:cubicBezTo>
                    <a:cubicBezTo>
                      <a:pt x="353300" y="2839"/>
                      <a:pt x="360195" y="0"/>
                      <a:pt x="367496" y="0"/>
                    </a:cubicBezTo>
                    <a:lnTo>
                      <a:pt x="367828" y="0"/>
                    </a:lnTo>
                    <a:lnTo>
                      <a:pt x="490055" y="627"/>
                    </a:lnTo>
                    <a:cubicBezTo>
                      <a:pt x="505467" y="737"/>
                      <a:pt x="517930" y="13310"/>
                      <a:pt x="517856" y="28722"/>
                    </a:cubicBezTo>
                    <a:lnTo>
                      <a:pt x="517450" y="109728"/>
                    </a:lnTo>
                    <a:lnTo>
                      <a:pt x="591045" y="140368"/>
                    </a:lnTo>
                    <a:lnTo>
                      <a:pt x="648601" y="83476"/>
                    </a:lnTo>
                    <a:cubicBezTo>
                      <a:pt x="659367" y="72710"/>
                      <a:pt x="677029" y="72710"/>
                      <a:pt x="687869" y="83550"/>
                    </a:cubicBezTo>
                    <a:lnTo>
                      <a:pt x="772857" y="168537"/>
                    </a:lnTo>
                    <a:cubicBezTo>
                      <a:pt x="783697" y="179377"/>
                      <a:pt x="783733" y="197038"/>
                      <a:pt x="772930" y="207842"/>
                    </a:cubicBezTo>
                    <a:lnTo>
                      <a:pt x="744871" y="236195"/>
                    </a:lnTo>
                    <a:cubicBezTo>
                      <a:pt x="741221" y="239883"/>
                      <a:pt x="735248" y="239919"/>
                      <a:pt x="731561" y="236269"/>
                    </a:cubicBezTo>
                    <a:cubicBezTo>
                      <a:pt x="727874" y="232619"/>
                      <a:pt x="727837" y="226683"/>
                      <a:pt x="731487" y="222959"/>
                    </a:cubicBezTo>
                    <a:lnTo>
                      <a:pt x="759583" y="194568"/>
                    </a:lnTo>
                    <a:cubicBezTo>
                      <a:pt x="763123" y="191028"/>
                      <a:pt x="763086" y="185350"/>
                      <a:pt x="759583" y="181811"/>
                    </a:cubicBezTo>
                    <a:lnTo>
                      <a:pt x="674595" y="96823"/>
                    </a:lnTo>
                    <a:cubicBezTo>
                      <a:pt x="671055" y="93320"/>
                      <a:pt x="665340" y="93284"/>
                      <a:pt x="661874" y="96786"/>
                    </a:cubicBezTo>
                    <a:lnTo>
                      <a:pt x="599857" y="158103"/>
                    </a:lnTo>
                    <a:cubicBezTo>
                      <a:pt x="597166" y="160757"/>
                      <a:pt x="593147" y="161532"/>
                      <a:pt x="589644" y="160094"/>
                    </a:cubicBezTo>
                    <a:lnTo>
                      <a:pt x="504472" y="124624"/>
                    </a:lnTo>
                    <a:cubicBezTo>
                      <a:pt x="500969" y="123149"/>
                      <a:pt x="498683" y="119720"/>
                      <a:pt x="498683" y="115885"/>
                    </a:cubicBezTo>
                    <a:lnTo>
                      <a:pt x="499125" y="28575"/>
                    </a:lnTo>
                    <a:cubicBezTo>
                      <a:pt x="499125" y="23561"/>
                      <a:pt x="495070" y="19431"/>
                      <a:pt x="490018" y="19394"/>
                    </a:cubicBezTo>
                    <a:lnTo>
                      <a:pt x="367754" y="18767"/>
                    </a:lnTo>
                    <a:cubicBezTo>
                      <a:pt x="365173" y="18620"/>
                      <a:pt x="362997" y="19652"/>
                      <a:pt x="361301" y="21348"/>
                    </a:cubicBezTo>
                    <a:cubicBezTo>
                      <a:pt x="359568" y="23044"/>
                      <a:pt x="358610" y="25330"/>
                      <a:pt x="358573" y="27801"/>
                    </a:cubicBezTo>
                    <a:lnTo>
                      <a:pt x="358204" y="114779"/>
                    </a:lnTo>
                    <a:cubicBezTo>
                      <a:pt x="358204" y="118577"/>
                      <a:pt x="355881" y="121969"/>
                      <a:pt x="352379" y="123444"/>
                    </a:cubicBezTo>
                    <a:lnTo>
                      <a:pt x="267022" y="158656"/>
                    </a:lnTo>
                    <a:cubicBezTo>
                      <a:pt x="263482" y="160094"/>
                      <a:pt x="259426" y="159283"/>
                      <a:pt x="256772" y="156591"/>
                    </a:cubicBezTo>
                    <a:lnTo>
                      <a:pt x="195344" y="94611"/>
                    </a:lnTo>
                    <a:cubicBezTo>
                      <a:pt x="191915" y="91182"/>
                      <a:pt x="185979" y="91108"/>
                      <a:pt x="182550" y="94537"/>
                    </a:cubicBezTo>
                    <a:lnTo>
                      <a:pt x="94723" y="182327"/>
                    </a:lnTo>
                    <a:cubicBezTo>
                      <a:pt x="92990" y="184060"/>
                      <a:pt x="92032" y="186346"/>
                      <a:pt x="92069" y="188779"/>
                    </a:cubicBezTo>
                    <a:cubicBezTo>
                      <a:pt x="92069" y="191213"/>
                      <a:pt x="93064" y="193536"/>
                      <a:pt x="94797" y="195269"/>
                    </a:cubicBezTo>
                    <a:lnTo>
                      <a:pt x="156814" y="256585"/>
                    </a:lnTo>
                    <a:cubicBezTo>
                      <a:pt x="159543" y="259277"/>
                      <a:pt x="160354" y="263332"/>
                      <a:pt x="158879" y="266872"/>
                    </a:cubicBezTo>
                    <a:lnTo>
                      <a:pt x="123593" y="352228"/>
                    </a:lnTo>
                    <a:cubicBezTo>
                      <a:pt x="122155" y="355731"/>
                      <a:pt x="118726" y="358017"/>
                      <a:pt x="114966" y="358054"/>
                    </a:cubicBezTo>
                    <a:lnTo>
                      <a:pt x="27950" y="358423"/>
                    </a:lnTo>
                    <a:cubicBezTo>
                      <a:pt x="25516" y="358423"/>
                      <a:pt x="23230" y="359418"/>
                      <a:pt x="21534" y="361151"/>
                    </a:cubicBezTo>
                    <a:cubicBezTo>
                      <a:pt x="19838" y="362884"/>
                      <a:pt x="18916" y="365133"/>
                      <a:pt x="18953" y="367530"/>
                    </a:cubicBezTo>
                    <a:lnTo>
                      <a:pt x="19654" y="489868"/>
                    </a:lnTo>
                    <a:cubicBezTo>
                      <a:pt x="19654" y="492375"/>
                      <a:pt x="20612" y="494624"/>
                      <a:pt x="22308" y="496320"/>
                    </a:cubicBezTo>
                    <a:cubicBezTo>
                      <a:pt x="23968" y="497979"/>
                      <a:pt x="26217" y="498864"/>
                      <a:pt x="28577" y="498864"/>
                    </a:cubicBezTo>
                    <a:lnTo>
                      <a:pt x="28687" y="498864"/>
                    </a:lnTo>
                    <a:lnTo>
                      <a:pt x="116145" y="498422"/>
                    </a:lnTo>
                    <a:lnTo>
                      <a:pt x="116182" y="498422"/>
                    </a:lnTo>
                    <a:cubicBezTo>
                      <a:pt x="119980" y="498422"/>
                      <a:pt x="123409" y="500708"/>
                      <a:pt x="124847" y="504211"/>
                    </a:cubicBezTo>
                    <a:lnTo>
                      <a:pt x="160280" y="589382"/>
                    </a:lnTo>
                    <a:cubicBezTo>
                      <a:pt x="161755" y="592885"/>
                      <a:pt x="160944" y="596904"/>
                      <a:pt x="158289" y="599596"/>
                    </a:cubicBezTo>
                    <a:lnTo>
                      <a:pt x="96972" y="661576"/>
                    </a:lnTo>
                    <a:cubicBezTo>
                      <a:pt x="93433" y="665115"/>
                      <a:pt x="93470" y="670867"/>
                      <a:pt x="96972" y="674407"/>
                    </a:cubicBezTo>
                    <a:lnTo>
                      <a:pt x="181960" y="759394"/>
                    </a:lnTo>
                    <a:cubicBezTo>
                      <a:pt x="185500" y="762897"/>
                      <a:pt x="191178" y="762934"/>
                      <a:pt x="194681" y="759468"/>
                    </a:cubicBezTo>
                    <a:lnTo>
                      <a:pt x="236235" y="718431"/>
                    </a:lnTo>
                    <a:cubicBezTo>
                      <a:pt x="239922" y="714781"/>
                      <a:pt x="245858" y="714817"/>
                      <a:pt x="249545" y="718505"/>
                    </a:cubicBezTo>
                    <a:cubicBezTo>
                      <a:pt x="253195" y="722192"/>
                      <a:pt x="253158" y="728165"/>
                      <a:pt x="249471" y="731815"/>
                    </a:cubicBezTo>
                    <a:lnTo>
                      <a:pt x="207991" y="772816"/>
                    </a:lnTo>
                    <a:cubicBezTo>
                      <a:pt x="202608" y="778199"/>
                      <a:pt x="195529" y="780890"/>
                      <a:pt x="188450" y="780890"/>
                    </a:cubicBezTo>
                    <a:close/>
                  </a:path>
                </a:pathLst>
              </a:custGeom>
              <a:solidFill>
                <a:schemeClr val="bg1"/>
              </a:solidFill>
              <a:ln w="0"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27C9D2CD-629E-7710-8D2D-C2C169322AD5}"/>
                  </a:ext>
                </a:extLst>
              </p:cNvPr>
              <p:cNvSpPr/>
              <p:nvPr/>
            </p:nvSpPr>
            <p:spPr>
              <a:xfrm>
                <a:off x="11171584" y="4428761"/>
                <a:ext cx="317964" cy="398611"/>
              </a:xfrm>
              <a:custGeom>
                <a:avLst/>
                <a:gdLst>
                  <a:gd name="connsiteX0" fmla="*/ 150658 w 317964"/>
                  <a:gd name="connsiteY0" fmla="*/ 398611 h 398611"/>
                  <a:gd name="connsiteX1" fmla="*/ 148077 w 317964"/>
                  <a:gd name="connsiteY1" fmla="*/ 398242 h 398611"/>
                  <a:gd name="connsiteX2" fmla="*/ 130858 w 317964"/>
                  <a:gd name="connsiteY2" fmla="*/ 392454 h 398611"/>
                  <a:gd name="connsiteX3" fmla="*/ 60213 w 317964"/>
                  <a:gd name="connsiteY3" fmla="*/ 346033 h 398611"/>
                  <a:gd name="connsiteX4" fmla="*/ 2 w 317964"/>
                  <a:gd name="connsiteY4" fmla="*/ 202679 h 398611"/>
                  <a:gd name="connsiteX5" fmla="*/ 58812 w 317964"/>
                  <a:gd name="connsiteY5" fmla="*/ 58698 h 398611"/>
                  <a:gd name="connsiteX6" fmla="*/ 313739 w 317964"/>
                  <a:gd name="connsiteY6" fmla="*/ 33404 h 398611"/>
                  <a:gd name="connsiteX7" fmla="*/ 316393 w 317964"/>
                  <a:gd name="connsiteY7" fmla="*/ 46420 h 398611"/>
                  <a:gd name="connsiteX8" fmla="*/ 303378 w 317964"/>
                  <a:gd name="connsiteY8" fmla="*/ 49074 h 398611"/>
                  <a:gd name="connsiteX9" fmla="*/ 72085 w 317964"/>
                  <a:gd name="connsiteY9" fmla="*/ 71971 h 398611"/>
                  <a:gd name="connsiteX10" fmla="*/ 18770 w 317964"/>
                  <a:gd name="connsiteY10" fmla="*/ 202568 h 398611"/>
                  <a:gd name="connsiteX11" fmla="*/ 73450 w 317964"/>
                  <a:gd name="connsiteY11" fmla="*/ 332686 h 398611"/>
                  <a:gd name="connsiteX12" fmla="*/ 137568 w 317964"/>
                  <a:gd name="connsiteY12" fmla="*/ 374866 h 398611"/>
                  <a:gd name="connsiteX13" fmla="*/ 153165 w 317964"/>
                  <a:gd name="connsiteY13" fmla="*/ 380102 h 398611"/>
                  <a:gd name="connsiteX14" fmla="*/ 159654 w 317964"/>
                  <a:gd name="connsiteY14" fmla="*/ 391716 h 398611"/>
                  <a:gd name="connsiteX15" fmla="*/ 150621 w 317964"/>
                  <a:gd name="connsiteY15" fmla="*/ 398537 h 39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964" h="398611">
                    <a:moveTo>
                      <a:pt x="150658" y="398611"/>
                    </a:moveTo>
                    <a:cubicBezTo>
                      <a:pt x="149810" y="398611"/>
                      <a:pt x="148962" y="398500"/>
                      <a:pt x="148077" y="398242"/>
                    </a:cubicBezTo>
                    <a:cubicBezTo>
                      <a:pt x="142583" y="396657"/>
                      <a:pt x="136794" y="394740"/>
                      <a:pt x="130858" y="392454"/>
                    </a:cubicBezTo>
                    <a:cubicBezTo>
                      <a:pt x="104274" y="382130"/>
                      <a:pt x="80529" y="366533"/>
                      <a:pt x="60213" y="346033"/>
                    </a:cubicBezTo>
                    <a:cubicBezTo>
                      <a:pt x="21683" y="307909"/>
                      <a:pt x="297" y="256990"/>
                      <a:pt x="2" y="202679"/>
                    </a:cubicBezTo>
                    <a:cubicBezTo>
                      <a:pt x="-256" y="148368"/>
                      <a:pt x="20613" y="97228"/>
                      <a:pt x="58812" y="58698"/>
                    </a:cubicBezTo>
                    <a:cubicBezTo>
                      <a:pt x="126802" y="-8702"/>
                      <a:pt x="233986" y="-19321"/>
                      <a:pt x="313739" y="33404"/>
                    </a:cubicBezTo>
                    <a:cubicBezTo>
                      <a:pt x="318089" y="36280"/>
                      <a:pt x="319269" y="42106"/>
                      <a:pt x="316393" y="46420"/>
                    </a:cubicBezTo>
                    <a:cubicBezTo>
                      <a:pt x="313517" y="50734"/>
                      <a:pt x="307692" y="51950"/>
                      <a:pt x="303378" y="49074"/>
                    </a:cubicBezTo>
                    <a:cubicBezTo>
                      <a:pt x="231000" y="1253"/>
                      <a:pt x="133734" y="10876"/>
                      <a:pt x="72085" y="71971"/>
                    </a:cubicBezTo>
                    <a:cubicBezTo>
                      <a:pt x="37463" y="106888"/>
                      <a:pt x="18512" y="153309"/>
                      <a:pt x="18770" y="202568"/>
                    </a:cubicBezTo>
                    <a:cubicBezTo>
                      <a:pt x="19028" y="251828"/>
                      <a:pt x="38459" y="298064"/>
                      <a:pt x="73450" y="332686"/>
                    </a:cubicBezTo>
                    <a:cubicBezTo>
                      <a:pt x="91959" y="351343"/>
                      <a:pt x="113492" y="365538"/>
                      <a:pt x="137568" y="374866"/>
                    </a:cubicBezTo>
                    <a:cubicBezTo>
                      <a:pt x="142952" y="376931"/>
                      <a:pt x="148187" y="378701"/>
                      <a:pt x="153165" y="380102"/>
                    </a:cubicBezTo>
                    <a:cubicBezTo>
                      <a:pt x="158143" y="381540"/>
                      <a:pt x="161055" y="386739"/>
                      <a:pt x="159654" y="391716"/>
                    </a:cubicBezTo>
                    <a:cubicBezTo>
                      <a:pt x="158474" y="395846"/>
                      <a:pt x="154714" y="398537"/>
                      <a:pt x="150621" y="398537"/>
                    </a:cubicBezTo>
                    <a:close/>
                  </a:path>
                </a:pathLst>
              </a:custGeom>
              <a:solidFill>
                <a:schemeClr val="bg1"/>
              </a:solidFill>
              <a:ln w="0" cap="flat">
                <a:noFill/>
                <a:prstDash val="solid"/>
                <a:miter/>
              </a:ln>
            </p:spPr>
            <p:txBody>
              <a:bodyPr rtlCol="0" anchor="ctr"/>
              <a:lstStyle/>
              <a:p>
                <a:endParaRPr lang="en-US"/>
              </a:p>
            </p:txBody>
          </p:sp>
        </p:grpSp>
        <p:grpSp>
          <p:nvGrpSpPr>
            <p:cNvPr id="83" name="Graphic 75">
              <a:extLst>
                <a:ext uri="{FF2B5EF4-FFF2-40B4-BE49-F238E27FC236}">
                  <a16:creationId xmlns:a16="http://schemas.microsoft.com/office/drawing/2014/main" id="{2A45FAB3-EE63-44CC-FCE2-CB8C6CD24823}"/>
                </a:ext>
              </a:extLst>
            </p:cNvPr>
            <p:cNvGrpSpPr/>
            <p:nvPr/>
          </p:nvGrpSpPr>
          <p:grpSpPr>
            <a:xfrm>
              <a:off x="11236733" y="4463824"/>
              <a:ext cx="584079" cy="654275"/>
              <a:chOff x="11236733" y="4463824"/>
              <a:chExt cx="584079" cy="654275"/>
            </a:xfrm>
            <a:solidFill>
              <a:schemeClr val="bg1"/>
            </a:solidFill>
          </p:grpSpPr>
          <p:grpSp>
            <p:nvGrpSpPr>
              <p:cNvPr id="84" name="Graphic 75">
                <a:extLst>
                  <a:ext uri="{FF2B5EF4-FFF2-40B4-BE49-F238E27FC236}">
                    <a16:creationId xmlns:a16="http://schemas.microsoft.com/office/drawing/2014/main" id="{329E4988-62D1-73FB-A535-BD54664C15EC}"/>
                  </a:ext>
                </a:extLst>
              </p:cNvPr>
              <p:cNvGrpSpPr/>
              <p:nvPr/>
            </p:nvGrpSpPr>
            <p:grpSpPr>
              <a:xfrm>
                <a:off x="11236733" y="4875194"/>
                <a:ext cx="505137" cy="242905"/>
                <a:chOff x="11236733" y="4875194"/>
                <a:chExt cx="505137" cy="242905"/>
              </a:xfrm>
              <a:solidFill>
                <a:schemeClr val="bg1"/>
              </a:solidFill>
            </p:grpSpPr>
            <p:sp>
              <p:nvSpPr>
                <p:cNvPr id="85" name="Freeform: Shape 84">
                  <a:extLst>
                    <a:ext uri="{FF2B5EF4-FFF2-40B4-BE49-F238E27FC236}">
                      <a16:creationId xmlns:a16="http://schemas.microsoft.com/office/drawing/2014/main" id="{838B0031-327E-690C-7295-93F313A96A8E}"/>
                    </a:ext>
                  </a:extLst>
                </p:cNvPr>
                <p:cNvSpPr/>
                <p:nvPr/>
              </p:nvSpPr>
              <p:spPr>
                <a:xfrm>
                  <a:off x="11236733" y="4875194"/>
                  <a:ext cx="394064" cy="242905"/>
                </a:xfrm>
                <a:custGeom>
                  <a:avLst/>
                  <a:gdLst>
                    <a:gd name="connsiteX0" fmla="*/ 384644 w 394064"/>
                    <a:gd name="connsiteY0" fmla="*/ 242869 h 242905"/>
                    <a:gd name="connsiteX1" fmla="*/ 128758 w 394064"/>
                    <a:gd name="connsiteY1" fmla="*/ 242869 h 242905"/>
                    <a:gd name="connsiteX2" fmla="*/ 120647 w 394064"/>
                    <a:gd name="connsiteY2" fmla="*/ 238186 h 242905"/>
                    <a:gd name="connsiteX3" fmla="*/ 3323 w 394064"/>
                    <a:gd name="connsiteY3" fmla="*/ 36355 h 242905"/>
                    <a:gd name="connsiteX4" fmla="*/ 3286 w 394064"/>
                    <a:gd name="connsiteY4" fmla="*/ 12131 h 242905"/>
                    <a:gd name="connsiteX5" fmla="*/ 24266 w 394064"/>
                    <a:gd name="connsiteY5" fmla="*/ 0 h 242905"/>
                    <a:gd name="connsiteX6" fmla="*/ 245861 w 394064"/>
                    <a:gd name="connsiteY6" fmla="*/ 0 h 242905"/>
                    <a:gd name="connsiteX7" fmla="*/ 266804 w 394064"/>
                    <a:gd name="connsiteY7" fmla="*/ 12057 h 242905"/>
                    <a:gd name="connsiteX8" fmla="*/ 392792 w 394064"/>
                    <a:gd name="connsiteY8" fmla="*/ 228784 h 242905"/>
                    <a:gd name="connsiteX9" fmla="*/ 392792 w 394064"/>
                    <a:gd name="connsiteY9" fmla="*/ 238186 h 242905"/>
                    <a:gd name="connsiteX10" fmla="*/ 384644 w 394064"/>
                    <a:gd name="connsiteY10" fmla="*/ 242906 h 242905"/>
                    <a:gd name="connsiteX11" fmla="*/ 134179 w 394064"/>
                    <a:gd name="connsiteY11" fmla="*/ 224065 h 242905"/>
                    <a:gd name="connsiteX12" fmla="*/ 368310 w 394064"/>
                    <a:gd name="connsiteY12" fmla="*/ 224065 h 242905"/>
                    <a:gd name="connsiteX13" fmla="*/ 250544 w 394064"/>
                    <a:gd name="connsiteY13" fmla="*/ 21496 h 242905"/>
                    <a:gd name="connsiteX14" fmla="*/ 245861 w 394064"/>
                    <a:gd name="connsiteY14" fmla="*/ 18804 h 242905"/>
                    <a:gd name="connsiteX15" fmla="*/ 24266 w 394064"/>
                    <a:gd name="connsiteY15" fmla="*/ 18804 h 242905"/>
                    <a:gd name="connsiteX16" fmla="*/ 19583 w 394064"/>
                    <a:gd name="connsiteY16" fmla="*/ 21533 h 242905"/>
                    <a:gd name="connsiteX17" fmla="*/ 19583 w 394064"/>
                    <a:gd name="connsiteY17" fmla="*/ 26953 h 242905"/>
                    <a:gd name="connsiteX18" fmla="*/ 134179 w 394064"/>
                    <a:gd name="connsiteY18" fmla="*/ 224102 h 24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4064" h="242905">
                      <a:moveTo>
                        <a:pt x="384644" y="242869"/>
                      </a:moveTo>
                      <a:lnTo>
                        <a:pt x="128758" y="242869"/>
                      </a:lnTo>
                      <a:cubicBezTo>
                        <a:pt x="125403" y="242869"/>
                        <a:pt x="122306" y="241099"/>
                        <a:pt x="120647" y="238186"/>
                      </a:cubicBezTo>
                      <a:lnTo>
                        <a:pt x="3323" y="36355"/>
                      </a:lnTo>
                      <a:cubicBezTo>
                        <a:pt x="-1102" y="28759"/>
                        <a:pt x="-1102" y="19726"/>
                        <a:pt x="3286" y="12131"/>
                      </a:cubicBezTo>
                      <a:cubicBezTo>
                        <a:pt x="7674" y="4535"/>
                        <a:pt x="15490" y="0"/>
                        <a:pt x="24266" y="0"/>
                      </a:cubicBezTo>
                      <a:lnTo>
                        <a:pt x="245861" y="0"/>
                      </a:lnTo>
                      <a:cubicBezTo>
                        <a:pt x="254452" y="0"/>
                        <a:pt x="262490" y="4609"/>
                        <a:pt x="266804" y="12057"/>
                      </a:cubicBezTo>
                      <a:lnTo>
                        <a:pt x="392792" y="228784"/>
                      </a:lnTo>
                      <a:cubicBezTo>
                        <a:pt x="394489" y="231697"/>
                        <a:pt x="394489" y="235274"/>
                        <a:pt x="392792" y="238186"/>
                      </a:cubicBezTo>
                      <a:cubicBezTo>
                        <a:pt x="391096" y="241099"/>
                        <a:pt x="387999" y="242906"/>
                        <a:pt x="384644" y="242906"/>
                      </a:cubicBezTo>
                      <a:close/>
                      <a:moveTo>
                        <a:pt x="134179" y="224065"/>
                      </a:moveTo>
                      <a:lnTo>
                        <a:pt x="368310" y="224065"/>
                      </a:lnTo>
                      <a:lnTo>
                        <a:pt x="250544" y="21496"/>
                      </a:lnTo>
                      <a:cubicBezTo>
                        <a:pt x="249585" y="19837"/>
                        <a:pt x="247778" y="18804"/>
                        <a:pt x="245861" y="18804"/>
                      </a:cubicBezTo>
                      <a:lnTo>
                        <a:pt x="24266" y="18804"/>
                      </a:lnTo>
                      <a:cubicBezTo>
                        <a:pt x="21427" y="18804"/>
                        <a:pt x="20063" y="20685"/>
                        <a:pt x="19583" y="21533"/>
                      </a:cubicBezTo>
                      <a:cubicBezTo>
                        <a:pt x="19104" y="22344"/>
                        <a:pt x="18182" y="24519"/>
                        <a:pt x="19583" y="26953"/>
                      </a:cubicBezTo>
                      <a:lnTo>
                        <a:pt x="134179" y="224102"/>
                      </a:lnTo>
                      <a:close/>
                    </a:path>
                  </a:pathLst>
                </a:custGeom>
                <a:solidFill>
                  <a:schemeClr val="bg1"/>
                </a:solidFill>
                <a:ln w="0"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1695CEE9-4BF7-3993-65BB-325553108BDB}"/>
                    </a:ext>
                  </a:extLst>
                </p:cNvPr>
                <p:cNvSpPr/>
                <p:nvPr/>
              </p:nvSpPr>
              <p:spPr>
                <a:xfrm>
                  <a:off x="11611974" y="5099258"/>
                  <a:ext cx="129896" cy="18804"/>
                </a:xfrm>
                <a:custGeom>
                  <a:avLst/>
                  <a:gdLst>
                    <a:gd name="connsiteX0" fmla="*/ 120495 w 129896"/>
                    <a:gd name="connsiteY0" fmla="*/ 18804 h 18804"/>
                    <a:gd name="connsiteX1" fmla="*/ 9402 w 129896"/>
                    <a:gd name="connsiteY1" fmla="*/ 18804 h 18804"/>
                    <a:gd name="connsiteX2" fmla="*/ 0 w 129896"/>
                    <a:gd name="connsiteY2" fmla="*/ 9402 h 18804"/>
                    <a:gd name="connsiteX3" fmla="*/ 9402 w 129896"/>
                    <a:gd name="connsiteY3" fmla="*/ 0 h 18804"/>
                    <a:gd name="connsiteX4" fmla="*/ 120495 w 129896"/>
                    <a:gd name="connsiteY4" fmla="*/ 0 h 18804"/>
                    <a:gd name="connsiteX5" fmla="*/ 129897 w 129896"/>
                    <a:gd name="connsiteY5" fmla="*/ 9402 h 18804"/>
                    <a:gd name="connsiteX6" fmla="*/ 120495 w 129896"/>
                    <a:gd name="connsiteY6" fmla="*/ 18804 h 1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896" h="18804">
                      <a:moveTo>
                        <a:pt x="120495" y="18804"/>
                      </a:moveTo>
                      <a:lnTo>
                        <a:pt x="9402" y="18804"/>
                      </a:lnTo>
                      <a:cubicBezTo>
                        <a:pt x="4203" y="18804"/>
                        <a:pt x="0" y="14601"/>
                        <a:pt x="0" y="9402"/>
                      </a:cubicBezTo>
                      <a:cubicBezTo>
                        <a:pt x="0" y="4203"/>
                        <a:pt x="4203" y="0"/>
                        <a:pt x="9402" y="0"/>
                      </a:cubicBezTo>
                      <a:lnTo>
                        <a:pt x="120495" y="0"/>
                      </a:lnTo>
                      <a:cubicBezTo>
                        <a:pt x="125694" y="0"/>
                        <a:pt x="129897" y="4203"/>
                        <a:pt x="129897" y="9402"/>
                      </a:cubicBezTo>
                      <a:cubicBezTo>
                        <a:pt x="129897" y="14601"/>
                        <a:pt x="125694" y="18804"/>
                        <a:pt x="120495" y="18804"/>
                      </a:cubicBezTo>
                      <a:close/>
                    </a:path>
                  </a:pathLst>
                </a:custGeom>
                <a:solidFill>
                  <a:schemeClr val="bg1"/>
                </a:solidFill>
                <a:ln w="0" cap="flat">
                  <a:noFill/>
                  <a:prstDash val="solid"/>
                  <a:miter/>
                </a:ln>
              </p:spPr>
              <p:txBody>
                <a:bodyPr rtlCol="0" anchor="ctr"/>
                <a:lstStyle/>
                <a:p>
                  <a:endParaRPr lang="en-US"/>
                </a:p>
              </p:txBody>
            </p:sp>
          </p:grpSp>
          <p:grpSp>
            <p:nvGrpSpPr>
              <p:cNvPr id="87" name="Graphic 75">
                <a:extLst>
                  <a:ext uri="{FF2B5EF4-FFF2-40B4-BE49-F238E27FC236}">
                    <a16:creationId xmlns:a16="http://schemas.microsoft.com/office/drawing/2014/main" id="{761D5313-C786-639A-64A3-FDBCB94CB11D}"/>
                  </a:ext>
                </a:extLst>
              </p:cNvPr>
              <p:cNvGrpSpPr/>
              <p:nvPr/>
            </p:nvGrpSpPr>
            <p:grpSpPr>
              <a:xfrm>
                <a:off x="11386483" y="4463824"/>
                <a:ext cx="434329" cy="564457"/>
                <a:chOff x="11386483" y="4463824"/>
                <a:chExt cx="434329" cy="564457"/>
              </a:xfrm>
              <a:solidFill>
                <a:schemeClr val="bg1"/>
              </a:solidFill>
            </p:grpSpPr>
            <p:sp>
              <p:nvSpPr>
                <p:cNvPr id="88" name="Freeform: Shape 87">
                  <a:extLst>
                    <a:ext uri="{FF2B5EF4-FFF2-40B4-BE49-F238E27FC236}">
                      <a16:creationId xmlns:a16="http://schemas.microsoft.com/office/drawing/2014/main" id="{14286D28-43DE-C912-6E76-B8B178A3CE50}"/>
                    </a:ext>
                  </a:extLst>
                </p:cNvPr>
                <p:cNvSpPr/>
                <p:nvPr/>
              </p:nvSpPr>
              <p:spPr>
                <a:xfrm>
                  <a:off x="11386483" y="4723285"/>
                  <a:ext cx="434329" cy="304996"/>
                </a:xfrm>
                <a:custGeom>
                  <a:avLst/>
                  <a:gdLst>
                    <a:gd name="connsiteX0" fmla="*/ 359039 w 434329"/>
                    <a:gd name="connsiteY0" fmla="*/ 304960 h 304996"/>
                    <a:gd name="connsiteX1" fmla="*/ 259856 w 434329"/>
                    <a:gd name="connsiteY1" fmla="*/ 304960 h 304996"/>
                    <a:gd name="connsiteX2" fmla="*/ 250454 w 434329"/>
                    <a:gd name="connsiteY2" fmla="*/ 295558 h 304996"/>
                    <a:gd name="connsiteX3" fmla="*/ 259856 w 434329"/>
                    <a:gd name="connsiteY3" fmla="*/ 286156 h 304996"/>
                    <a:gd name="connsiteX4" fmla="*/ 359039 w 434329"/>
                    <a:gd name="connsiteY4" fmla="*/ 286156 h 304996"/>
                    <a:gd name="connsiteX5" fmla="*/ 415562 w 434329"/>
                    <a:gd name="connsiteY5" fmla="*/ 229632 h 304996"/>
                    <a:gd name="connsiteX6" fmla="*/ 415562 w 434329"/>
                    <a:gd name="connsiteY6" fmla="*/ 109322 h 304996"/>
                    <a:gd name="connsiteX7" fmla="*/ 325007 w 434329"/>
                    <a:gd name="connsiteY7" fmla="*/ 18767 h 304996"/>
                    <a:gd name="connsiteX8" fmla="*/ 108684 w 434329"/>
                    <a:gd name="connsiteY8" fmla="*/ 18767 h 304996"/>
                    <a:gd name="connsiteX9" fmla="*/ 44750 w 434329"/>
                    <a:gd name="connsiteY9" fmla="*/ 45388 h 304996"/>
                    <a:gd name="connsiteX10" fmla="*/ 18756 w 434329"/>
                    <a:gd name="connsiteY10" fmla="*/ 98777 h 304996"/>
                    <a:gd name="connsiteX11" fmla="*/ 8321 w 434329"/>
                    <a:gd name="connsiteY11" fmla="*/ 107036 h 304996"/>
                    <a:gd name="connsiteX12" fmla="*/ 62 w 434329"/>
                    <a:gd name="connsiteY12" fmla="*/ 96602 h 304996"/>
                    <a:gd name="connsiteX13" fmla="*/ 31439 w 434329"/>
                    <a:gd name="connsiteY13" fmla="*/ 32115 h 304996"/>
                    <a:gd name="connsiteX14" fmla="*/ 108647 w 434329"/>
                    <a:gd name="connsiteY14" fmla="*/ 0 h 304996"/>
                    <a:gd name="connsiteX15" fmla="*/ 324970 w 434329"/>
                    <a:gd name="connsiteY15" fmla="*/ 0 h 304996"/>
                    <a:gd name="connsiteX16" fmla="*/ 434330 w 434329"/>
                    <a:gd name="connsiteY16" fmla="*/ 109359 h 304996"/>
                    <a:gd name="connsiteX17" fmla="*/ 434330 w 434329"/>
                    <a:gd name="connsiteY17" fmla="*/ 229669 h 304996"/>
                    <a:gd name="connsiteX18" fmla="*/ 359002 w 434329"/>
                    <a:gd name="connsiteY18" fmla="*/ 304997 h 30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4329" h="304996">
                      <a:moveTo>
                        <a:pt x="359039" y="304960"/>
                      </a:moveTo>
                      <a:lnTo>
                        <a:pt x="259856" y="304960"/>
                      </a:lnTo>
                      <a:cubicBezTo>
                        <a:pt x="254657" y="304960"/>
                        <a:pt x="250454" y="300757"/>
                        <a:pt x="250454" y="295558"/>
                      </a:cubicBezTo>
                      <a:cubicBezTo>
                        <a:pt x="250454" y="290359"/>
                        <a:pt x="254657" y="286156"/>
                        <a:pt x="259856" y="286156"/>
                      </a:cubicBezTo>
                      <a:lnTo>
                        <a:pt x="359039" y="286156"/>
                      </a:lnTo>
                      <a:cubicBezTo>
                        <a:pt x="390232" y="286156"/>
                        <a:pt x="415562" y="260788"/>
                        <a:pt x="415562" y="229632"/>
                      </a:cubicBezTo>
                      <a:lnTo>
                        <a:pt x="415562" y="109322"/>
                      </a:lnTo>
                      <a:cubicBezTo>
                        <a:pt x="415562" y="59399"/>
                        <a:pt x="374930" y="18767"/>
                        <a:pt x="325007" y="18767"/>
                      </a:cubicBezTo>
                      <a:lnTo>
                        <a:pt x="108684" y="18767"/>
                      </a:lnTo>
                      <a:cubicBezTo>
                        <a:pt x="84571" y="18767"/>
                        <a:pt x="61858" y="28206"/>
                        <a:pt x="44750" y="45388"/>
                      </a:cubicBezTo>
                      <a:cubicBezTo>
                        <a:pt x="30296" y="59842"/>
                        <a:pt x="21079" y="78793"/>
                        <a:pt x="18756" y="98777"/>
                      </a:cubicBezTo>
                      <a:cubicBezTo>
                        <a:pt x="18166" y="103939"/>
                        <a:pt x="13557" y="107626"/>
                        <a:pt x="8321" y="107036"/>
                      </a:cubicBezTo>
                      <a:cubicBezTo>
                        <a:pt x="3159" y="106446"/>
                        <a:pt x="-528" y="101764"/>
                        <a:pt x="62" y="96602"/>
                      </a:cubicBezTo>
                      <a:cubicBezTo>
                        <a:pt x="2901" y="72415"/>
                        <a:pt x="14036" y="49518"/>
                        <a:pt x="31439" y="32115"/>
                      </a:cubicBezTo>
                      <a:cubicBezTo>
                        <a:pt x="52087" y="11393"/>
                        <a:pt x="79519" y="0"/>
                        <a:pt x="108647" y="0"/>
                      </a:cubicBezTo>
                      <a:lnTo>
                        <a:pt x="324970" y="0"/>
                      </a:lnTo>
                      <a:cubicBezTo>
                        <a:pt x="385254" y="0"/>
                        <a:pt x="434330" y="49075"/>
                        <a:pt x="434330" y="109359"/>
                      </a:cubicBezTo>
                      <a:lnTo>
                        <a:pt x="434330" y="229669"/>
                      </a:lnTo>
                      <a:cubicBezTo>
                        <a:pt x="434330" y="271223"/>
                        <a:pt x="400519" y="304997"/>
                        <a:pt x="359002" y="304997"/>
                      </a:cubicBezTo>
                      <a:close/>
                    </a:path>
                  </a:pathLst>
                </a:custGeom>
                <a:solidFill>
                  <a:srgbClr val="77BC43"/>
                </a:solidFill>
                <a:ln w="0"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78B0B9D-296C-3067-CC3F-4A0F39F04A69}"/>
                    </a:ext>
                  </a:extLst>
                </p:cNvPr>
                <p:cNvSpPr/>
                <p:nvPr/>
              </p:nvSpPr>
              <p:spPr>
                <a:xfrm>
                  <a:off x="11589446" y="4861662"/>
                  <a:ext cx="121711" cy="73668"/>
                </a:xfrm>
                <a:custGeom>
                  <a:avLst/>
                  <a:gdLst>
                    <a:gd name="connsiteX0" fmla="*/ 112309 w 121711"/>
                    <a:gd name="connsiteY0" fmla="*/ 73668 h 73668"/>
                    <a:gd name="connsiteX1" fmla="*/ 9402 w 121711"/>
                    <a:gd name="connsiteY1" fmla="*/ 73668 h 73668"/>
                    <a:gd name="connsiteX2" fmla="*/ 0 w 121711"/>
                    <a:gd name="connsiteY2" fmla="*/ 64266 h 73668"/>
                    <a:gd name="connsiteX3" fmla="*/ 9402 w 121711"/>
                    <a:gd name="connsiteY3" fmla="*/ 54864 h 73668"/>
                    <a:gd name="connsiteX4" fmla="*/ 102907 w 121711"/>
                    <a:gd name="connsiteY4" fmla="*/ 54864 h 73668"/>
                    <a:gd name="connsiteX5" fmla="*/ 102907 w 121711"/>
                    <a:gd name="connsiteY5" fmla="*/ 9402 h 73668"/>
                    <a:gd name="connsiteX6" fmla="*/ 112309 w 121711"/>
                    <a:gd name="connsiteY6" fmla="*/ 0 h 73668"/>
                    <a:gd name="connsiteX7" fmla="*/ 121712 w 121711"/>
                    <a:gd name="connsiteY7" fmla="*/ 9402 h 73668"/>
                    <a:gd name="connsiteX8" fmla="*/ 121712 w 121711"/>
                    <a:gd name="connsiteY8" fmla="*/ 64266 h 73668"/>
                    <a:gd name="connsiteX9" fmla="*/ 112309 w 121711"/>
                    <a:gd name="connsiteY9" fmla="*/ 73668 h 7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711" h="73668">
                      <a:moveTo>
                        <a:pt x="112309" y="73668"/>
                      </a:moveTo>
                      <a:lnTo>
                        <a:pt x="9402" y="73668"/>
                      </a:lnTo>
                      <a:cubicBezTo>
                        <a:pt x="4203" y="73668"/>
                        <a:pt x="0" y="69465"/>
                        <a:pt x="0" y="64266"/>
                      </a:cubicBezTo>
                      <a:cubicBezTo>
                        <a:pt x="0" y="59067"/>
                        <a:pt x="4203" y="54864"/>
                        <a:pt x="9402" y="54864"/>
                      </a:cubicBezTo>
                      <a:lnTo>
                        <a:pt x="102907" y="54864"/>
                      </a:lnTo>
                      <a:lnTo>
                        <a:pt x="102907" y="9402"/>
                      </a:lnTo>
                      <a:cubicBezTo>
                        <a:pt x="102907" y="4203"/>
                        <a:pt x="107111" y="0"/>
                        <a:pt x="112309" y="0"/>
                      </a:cubicBezTo>
                      <a:cubicBezTo>
                        <a:pt x="117508" y="0"/>
                        <a:pt x="121712" y="4203"/>
                        <a:pt x="121712" y="9402"/>
                      </a:cubicBezTo>
                      <a:lnTo>
                        <a:pt x="121712" y="64266"/>
                      </a:lnTo>
                      <a:cubicBezTo>
                        <a:pt x="121712" y="69465"/>
                        <a:pt x="117508" y="73668"/>
                        <a:pt x="112309" y="73668"/>
                      </a:cubicBezTo>
                      <a:close/>
                    </a:path>
                  </a:pathLst>
                </a:custGeom>
                <a:solidFill>
                  <a:schemeClr val="bg1"/>
                </a:solidFill>
                <a:ln w="0"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E5DE6757-3F54-FDBC-4A4D-43D08C335F14}"/>
                    </a:ext>
                  </a:extLst>
                </p:cNvPr>
                <p:cNvSpPr/>
                <p:nvPr/>
              </p:nvSpPr>
              <p:spPr>
                <a:xfrm>
                  <a:off x="11499038" y="4463824"/>
                  <a:ext cx="208616" cy="208615"/>
                </a:xfrm>
                <a:custGeom>
                  <a:avLst/>
                  <a:gdLst>
                    <a:gd name="connsiteX0" fmla="*/ 104308 w 208616"/>
                    <a:gd name="connsiteY0" fmla="*/ 208616 h 208615"/>
                    <a:gd name="connsiteX1" fmla="*/ 0 w 208616"/>
                    <a:gd name="connsiteY1" fmla="*/ 104308 h 208615"/>
                    <a:gd name="connsiteX2" fmla="*/ 104308 w 208616"/>
                    <a:gd name="connsiteY2" fmla="*/ 0 h 208615"/>
                    <a:gd name="connsiteX3" fmla="*/ 208617 w 208616"/>
                    <a:gd name="connsiteY3" fmla="*/ 104308 h 208615"/>
                    <a:gd name="connsiteX4" fmla="*/ 104308 w 208616"/>
                    <a:gd name="connsiteY4" fmla="*/ 208616 h 208615"/>
                    <a:gd name="connsiteX5" fmla="*/ 104308 w 208616"/>
                    <a:gd name="connsiteY5" fmla="*/ 18841 h 208615"/>
                    <a:gd name="connsiteX6" fmla="*/ 18804 w 208616"/>
                    <a:gd name="connsiteY6" fmla="*/ 104345 h 208615"/>
                    <a:gd name="connsiteX7" fmla="*/ 104308 w 208616"/>
                    <a:gd name="connsiteY7" fmla="*/ 189849 h 208615"/>
                    <a:gd name="connsiteX8" fmla="*/ 189812 w 208616"/>
                    <a:gd name="connsiteY8" fmla="*/ 104345 h 208615"/>
                    <a:gd name="connsiteX9" fmla="*/ 104308 w 208616"/>
                    <a:gd name="connsiteY9" fmla="*/ 18841 h 20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616" h="208615">
                      <a:moveTo>
                        <a:pt x="104308" y="208616"/>
                      </a:moveTo>
                      <a:cubicBezTo>
                        <a:pt x="46789" y="208616"/>
                        <a:pt x="0" y="161827"/>
                        <a:pt x="0" y="104308"/>
                      </a:cubicBezTo>
                      <a:cubicBezTo>
                        <a:pt x="0" y="46789"/>
                        <a:pt x="46789" y="0"/>
                        <a:pt x="104308" y="0"/>
                      </a:cubicBezTo>
                      <a:cubicBezTo>
                        <a:pt x="161827" y="0"/>
                        <a:pt x="208617" y="46789"/>
                        <a:pt x="208617" y="104308"/>
                      </a:cubicBezTo>
                      <a:cubicBezTo>
                        <a:pt x="208617" y="161827"/>
                        <a:pt x="161827" y="208616"/>
                        <a:pt x="104308" y="208616"/>
                      </a:cubicBezTo>
                      <a:close/>
                      <a:moveTo>
                        <a:pt x="104308" y="18841"/>
                      </a:moveTo>
                      <a:cubicBezTo>
                        <a:pt x="57187" y="18841"/>
                        <a:pt x="18804" y="57187"/>
                        <a:pt x="18804" y="104345"/>
                      </a:cubicBezTo>
                      <a:cubicBezTo>
                        <a:pt x="18804" y="151503"/>
                        <a:pt x="57150" y="189849"/>
                        <a:pt x="104308" y="189849"/>
                      </a:cubicBezTo>
                      <a:cubicBezTo>
                        <a:pt x="151466" y="189849"/>
                        <a:pt x="189812" y="151503"/>
                        <a:pt x="189812" y="104345"/>
                      </a:cubicBezTo>
                      <a:cubicBezTo>
                        <a:pt x="189812" y="57187"/>
                        <a:pt x="151466" y="18841"/>
                        <a:pt x="104308" y="18841"/>
                      </a:cubicBezTo>
                      <a:close/>
                    </a:path>
                  </a:pathLst>
                </a:custGeom>
                <a:solidFill>
                  <a:schemeClr val="bg1"/>
                </a:solidFill>
                <a:ln w="0" cap="flat">
                  <a:noFill/>
                  <a:prstDash val="solid"/>
                  <a:miter/>
                </a:ln>
              </p:spPr>
              <p:txBody>
                <a:bodyPr rtlCol="0" anchor="ctr"/>
                <a:lstStyle/>
                <a:p>
                  <a:endParaRPr lang="en-US"/>
                </a:p>
              </p:txBody>
            </p:sp>
          </p:grpSp>
        </p:grpSp>
      </p:grpSp>
      <p:grpSp>
        <p:nvGrpSpPr>
          <p:cNvPr id="107" name="Group 106">
            <a:extLst>
              <a:ext uri="{FF2B5EF4-FFF2-40B4-BE49-F238E27FC236}">
                <a16:creationId xmlns:a16="http://schemas.microsoft.com/office/drawing/2014/main" id="{B8462DA8-ABF6-4900-7ECE-9C8F32848818}"/>
              </a:ext>
            </a:extLst>
          </p:cNvPr>
          <p:cNvGrpSpPr/>
          <p:nvPr/>
        </p:nvGrpSpPr>
        <p:grpSpPr>
          <a:xfrm>
            <a:off x="15712685" y="4247759"/>
            <a:ext cx="914949" cy="882532"/>
            <a:chOff x="15869227" y="4187071"/>
            <a:chExt cx="914949" cy="882532"/>
          </a:xfrm>
        </p:grpSpPr>
        <p:grpSp>
          <p:nvGrpSpPr>
            <p:cNvPr id="95" name="Graphic 92">
              <a:extLst>
                <a:ext uri="{FF2B5EF4-FFF2-40B4-BE49-F238E27FC236}">
                  <a16:creationId xmlns:a16="http://schemas.microsoft.com/office/drawing/2014/main" id="{6F9B6104-E39E-7673-C74E-F73BBE43598C}"/>
                </a:ext>
              </a:extLst>
            </p:cNvPr>
            <p:cNvGrpSpPr/>
            <p:nvPr/>
          </p:nvGrpSpPr>
          <p:grpSpPr>
            <a:xfrm>
              <a:off x="16139253" y="4187071"/>
              <a:ext cx="644923" cy="838871"/>
              <a:chOff x="16139253" y="4187071"/>
              <a:chExt cx="644923" cy="838871"/>
            </a:xfrm>
            <a:solidFill>
              <a:schemeClr val="bg1"/>
            </a:solidFill>
          </p:grpSpPr>
          <p:sp>
            <p:nvSpPr>
              <p:cNvPr id="96" name="Freeform: Shape 95">
                <a:extLst>
                  <a:ext uri="{FF2B5EF4-FFF2-40B4-BE49-F238E27FC236}">
                    <a16:creationId xmlns:a16="http://schemas.microsoft.com/office/drawing/2014/main" id="{509909EA-EF8D-504C-B97E-5509CECD9E99}"/>
                  </a:ext>
                </a:extLst>
              </p:cNvPr>
              <p:cNvSpPr/>
              <p:nvPr/>
            </p:nvSpPr>
            <p:spPr>
              <a:xfrm>
                <a:off x="16139253" y="4187071"/>
                <a:ext cx="644923" cy="838871"/>
              </a:xfrm>
              <a:custGeom>
                <a:avLst/>
                <a:gdLst>
                  <a:gd name="connsiteX0" fmla="*/ 489876 w 644923"/>
                  <a:gd name="connsiteY0" fmla="*/ 838832 h 838871"/>
                  <a:gd name="connsiteX1" fmla="*/ 327778 w 644923"/>
                  <a:gd name="connsiteY1" fmla="*/ 838832 h 838871"/>
                  <a:gd name="connsiteX2" fmla="*/ 317882 w 644923"/>
                  <a:gd name="connsiteY2" fmla="*/ 828936 h 838871"/>
                  <a:gd name="connsiteX3" fmla="*/ 327778 w 644923"/>
                  <a:gd name="connsiteY3" fmla="*/ 819040 h 838871"/>
                  <a:gd name="connsiteX4" fmla="*/ 489876 w 644923"/>
                  <a:gd name="connsiteY4" fmla="*/ 819040 h 838871"/>
                  <a:gd name="connsiteX5" fmla="*/ 606809 w 644923"/>
                  <a:gd name="connsiteY5" fmla="*/ 751469 h 838871"/>
                  <a:gd name="connsiteX6" fmla="*/ 606730 w 644923"/>
                  <a:gd name="connsiteY6" fmla="*/ 616526 h 838871"/>
                  <a:gd name="connsiteX7" fmla="*/ 301257 w 644923"/>
                  <a:gd name="connsiteY7" fmla="*/ 87363 h 838871"/>
                  <a:gd name="connsiteX8" fmla="*/ 184285 w 644923"/>
                  <a:gd name="connsiteY8" fmla="*/ 19792 h 838871"/>
                  <a:gd name="connsiteX9" fmla="*/ 67313 w 644923"/>
                  <a:gd name="connsiteY9" fmla="*/ 87363 h 838871"/>
                  <a:gd name="connsiteX10" fmla="*/ 18466 w 644923"/>
                  <a:gd name="connsiteY10" fmla="*/ 172034 h 838871"/>
                  <a:gd name="connsiteX11" fmla="*/ 4967 w 644923"/>
                  <a:gd name="connsiteY11" fmla="*/ 175675 h 838871"/>
                  <a:gd name="connsiteX12" fmla="*/ 1326 w 644923"/>
                  <a:gd name="connsiteY12" fmla="*/ 162177 h 838871"/>
                  <a:gd name="connsiteX13" fmla="*/ 50173 w 644923"/>
                  <a:gd name="connsiteY13" fmla="*/ 77506 h 838871"/>
                  <a:gd name="connsiteX14" fmla="*/ 184324 w 644923"/>
                  <a:gd name="connsiteY14" fmla="*/ 0 h 838871"/>
                  <a:gd name="connsiteX15" fmla="*/ 318436 w 644923"/>
                  <a:gd name="connsiteY15" fmla="*/ 77467 h 838871"/>
                  <a:gd name="connsiteX16" fmla="*/ 623909 w 644923"/>
                  <a:gd name="connsiteY16" fmla="*/ 606670 h 838871"/>
                  <a:gd name="connsiteX17" fmla="*/ 623988 w 644923"/>
                  <a:gd name="connsiteY17" fmla="*/ 761405 h 838871"/>
                  <a:gd name="connsiteX18" fmla="*/ 489916 w 644923"/>
                  <a:gd name="connsiteY18" fmla="*/ 838872 h 83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4923" h="838871">
                    <a:moveTo>
                      <a:pt x="489876" y="838832"/>
                    </a:moveTo>
                    <a:lnTo>
                      <a:pt x="327778" y="838832"/>
                    </a:lnTo>
                    <a:cubicBezTo>
                      <a:pt x="322316" y="838832"/>
                      <a:pt x="317882" y="834399"/>
                      <a:pt x="317882" y="828936"/>
                    </a:cubicBezTo>
                    <a:cubicBezTo>
                      <a:pt x="317882" y="823473"/>
                      <a:pt x="322316" y="819040"/>
                      <a:pt x="327778" y="819040"/>
                    </a:cubicBezTo>
                    <a:lnTo>
                      <a:pt x="489876" y="819040"/>
                    </a:lnTo>
                    <a:cubicBezTo>
                      <a:pt x="538684" y="819040"/>
                      <a:pt x="582425" y="793785"/>
                      <a:pt x="606809" y="751469"/>
                    </a:cubicBezTo>
                    <a:cubicBezTo>
                      <a:pt x="631193" y="709193"/>
                      <a:pt x="631153" y="658763"/>
                      <a:pt x="606730" y="616526"/>
                    </a:cubicBezTo>
                    <a:lnTo>
                      <a:pt x="301257" y="87363"/>
                    </a:lnTo>
                    <a:cubicBezTo>
                      <a:pt x="276833" y="45047"/>
                      <a:pt x="233132" y="19792"/>
                      <a:pt x="184285" y="19792"/>
                    </a:cubicBezTo>
                    <a:cubicBezTo>
                      <a:pt x="135438" y="19792"/>
                      <a:pt x="91736" y="45047"/>
                      <a:pt x="67313" y="87363"/>
                    </a:cubicBezTo>
                    <a:lnTo>
                      <a:pt x="18466" y="172034"/>
                    </a:lnTo>
                    <a:cubicBezTo>
                      <a:pt x="15734" y="176784"/>
                      <a:pt x="9678" y="178407"/>
                      <a:pt x="4967" y="175675"/>
                    </a:cubicBezTo>
                    <a:cubicBezTo>
                      <a:pt x="217" y="172944"/>
                      <a:pt x="-1406" y="166888"/>
                      <a:pt x="1326" y="162177"/>
                    </a:cubicBezTo>
                    <a:lnTo>
                      <a:pt x="50173" y="77506"/>
                    </a:lnTo>
                    <a:cubicBezTo>
                      <a:pt x="78199" y="28936"/>
                      <a:pt x="128312" y="0"/>
                      <a:pt x="184324" y="0"/>
                    </a:cubicBezTo>
                    <a:cubicBezTo>
                      <a:pt x="240336" y="0"/>
                      <a:pt x="290450" y="28936"/>
                      <a:pt x="318436" y="77467"/>
                    </a:cubicBezTo>
                    <a:lnTo>
                      <a:pt x="623909" y="606670"/>
                    </a:lnTo>
                    <a:cubicBezTo>
                      <a:pt x="651895" y="655081"/>
                      <a:pt x="651935" y="712914"/>
                      <a:pt x="623988" y="761405"/>
                    </a:cubicBezTo>
                    <a:cubicBezTo>
                      <a:pt x="596002" y="809896"/>
                      <a:pt x="545888" y="838872"/>
                      <a:pt x="489916" y="838872"/>
                    </a:cubicBezTo>
                    <a:close/>
                  </a:path>
                </a:pathLst>
              </a:custGeom>
              <a:solidFill>
                <a:schemeClr val="bg1"/>
              </a:solidFill>
              <a:ln w="0"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0F17937E-2BE8-DE52-ECA3-BC55B4394279}"/>
                  </a:ext>
                </a:extLst>
              </p:cNvPr>
              <p:cNvSpPr/>
              <p:nvPr/>
            </p:nvSpPr>
            <p:spPr>
              <a:xfrm>
                <a:off x="16514947" y="4514533"/>
                <a:ext cx="70620" cy="107965"/>
              </a:xfrm>
              <a:custGeom>
                <a:avLst/>
                <a:gdLst>
                  <a:gd name="connsiteX0" fmla="*/ 60783 w 70620"/>
                  <a:gd name="connsiteY0" fmla="*/ 107926 h 107965"/>
                  <a:gd name="connsiteX1" fmla="*/ 52193 w 70620"/>
                  <a:gd name="connsiteY1" fmla="*/ 102978 h 107965"/>
                  <a:gd name="connsiteX2" fmla="*/ 1327 w 70620"/>
                  <a:gd name="connsiteY2" fmla="*/ 14863 h 107965"/>
                  <a:gd name="connsiteX3" fmla="*/ 4929 w 70620"/>
                  <a:gd name="connsiteY3" fmla="*/ 1326 h 107965"/>
                  <a:gd name="connsiteX4" fmla="*/ 18427 w 70620"/>
                  <a:gd name="connsiteY4" fmla="*/ 4967 h 107965"/>
                  <a:gd name="connsiteX5" fmla="*/ 69293 w 70620"/>
                  <a:gd name="connsiteY5" fmla="*/ 93082 h 107965"/>
                  <a:gd name="connsiteX6" fmla="*/ 65691 w 70620"/>
                  <a:gd name="connsiteY6" fmla="*/ 106620 h 107965"/>
                  <a:gd name="connsiteX7" fmla="*/ 60743 w 70620"/>
                  <a:gd name="connsiteY7" fmla="*/ 107966 h 10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20" h="107965">
                    <a:moveTo>
                      <a:pt x="60783" y="107926"/>
                    </a:moveTo>
                    <a:cubicBezTo>
                      <a:pt x="57379" y="107926"/>
                      <a:pt x="54053" y="106145"/>
                      <a:pt x="52193" y="102978"/>
                    </a:cubicBezTo>
                    <a:lnTo>
                      <a:pt x="1327" y="14863"/>
                    </a:lnTo>
                    <a:cubicBezTo>
                      <a:pt x="-1404" y="10113"/>
                      <a:pt x="219" y="4096"/>
                      <a:pt x="4929" y="1326"/>
                    </a:cubicBezTo>
                    <a:cubicBezTo>
                      <a:pt x="9679" y="-1406"/>
                      <a:pt x="15736" y="217"/>
                      <a:pt x="18427" y="4967"/>
                    </a:cubicBezTo>
                    <a:lnTo>
                      <a:pt x="69293" y="93082"/>
                    </a:lnTo>
                    <a:cubicBezTo>
                      <a:pt x="72025" y="97832"/>
                      <a:pt x="70402" y="103849"/>
                      <a:pt x="65691" y="106620"/>
                    </a:cubicBezTo>
                    <a:cubicBezTo>
                      <a:pt x="64147" y="107530"/>
                      <a:pt x="62445" y="107966"/>
                      <a:pt x="60743" y="107966"/>
                    </a:cubicBezTo>
                    <a:close/>
                  </a:path>
                </a:pathLst>
              </a:custGeom>
              <a:solidFill>
                <a:schemeClr val="bg1"/>
              </a:solidFill>
              <a:ln w="0"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DCCCED6E-9ABF-54F1-AEC8-78AEB06CBD39}"/>
                  </a:ext>
                </a:extLst>
              </p:cNvPr>
              <p:cNvSpPr/>
              <p:nvPr/>
            </p:nvSpPr>
            <p:spPr>
              <a:xfrm>
                <a:off x="16607258" y="4674453"/>
                <a:ext cx="115101" cy="248094"/>
              </a:xfrm>
              <a:custGeom>
                <a:avLst/>
                <a:gdLst>
                  <a:gd name="connsiteX0" fmla="*/ 93796 w 115101"/>
                  <a:gd name="connsiteY0" fmla="*/ 248055 h 248094"/>
                  <a:gd name="connsiteX1" fmla="*/ 88848 w 115101"/>
                  <a:gd name="connsiteY1" fmla="*/ 246749 h 248094"/>
                  <a:gd name="connsiteX2" fmla="*/ 85206 w 115101"/>
                  <a:gd name="connsiteY2" fmla="*/ 233250 h 248094"/>
                  <a:gd name="connsiteX3" fmla="*/ 85206 w 115101"/>
                  <a:gd name="connsiteY3" fmla="*/ 160178 h 248094"/>
                  <a:gd name="connsiteX4" fmla="*/ 1327 w 115101"/>
                  <a:gd name="connsiteY4" fmla="*/ 14863 h 248094"/>
                  <a:gd name="connsiteX5" fmla="*/ 4929 w 115101"/>
                  <a:gd name="connsiteY5" fmla="*/ 1326 h 248094"/>
                  <a:gd name="connsiteX6" fmla="*/ 18427 w 115101"/>
                  <a:gd name="connsiteY6" fmla="*/ 4967 h 248094"/>
                  <a:gd name="connsiteX7" fmla="*/ 102307 w 115101"/>
                  <a:gd name="connsiteY7" fmla="*/ 150281 h 248094"/>
                  <a:gd name="connsiteX8" fmla="*/ 102307 w 115101"/>
                  <a:gd name="connsiteY8" fmla="*/ 243146 h 248094"/>
                  <a:gd name="connsiteX9" fmla="*/ 93717 w 115101"/>
                  <a:gd name="connsiteY9" fmla="*/ 248094 h 248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01" h="248094">
                    <a:moveTo>
                      <a:pt x="93796" y="248055"/>
                    </a:moveTo>
                    <a:cubicBezTo>
                      <a:pt x="92134" y="248055"/>
                      <a:pt x="90432" y="247619"/>
                      <a:pt x="88848" y="246749"/>
                    </a:cubicBezTo>
                    <a:cubicBezTo>
                      <a:pt x="84098" y="244017"/>
                      <a:pt x="82475" y="237961"/>
                      <a:pt x="85206" y="233250"/>
                    </a:cubicBezTo>
                    <a:cubicBezTo>
                      <a:pt x="91540" y="222246"/>
                      <a:pt x="104246" y="193112"/>
                      <a:pt x="85206" y="160178"/>
                    </a:cubicBezTo>
                    <a:lnTo>
                      <a:pt x="1327" y="14863"/>
                    </a:lnTo>
                    <a:cubicBezTo>
                      <a:pt x="-1404" y="10113"/>
                      <a:pt x="219" y="4057"/>
                      <a:pt x="4929" y="1326"/>
                    </a:cubicBezTo>
                    <a:cubicBezTo>
                      <a:pt x="9679" y="-1406"/>
                      <a:pt x="15736" y="217"/>
                      <a:pt x="18427" y="4967"/>
                    </a:cubicBezTo>
                    <a:lnTo>
                      <a:pt x="102307" y="150281"/>
                    </a:lnTo>
                    <a:cubicBezTo>
                      <a:pt x="126532" y="192162"/>
                      <a:pt x="110382" y="229173"/>
                      <a:pt x="102307" y="243146"/>
                    </a:cubicBezTo>
                    <a:cubicBezTo>
                      <a:pt x="100486" y="246313"/>
                      <a:pt x="97161" y="248094"/>
                      <a:pt x="93717" y="248094"/>
                    </a:cubicBezTo>
                    <a:close/>
                  </a:path>
                </a:pathLst>
              </a:custGeom>
              <a:solidFill>
                <a:schemeClr val="bg1"/>
              </a:solidFill>
              <a:ln w="0" cap="flat">
                <a:noFill/>
                <a:prstDash val="solid"/>
                <a:miter/>
              </a:ln>
            </p:spPr>
            <p:txBody>
              <a:bodyPr rtlCol="0" anchor="ctr"/>
              <a:lstStyle/>
              <a:p>
                <a:endParaRPr lang="en-US"/>
              </a:p>
            </p:txBody>
          </p:sp>
        </p:grpSp>
        <p:grpSp>
          <p:nvGrpSpPr>
            <p:cNvPr id="99" name="Graphic 92">
              <a:extLst>
                <a:ext uri="{FF2B5EF4-FFF2-40B4-BE49-F238E27FC236}">
                  <a16:creationId xmlns:a16="http://schemas.microsoft.com/office/drawing/2014/main" id="{CFE902D6-FC6E-BB4E-FB89-33F55D36629F}"/>
                </a:ext>
              </a:extLst>
            </p:cNvPr>
            <p:cNvGrpSpPr/>
            <p:nvPr/>
          </p:nvGrpSpPr>
          <p:grpSpPr>
            <a:xfrm>
              <a:off x="15869227" y="4391959"/>
              <a:ext cx="610306" cy="677644"/>
              <a:chOff x="15869227" y="4391959"/>
              <a:chExt cx="610306" cy="677644"/>
            </a:xfrm>
            <a:solidFill>
              <a:schemeClr val="bg1"/>
            </a:solidFill>
          </p:grpSpPr>
          <p:grpSp>
            <p:nvGrpSpPr>
              <p:cNvPr id="100" name="Graphic 92">
                <a:extLst>
                  <a:ext uri="{FF2B5EF4-FFF2-40B4-BE49-F238E27FC236}">
                    <a16:creationId xmlns:a16="http://schemas.microsoft.com/office/drawing/2014/main" id="{20875557-6334-C917-1685-DF50B152CF10}"/>
                  </a:ext>
                </a:extLst>
              </p:cNvPr>
              <p:cNvGrpSpPr/>
              <p:nvPr/>
            </p:nvGrpSpPr>
            <p:grpSpPr>
              <a:xfrm>
                <a:off x="15869227" y="4391959"/>
                <a:ext cx="412020" cy="610469"/>
                <a:chOff x="15869227" y="4391959"/>
                <a:chExt cx="412020" cy="610469"/>
              </a:xfrm>
              <a:solidFill>
                <a:schemeClr val="bg1"/>
              </a:solidFill>
            </p:grpSpPr>
            <p:sp>
              <p:nvSpPr>
                <p:cNvPr id="101" name="Freeform: Shape 100">
                  <a:extLst>
                    <a:ext uri="{FF2B5EF4-FFF2-40B4-BE49-F238E27FC236}">
                      <a16:creationId xmlns:a16="http://schemas.microsoft.com/office/drawing/2014/main" id="{DAE49BBC-7546-DCCF-8575-81DE6571C27C}"/>
                    </a:ext>
                  </a:extLst>
                </p:cNvPr>
                <p:cNvSpPr/>
                <p:nvPr/>
              </p:nvSpPr>
              <p:spPr>
                <a:xfrm>
                  <a:off x="15968346" y="4391959"/>
                  <a:ext cx="228006" cy="228005"/>
                </a:xfrm>
                <a:custGeom>
                  <a:avLst/>
                  <a:gdLst>
                    <a:gd name="connsiteX0" fmla="*/ 114003 w 228006"/>
                    <a:gd name="connsiteY0" fmla="*/ 228006 h 228005"/>
                    <a:gd name="connsiteX1" fmla="*/ 0 w 228006"/>
                    <a:gd name="connsiteY1" fmla="*/ 114003 h 228005"/>
                    <a:gd name="connsiteX2" fmla="*/ 114003 w 228006"/>
                    <a:gd name="connsiteY2" fmla="*/ 0 h 228005"/>
                    <a:gd name="connsiteX3" fmla="*/ 228006 w 228006"/>
                    <a:gd name="connsiteY3" fmla="*/ 114003 h 228005"/>
                    <a:gd name="connsiteX4" fmla="*/ 114003 w 228006"/>
                    <a:gd name="connsiteY4" fmla="*/ 228006 h 228005"/>
                    <a:gd name="connsiteX5" fmla="*/ 114003 w 228006"/>
                    <a:gd name="connsiteY5" fmla="*/ 19792 h 228005"/>
                    <a:gd name="connsiteX6" fmla="*/ 19792 w 228006"/>
                    <a:gd name="connsiteY6" fmla="*/ 114003 h 228005"/>
                    <a:gd name="connsiteX7" fmla="*/ 114003 w 228006"/>
                    <a:gd name="connsiteY7" fmla="*/ 208214 h 228005"/>
                    <a:gd name="connsiteX8" fmla="*/ 208214 w 228006"/>
                    <a:gd name="connsiteY8" fmla="*/ 114003 h 228005"/>
                    <a:gd name="connsiteX9" fmla="*/ 114003 w 228006"/>
                    <a:gd name="connsiteY9" fmla="*/ 19792 h 228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006" h="228005">
                      <a:moveTo>
                        <a:pt x="114003" y="228006"/>
                      </a:moveTo>
                      <a:cubicBezTo>
                        <a:pt x="51143" y="228006"/>
                        <a:pt x="0" y="176863"/>
                        <a:pt x="0" y="114003"/>
                      </a:cubicBezTo>
                      <a:cubicBezTo>
                        <a:pt x="0" y="51143"/>
                        <a:pt x="51143" y="0"/>
                        <a:pt x="114003" y="0"/>
                      </a:cubicBezTo>
                      <a:cubicBezTo>
                        <a:pt x="176863" y="0"/>
                        <a:pt x="228006" y="51143"/>
                        <a:pt x="228006" y="114003"/>
                      </a:cubicBezTo>
                      <a:cubicBezTo>
                        <a:pt x="228006" y="176863"/>
                        <a:pt x="176863" y="228006"/>
                        <a:pt x="114003" y="228006"/>
                      </a:cubicBezTo>
                      <a:close/>
                      <a:moveTo>
                        <a:pt x="114003" y="19792"/>
                      </a:moveTo>
                      <a:cubicBezTo>
                        <a:pt x="62068" y="19792"/>
                        <a:pt x="19792" y="62029"/>
                        <a:pt x="19792" y="114003"/>
                      </a:cubicBezTo>
                      <a:cubicBezTo>
                        <a:pt x="19792" y="165977"/>
                        <a:pt x="62068" y="208214"/>
                        <a:pt x="114003" y="208214"/>
                      </a:cubicBezTo>
                      <a:cubicBezTo>
                        <a:pt x="165938" y="208214"/>
                        <a:pt x="208214" y="165977"/>
                        <a:pt x="208214" y="114003"/>
                      </a:cubicBezTo>
                      <a:cubicBezTo>
                        <a:pt x="208214" y="62029"/>
                        <a:pt x="165938" y="19792"/>
                        <a:pt x="114003" y="19792"/>
                      </a:cubicBezTo>
                      <a:close/>
                    </a:path>
                  </a:pathLst>
                </a:custGeom>
                <a:solidFill>
                  <a:schemeClr val="bg1"/>
                </a:solidFill>
                <a:ln w="0"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3A281680-A87E-1393-4CA2-3E56609A50E2}"/>
                    </a:ext>
                  </a:extLst>
                </p:cNvPr>
                <p:cNvSpPr/>
                <p:nvPr/>
              </p:nvSpPr>
              <p:spPr>
                <a:xfrm>
                  <a:off x="15869227" y="4664537"/>
                  <a:ext cx="412020" cy="337891"/>
                </a:xfrm>
                <a:custGeom>
                  <a:avLst/>
                  <a:gdLst>
                    <a:gd name="connsiteX0" fmla="*/ 155527 w 412020"/>
                    <a:gd name="connsiteY0" fmla="*/ 337892 h 337891"/>
                    <a:gd name="connsiteX1" fmla="*/ 72479 w 412020"/>
                    <a:gd name="connsiteY1" fmla="*/ 337892 h 337891"/>
                    <a:gd name="connsiteX2" fmla="*/ 0 w 412020"/>
                    <a:gd name="connsiteY2" fmla="*/ 265413 h 337891"/>
                    <a:gd name="connsiteX3" fmla="*/ 0 w 412020"/>
                    <a:gd name="connsiteY3" fmla="*/ 120376 h 337891"/>
                    <a:gd name="connsiteX4" fmla="*/ 32815 w 412020"/>
                    <a:gd name="connsiteY4" fmla="*/ 34201 h 337891"/>
                    <a:gd name="connsiteX5" fmla="*/ 112499 w 412020"/>
                    <a:gd name="connsiteY5" fmla="*/ 0 h 337891"/>
                    <a:gd name="connsiteX6" fmla="*/ 313707 w 412020"/>
                    <a:gd name="connsiteY6" fmla="*/ 0 h 337891"/>
                    <a:gd name="connsiteX7" fmla="*/ 410807 w 412020"/>
                    <a:gd name="connsiteY7" fmla="*/ 58110 h 337891"/>
                    <a:gd name="connsiteX8" fmla="*/ 406888 w 412020"/>
                    <a:gd name="connsiteY8" fmla="*/ 71529 h 337891"/>
                    <a:gd name="connsiteX9" fmla="*/ 393469 w 412020"/>
                    <a:gd name="connsiteY9" fmla="*/ 67610 h 337891"/>
                    <a:gd name="connsiteX10" fmla="*/ 313707 w 412020"/>
                    <a:gd name="connsiteY10" fmla="*/ 19753 h 337891"/>
                    <a:gd name="connsiteX11" fmla="*/ 112499 w 412020"/>
                    <a:gd name="connsiteY11" fmla="*/ 19753 h 337891"/>
                    <a:gd name="connsiteX12" fmla="*/ 19753 w 412020"/>
                    <a:gd name="connsiteY12" fmla="*/ 120336 h 337891"/>
                    <a:gd name="connsiteX13" fmla="*/ 19753 w 412020"/>
                    <a:gd name="connsiteY13" fmla="*/ 265374 h 337891"/>
                    <a:gd name="connsiteX14" fmla="*/ 72439 w 412020"/>
                    <a:gd name="connsiteY14" fmla="*/ 318060 h 337891"/>
                    <a:gd name="connsiteX15" fmla="*/ 155488 w 412020"/>
                    <a:gd name="connsiteY15" fmla="*/ 318060 h 337891"/>
                    <a:gd name="connsiteX16" fmla="*/ 165384 w 412020"/>
                    <a:gd name="connsiteY16" fmla="*/ 327956 h 337891"/>
                    <a:gd name="connsiteX17" fmla="*/ 155488 w 412020"/>
                    <a:gd name="connsiteY17" fmla="*/ 337852 h 337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2020" h="337891">
                      <a:moveTo>
                        <a:pt x="155527" y="337892"/>
                      </a:moveTo>
                      <a:lnTo>
                        <a:pt x="72479" y="337892"/>
                      </a:lnTo>
                      <a:cubicBezTo>
                        <a:pt x="32499" y="337892"/>
                        <a:pt x="0" y="305354"/>
                        <a:pt x="0" y="265413"/>
                      </a:cubicBezTo>
                      <a:lnTo>
                        <a:pt x="0" y="120376"/>
                      </a:lnTo>
                      <a:cubicBezTo>
                        <a:pt x="0" y="87086"/>
                        <a:pt x="11677" y="56487"/>
                        <a:pt x="32815" y="34201"/>
                      </a:cubicBezTo>
                      <a:cubicBezTo>
                        <a:pt x="53756" y="12152"/>
                        <a:pt x="82058" y="0"/>
                        <a:pt x="112499" y="0"/>
                      </a:cubicBezTo>
                      <a:lnTo>
                        <a:pt x="313707" y="0"/>
                      </a:lnTo>
                      <a:cubicBezTo>
                        <a:pt x="354518" y="0"/>
                        <a:pt x="390817" y="21732"/>
                        <a:pt x="410807" y="58110"/>
                      </a:cubicBezTo>
                      <a:cubicBezTo>
                        <a:pt x="413420" y="62900"/>
                        <a:pt x="411678" y="68916"/>
                        <a:pt x="406888" y="71529"/>
                      </a:cubicBezTo>
                      <a:cubicBezTo>
                        <a:pt x="402098" y="74142"/>
                        <a:pt x="396082" y="72400"/>
                        <a:pt x="393469" y="67610"/>
                      </a:cubicBezTo>
                      <a:cubicBezTo>
                        <a:pt x="377002" y="37645"/>
                        <a:pt x="347195" y="19753"/>
                        <a:pt x="313707" y="19753"/>
                      </a:cubicBezTo>
                      <a:lnTo>
                        <a:pt x="112499" y="19753"/>
                      </a:lnTo>
                      <a:cubicBezTo>
                        <a:pt x="59614" y="19753"/>
                        <a:pt x="19753" y="63018"/>
                        <a:pt x="19753" y="120336"/>
                      </a:cubicBezTo>
                      <a:lnTo>
                        <a:pt x="19753" y="265374"/>
                      </a:lnTo>
                      <a:cubicBezTo>
                        <a:pt x="19753" y="294428"/>
                        <a:pt x="43385" y="318060"/>
                        <a:pt x="72439" y="318060"/>
                      </a:cubicBezTo>
                      <a:lnTo>
                        <a:pt x="155488" y="318060"/>
                      </a:lnTo>
                      <a:cubicBezTo>
                        <a:pt x="160950" y="318060"/>
                        <a:pt x="165384" y="322494"/>
                        <a:pt x="165384" y="327956"/>
                      </a:cubicBezTo>
                      <a:cubicBezTo>
                        <a:pt x="165384" y="333419"/>
                        <a:pt x="160950" y="337852"/>
                        <a:pt x="155488" y="337852"/>
                      </a:cubicBezTo>
                      <a:close/>
                    </a:path>
                  </a:pathLst>
                </a:custGeom>
                <a:solidFill>
                  <a:srgbClr val="77BC43"/>
                </a:solidFill>
                <a:ln w="0"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95068EC-0F88-22B7-E050-91A857830740}"/>
                    </a:ext>
                  </a:extLst>
                </p:cNvPr>
                <p:cNvSpPr/>
                <p:nvPr/>
              </p:nvSpPr>
              <p:spPr>
                <a:xfrm>
                  <a:off x="15963517" y="4804072"/>
                  <a:ext cx="101059" cy="101098"/>
                </a:xfrm>
                <a:custGeom>
                  <a:avLst/>
                  <a:gdLst>
                    <a:gd name="connsiteX0" fmla="*/ 91163 w 101059"/>
                    <a:gd name="connsiteY0" fmla="*/ 101098 h 101098"/>
                    <a:gd name="connsiteX1" fmla="*/ 9896 w 101059"/>
                    <a:gd name="connsiteY1" fmla="*/ 101098 h 101098"/>
                    <a:gd name="connsiteX2" fmla="*/ 0 w 101059"/>
                    <a:gd name="connsiteY2" fmla="*/ 91202 h 101098"/>
                    <a:gd name="connsiteX3" fmla="*/ 0 w 101059"/>
                    <a:gd name="connsiteY3" fmla="*/ 9896 h 101098"/>
                    <a:gd name="connsiteX4" fmla="*/ 9896 w 101059"/>
                    <a:gd name="connsiteY4" fmla="*/ 0 h 101098"/>
                    <a:gd name="connsiteX5" fmla="*/ 19792 w 101059"/>
                    <a:gd name="connsiteY5" fmla="*/ 9896 h 101098"/>
                    <a:gd name="connsiteX6" fmla="*/ 19792 w 101059"/>
                    <a:gd name="connsiteY6" fmla="*/ 81306 h 101098"/>
                    <a:gd name="connsiteX7" fmla="*/ 91163 w 101059"/>
                    <a:gd name="connsiteY7" fmla="*/ 81306 h 101098"/>
                    <a:gd name="connsiteX8" fmla="*/ 101059 w 101059"/>
                    <a:gd name="connsiteY8" fmla="*/ 91202 h 101098"/>
                    <a:gd name="connsiteX9" fmla="*/ 91163 w 101059"/>
                    <a:gd name="connsiteY9" fmla="*/ 101098 h 10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059" h="101098">
                      <a:moveTo>
                        <a:pt x="91163" y="101098"/>
                      </a:moveTo>
                      <a:lnTo>
                        <a:pt x="9896" y="101098"/>
                      </a:lnTo>
                      <a:cubicBezTo>
                        <a:pt x="4433" y="101098"/>
                        <a:pt x="0" y="96665"/>
                        <a:pt x="0" y="91202"/>
                      </a:cubicBezTo>
                      <a:lnTo>
                        <a:pt x="0" y="9896"/>
                      </a:lnTo>
                      <a:cubicBezTo>
                        <a:pt x="0" y="4433"/>
                        <a:pt x="4433" y="0"/>
                        <a:pt x="9896" y="0"/>
                      </a:cubicBezTo>
                      <a:cubicBezTo>
                        <a:pt x="15359" y="0"/>
                        <a:pt x="19792" y="4433"/>
                        <a:pt x="19792" y="9896"/>
                      </a:cubicBezTo>
                      <a:lnTo>
                        <a:pt x="19792" y="81306"/>
                      </a:lnTo>
                      <a:lnTo>
                        <a:pt x="91163" y="81306"/>
                      </a:lnTo>
                      <a:cubicBezTo>
                        <a:pt x="96626" y="81306"/>
                        <a:pt x="101059" y="85740"/>
                        <a:pt x="101059" y="91202"/>
                      </a:cubicBezTo>
                      <a:cubicBezTo>
                        <a:pt x="101059" y="96665"/>
                        <a:pt x="96626" y="101098"/>
                        <a:pt x="91163" y="101098"/>
                      </a:cubicBezTo>
                      <a:close/>
                    </a:path>
                  </a:pathLst>
                </a:custGeom>
                <a:solidFill>
                  <a:schemeClr val="bg1"/>
                </a:solidFill>
                <a:ln w="0" cap="flat">
                  <a:noFill/>
                  <a:prstDash val="solid"/>
                  <a:miter/>
                </a:ln>
              </p:spPr>
              <p:txBody>
                <a:bodyPr rtlCol="0" anchor="ctr"/>
                <a:lstStyle/>
                <a:p>
                  <a:endParaRPr lang="en-US"/>
                </a:p>
              </p:txBody>
            </p:sp>
          </p:grpSp>
          <p:grpSp>
            <p:nvGrpSpPr>
              <p:cNvPr id="104" name="Graphic 92">
                <a:extLst>
                  <a:ext uri="{FF2B5EF4-FFF2-40B4-BE49-F238E27FC236}">
                    <a16:creationId xmlns:a16="http://schemas.microsoft.com/office/drawing/2014/main" id="{D208BFA0-7C23-3430-7274-99B799E47AC1}"/>
                  </a:ext>
                </a:extLst>
              </p:cNvPr>
              <p:cNvGrpSpPr/>
              <p:nvPr/>
            </p:nvGrpSpPr>
            <p:grpSpPr>
              <a:xfrm>
                <a:off x="15948079" y="4787169"/>
                <a:ext cx="531454" cy="282434"/>
                <a:chOff x="15948079" y="4787169"/>
                <a:chExt cx="531454" cy="282434"/>
              </a:xfrm>
              <a:solidFill>
                <a:schemeClr val="bg1"/>
              </a:solidFill>
            </p:grpSpPr>
            <p:sp>
              <p:nvSpPr>
                <p:cNvPr id="105" name="Freeform: Shape 104">
                  <a:extLst>
                    <a:ext uri="{FF2B5EF4-FFF2-40B4-BE49-F238E27FC236}">
                      <a16:creationId xmlns:a16="http://schemas.microsoft.com/office/drawing/2014/main" id="{D299347A-2C91-0DC6-79C3-EFC13E7D78FB}"/>
                    </a:ext>
                  </a:extLst>
                </p:cNvPr>
                <p:cNvSpPr/>
                <p:nvPr/>
              </p:nvSpPr>
              <p:spPr>
                <a:xfrm>
                  <a:off x="16063870" y="4787169"/>
                  <a:ext cx="415663" cy="282434"/>
                </a:xfrm>
                <a:custGeom>
                  <a:avLst/>
                  <a:gdLst>
                    <a:gd name="connsiteX0" fmla="*/ 325022 w 415663"/>
                    <a:gd name="connsiteY0" fmla="*/ 282434 h 282434"/>
                    <a:gd name="connsiteX1" fmla="*/ 9890 w 415663"/>
                    <a:gd name="connsiteY1" fmla="*/ 282434 h 282434"/>
                    <a:gd name="connsiteX2" fmla="*/ 1934 w 415663"/>
                    <a:gd name="connsiteY2" fmla="*/ 278436 h 282434"/>
                    <a:gd name="connsiteX3" fmla="*/ 429 w 415663"/>
                    <a:gd name="connsiteY3" fmla="*/ 269649 h 282434"/>
                    <a:gd name="connsiteX4" fmla="*/ 81182 w 415663"/>
                    <a:gd name="connsiteY4" fmla="*/ 7006 h 282434"/>
                    <a:gd name="connsiteX5" fmla="*/ 90642 w 415663"/>
                    <a:gd name="connsiteY5" fmla="*/ 0 h 282434"/>
                    <a:gd name="connsiteX6" fmla="*/ 405774 w 415663"/>
                    <a:gd name="connsiteY6" fmla="*/ 0 h 282434"/>
                    <a:gd name="connsiteX7" fmla="*/ 413730 w 415663"/>
                    <a:gd name="connsiteY7" fmla="*/ 3998 h 282434"/>
                    <a:gd name="connsiteX8" fmla="*/ 415234 w 415663"/>
                    <a:gd name="connsiteY8" fmla="*/ 12786 h 282434"/>
                    <a:gd name="connsiteX9" fmla="*/ 334482 w 415663"/>
                    <a:gd name="connsiteY9" fmla="*/ 275428 h 282434"/>
                    <a:gd name="connsiteX10" fmla="*/ 325022 w 415663"/>
                    <a:gd name="connsiteY10" fmla="*/ 282434 h 282434"/>
                    <a:gd name="connsiteX11" fmla="*/ 23309 w 415663"/>
                    <a:gd name="connsiteY11" fmla="*/ 262642 h 282434"/>
                    <a:gd name="connsiteX12" fmla="*/ 317738 w 415663"/>
                    <a:gd name="connsiteY12" fmla="*/ 262642 h 282434"/>
                    <a:gd name="connsiteX13" fmla="*/ 392434 w 415663"/>
                    <a:gd name="connsiteY13" fmla="*/ 19792 h 282434"/>
                    <a:gd name="connsiteX14" fmla="*/ 98005 w 415663"/>
                    <a:gd name="connsiteY14" fmla="*/ 19792 h 282434"/>
                    <a:gd name="connsiteX15" fmla="*/ 23309 w 415663"/>
                    <a:gd name="connsiteY15" fmla="*/ 262642 h 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663" h="282434">
                      <a:moveTo>
                        <a:pt x="325022" y="282434"/>
                      </a:moveTo>
                      <a:lnTo>
                        <a:pt x="9890" y="282434"/>
                      </a:lnTo>
                      <a:cubicBezTo>
                        <a:pt x="6763" y="282434"/>
                        <a:pt x="3794" y="280930"/>
                        <a:pt x="1934" y="278436"/>
                      </a:cubicBezTo>
                      <a:cubicBezTo>
                        <a:pt x="73" y="275903"/>
                        <a:pt x="-481" y="272657"/>
                        <a:pt x="429" y="269649"/>
                      </a:cubicBezTo>
                      <a:lnTo>
                        <a:pt x="81182" y="7006"/>
                      </a:lnTo>
                      <a:cubicBezTo>
                        <a:pt x="82448" y="2850"/>
                        <a:pt x="86288" y="0"/>
                        <a:pt x="90642" y="0"/>
                      </a:cubicBezTo>
                      <a:lnTo>
                        <a:pt x="405774" y="0"/>
                      </a:lnTo>
                      <a:cubicBezTo>
                        <a:pt x="408901" y="0"/>
                        <a:pt x="411870" y="1504"/>
                        <a:pt x="413730" y="3998"/>
                      </a:cubicBezTo>
                      <a:cubicBezTo>
                        <a:pt x="415591" y="6531"/>
                        <a:pt x="416145" y="9777"/>
                        <a:pt x="415234" y="12786"/>
                      </a:cubicBezTo>
                      <a:lnTo>
                        <a:pt x="334482" y="275428"/>
                      </a:lnTo>
                      <a:cubicBezTo>
                        <a:pt x="333216" y="279584"/>
                        <a:pt x="329376" y="282434"/>
                        <a:pt x="325022" y="282434"/>
                      </a:cubicBezTo>
                      <a:close/>
                      <a:moveTo>
                        <a:pt x="23309" y="262642"/>
                      </a:moveTo>
                      <a:lnTo>
                        <a:pt x="317738" y="262642"/>
                      </a:lnTo>
                      <a:lnTo>
                        <a:pt x="392434" y="19792"/>
                      </a:lnTo>
                      <a:lnTo>
                        <a:pt x="98005" y="19792"/>
                      </a:lnTo>
                      <a:lnTo>
                        <a:pt x="23309" y="262642"/>
                      </a:lnTo>
                      <a:close/>
                    </a:path>
                  </a:pathLst>
                </a:custGeom>
                <a:solidFill>
                  <a:schemeClr val="bg1"/>
                </a:solidFill>
                <a:ln w="0"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808078EC-36C6-B34C-3BF1-CCF6FA355B3B}"/>
                    </a:ext>
                  </a:extLst>
                </p:cNvPr>
                <p:cNvSpPr/>
                <p:nvPr/>
              </p:nvSpPr>
              <p:spPr>
                <a:xfrm>
                  <a:off x="15948079" y="5049811"/>
                  <a:ext cx="135576" cy="19792"/>
                </a:xfrm>
                <a:custGeom>
                  <a:avLst/>
                  <a:gdLst>
                    <a:gd name="connsiteX0" fmla="*/ 125681 w 135576"/>
                    <a:gd name="connsiteY0" fmla="*/ 19792 h 19792"/>
                    <a:gd name="connsiteX1" fmla="*/ 9896 w 135576"/>
                    <a:gd name="connsiteY1" fmla="*/ 19792 h 19792"/>
                    <a:gd name="connsiteX2" fmla="*/ 0 w 135576"/>
                    <a:gd name="connsiteY2" fmla="*/ 9896 h 19792"/>
                    <a:gd name="connsiteX3" fmla="*/ 9896 w 135576"/>
                    <a:gd name="connsiteY3" fmla="*/ 0 h 19792"/>
                    <a:gd name="connsiteX4" fmla="*/ 125681 w 135576"/>
                    <a:gd name="connsiteY4" fmla="*/ 0 h 19792"/>
                    <a:gd name="connsiteX5" fmla="*/ 135577 w 135576"/>
                    <a:gd name="connsiteY5" fmla="*/ 9896 h 19792"/>
                    <a:gd name="connsiteX6" fmla="*/ 125681 w 135576"/>
                    <a:gd name="connsiteY6" fmla="*/ 19792 h 1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576" h="19792">
                      <a:moveTo>
                        <a:pt x="125681" y="19792"/>
                      </a:moveTo>
                      <a:lnTo>
                        <a:pt x="9896" y="19792"/>
                      </a:lnTo>
                      <a:cubicBezTo>
                        <a:pt x="4433" y="19792"/>
                        <a:pt x="0" y="15359"/>
                        <a:pt x="0" y="9896"/>
                      </a:cubicBezTo>
                      <a:cubicBezTo>
                        <a:pt x="0" y="4433"/>
                        <a:pt x="4433" y="0"/>
                        <a:pt x="9896" y="0"/>
                      </a:cubicBezTo>
                      <a:lnTo>
                        <a:pt x="125681" y="0"/>
                      </a:lnTo>
                      <a:cubicBezTo>
                        <a:pt x="131143" y="0"/>
                        <a:pt x="135577" y="4433"/>
                        <a:pt x="135577" y="9896"/>
                      </a:cubicBezTo>
                      <a:cubicBezTo>
                        <a:pt x="135577" y="15359"/>
                        <a:pt x="131143" y="19792"/>
                        <a:pt x="125681" y="19792"/>
                      </a:cubicBezTo>
                      <a:close/>
                    </a:path>
                  </a:pathLst>
                </a:custGeom>
                <a:solidFill>
                  <a:schemeClr val="bg1"/>
                </a:solidFill>
                <a:ln w="0" cap="flat">
                  <a:noFill/>
                  <a:prstDash val="solid"/>
                  <a:miter/>
                </a:ln>
              </p:spPr>
              <p:txBody>
                <a:bodyPr rtlCol="0" anchor="ctr"/>
                <a:lstStyle/>
                <a:p>
                  <a:endParaRPr lang="en-US"/>
                </a:p>
              </p:txBody>
            </p:sp>
          </p:grpSp>
        </p:grpSp>
      </p:grpSp>
      <p:grpSp>
        <p:nvGrpSpPr>
          <p:cNvPr id="108" name="Group 107">
            <a:extLst>
              <a:ext uri="{FF2B5EF4-FFF2-40B4-BE49-F238E27FC236}">
                <a16:creationId xmlns:a16="http://schemas.microsoft.com/office/drawing/2014/main" id="{69D0B500-CE9A-1DA3-11F7-5806825827FD}"/>
              </a:ext>
            </a:extLst>
          </p:cNvPr>
          <p:cNvGrpSpPr/>
          <p:nvPr/>
        </p:nvGrpSpPr>
        <p:grpSpPr>
          <a:xfrm rot="16200000">
            <a:off x="6855778" y="6267892"/>
            <a:ext cx="4754880" cy="8977"/>
            <a:chOff x="5708170" y="6941563"/>
            <a:chExt cx="2679294" cy="8977"/>
          </a:xfrm>
        </p:grpSpPr>
        <p:cxnSp>
          <p:nvCxnSpPr>
            <p:cNvPr id="109" name="Straight Connector 108">
              <a:extLst>
                <a:ext uri="{FF2B5EF4-FFF2-40B4-BE49-F238E27FC236}">
                  <a16:creationId xmlns:a16="http://schemas.microsoft.com/office/drawing/2014/main" id="{0BC042A1-51F7-4476-73DF-1C1F84A91873}"/>
                </a:ext>
              </a:extLst>
            </p:cNvPr>
            <p:cNvCxnSpPr>
              <a:cxnSpLocks/>
            </p:cNvCxnSpPr>
            <p:nvPr/>
          </p:nvCxnSpPr>
          <p:spPr>
            <a:xfrm flipH="1">
              <a:off x="5708170" y="6950540"/>
              <a:ext cx="2679294" cy="0"/>
            </a:xfrm>
            <a:prstGeom prst="line">
              <a:avLst/>
            </a:prstGeom>
            <a:ln>
              <a:solidFill>
                <a:srgbClr val="FFFFFF">
                  <a:alpha val="12157"/>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7D772F1-AFF6-95FD-7F5D-529F7958A092}"/>
                </a:ext>
              </a:extLst>
            </p:cNvPr>
            <p:cNvCxnSpPr>
              <a:cxnSpLocks/>
            </p:cNvCxnSpPr>
            <p:nvPr/>
          </p:nvCxnSpPr>
          <p:spPr>
            <a:xfrm flipH="1">
              <a:off x="5708170" y="6941563"/>
              <a:ext cx="2679294" cy="0"/>
            </a:xfrm>
            <a:prstGeom prst="line">
              <a:avLst/>
            </a:prstGeom>
            <a:ln>
              <a:solidFill>
                <a:schemeClr val="tx1">
                  <a:lumMod val="95000"/>
                  <a:lumOff val="5000"/>
                  <a:alpha val="12000"/>
                </a:schemeClr>
              </a:solidFill>
            </a:ln>
          </p:spPr>
          <p:style>
            <a:lnRef idx="1">
              <a:schemeClr val="accent1"/>
            </a:lnRef>
            <a:fillRef idx="0">
              <a:schemeClr val="accent1"/>
            </a:fillRef>
            <a:effectRef idx="0">
              <a:schemeClr val="accent1"/>
            </a:effectRef>
            <a:fontRef idx="minor">
              <a:schemeClr val="tx1"/>
            </a:fontRef>
          </p:style>
        </p:cxnSp>
      </p:grpSp>
      <p:sp>
        <p:nvSpPr>
          <p:cNvPr id="60" name="object 17">
            <a:extLst>
              <a:ext uri="{FF2B5EF4-FFF2-40B4-BE49-F238E27FC236}">
                <a16:creationId xmlns:a16="http://schemas.microsoft.com/office/drawing/2014/main" id="{E528E6A1-4E86-8A1B-105B-C4F226A47442}"/>
              </a:ext>
            </a:extLst>
          </p:cNvPr>
          <p:cNvSpPr txBox="1"/>
          <p:nvPr/>
        </p:nvSpPr>
        <p:spPr>
          <a:xfrm>
            <a:off x="3844241" y="2727186"/>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a:t>
            </a:r>
            <a:br>
              <a:rPr lang="en-US" dirty="0">
                <a:solidFill>
                  <a:schemeClr val="bg1">
                    <a:lumMod val="85000"/>
                  </a:schemeClr>
                </a:solidFill>
                <a:latin typeface="Source Sans 3 ExtraLight" panose="020B0303030403020204" pitchFamily="34" charset="0"/>
                <a:ea typeface="Source Sans Pro" panose="020B0503030403020204" pitchFamily="34" charset="0"/>
              </a:rPr>
            </a:br>
            <a:r>
              <a:rPr lang="en-US" dirty="0">
                <a:solidFill>
                  <a:schemeClr val="bg1">
                    <a:lumMod val="85000"/>
                  </a:schemeClr>
                </a:solidFill>
                <a:latin typeface="Source Sans 3 ExtraLight" panose="020B0303030403020204" pitchFamily="34" charset="0"/>
                <a:ea typeface="Source Sans Pro" panose="020B0503030403020204" pitchFamily="34" charset="0"/>
              </a:rPr>
              <a:t> Assessments</a:t>
            </a:r>
          </a:p>
        </p:txBody>
      </p:sp>
      <p:sp>
        <p:nvSpPr>
          <p:cNvPr id="65" name="object 17">
            <a:extLst>
              <a:ext uri="{FF2B5EF4-FFF2-40B4-BE49-F238E27FC236}">
                <a16:creationId xmlns:a16="http://schemas.microsoft.com/office/drawing/2014/main" id="{14EB54F0-5C84-C9CC-4D9B-EB540AF705AA}"/>
              </a:ext>
            </a:extLst>
          </p:cNvPr>
          <p:cNvSpPr txBox="1"/>
          <p:nvPr/>
        </p:nvSpPr>
        <p:spPr>
          <a:xfrm>
            <a:off x="6849876" y="2734444"/>
            <a:ext cx="2669330" cy="320601"/>
          </a:xfrm>
          <a:prstGeom prst="rect">
            <a:avLst/>
          </a:prstGeom>
        </p:spPr>
        <p:txBody>
          <a:bodyPr vert="horz" wrap="square" lIns="0" tIns="12700" rIns="0" bIns="0" rtlCol="0" anchor="t">
            <a:spAutoFit/>
          </a:bodyPr>
          <a:lstStyle/>
          <a:p>
            <a:pPr marL="12700" algn="ctr"/>
            <a:r>
              <a:rPr lang="en-US" sz="2000" dirty="0">
                <a:solidFill>
                  <a:schemeClr val="bg1"/>
                </a:solidFill>
                <a:latin typeface="Source Sans 3 ExtraLight" panose="020B0303030403020204" pitchFamily="34" charset="0"/>
                <a:ea typeface="Source Sans Pro" panose="020B0503030403020204" pitchFamily="34" charset="0"/>
              </a:rPr>
              <a:t>Managed Services</a:t>
            </a:r>
          </a:p>
        </p:txBody>
      </p:sp>
      <p:sp>
        <p:nvSpPr>
          <p:cNvPr id="66" name="object 17">
            <a:extLst>
              <a:ext uri="{FF2B5EF4-FFF2-40B4-BE49-F238E27FC236}">
                <a16:creationId xmlns:a16="http://schemas.microsoft.com/office/drawing/2014/main" id="{E4B6A03D-46D5-07AA-6273-42864EF49B80}"/>
              </a:ext>
            </a:extLst>
          </p:cNvPr>
          <p:cNvSpPr txBox="1"/>
          <p:nvPr/>
        </p:nvSpPr>
        <p:spPr>
          <a:xfrm>
            <a:off x="11485813"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67" name="object 17">
            <a:extLst>
              <a:ext uri="{FF2B5EF4-FFF2-40B4-BE49-F238E27FC236}">
                <a16:creationId xmlns:a16="http://schemas.microsoft.com/office/drawing/2014/main" id="{5E24BF8E-2719-3673-782F-00FEF8608B85}"/>
              </a:ext>
            </a:extLst>
          </p:cNvPr>
          <p:cNvSpPr txBox="1"/>
          <p:nvPr/>
        </p:nvSpPr>
        <p:spPr>
          <a:xfrm>
            <a:off x="12852237"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75" name="Oval 74">
            <a:extLst>
              <a:ext uri="{FF2B5EF4-FFF2-40B4-BE49-F238E27FC236}">
                <a16:creationId xmlns:a16="http://schemas.microsoft.com/office/drawing/2014/main" id="{DFF530EC-CCCD-83DB-6998-9BBA25EEAA60}"/>
              </a:ext>
            </a:extLst>
          </p:cNvPr>
          <p:cNvSpPr/>
          <p:nvPr/>
        </p:nvSpPr>
        <p:spPr>
          <a:xfrm>
            <a:off x="7839354"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20BA0AD9-9F9B-DD40-9546-6E32CEC27D7D}"/>
              </a:ext>
            </a:extLst>
          </p:cNvPr>
          <p:cNvSpPr/>
          <p:nvPr/>
        </p:nvSpPr>
        <p:spPr>
          <a:xfrm>
            <a:off x="1084349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6B426941-A81E-A8C2-D270-CB97DB806568}"/>
              </a:ext>
            </a:extLst>
          </p:cNvPr>
          <p:cNvSpPr/>
          <p:nvPr/>
        </p:nvSpPr>
        <p:spPr>
          <a:xfrm>
            <a:off x="13847640"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8C034231-2A78-0277-CCDA-5DEB4C9DC58B}"/>
              </a:ext>
            </a:extLst>
          </p:cNvPr>
          <p:cNvSpPr/>
          <p:nvPr/>
        </p:nvSpPr>
        <p:spPr>
          <a:xfrm>
            <a:off x="483521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Graphic 92">
            <a:extLst>
              <a:ext uri="{FF2B5EF4-FFF2-40B4-BE49-F238E27FC236}">
                <a16:creationId xmlns:a16="http://schemas.microsoft.com/office/drawing/2014/main" id="{B0FF83B1-C5F4-9DD6-824D-E55E6529D1A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918062" y="1035593"/>
            <a:ext cx="1188720" cy="1305374"/>
          </a:xfrm>
          <a:prstGeom prst="rect">
            <a:avLst/>
          </a:prstGeom>
        </p:spPr>
      </p:pic>
      <p:sp>
        <p:nvSpPr>
          <p:cNvPr id="94" name="Oval 93">
            <a:extLst>
              <a:ext uri="{FF2B5EF4-FFF2-40B4-BE49-F238E27FC236}">
                <a16:creationId xmlns:a16="http://schemas.microsoft.com/office/drawing/2014/main" id="{5A5C7E0F-5F20-4097-992A-58962040ED01}"/>
              </a:ext>
            </a:extLst>
          </p:cNvPr>
          <p:cNvSpPr/>
          <p:nvPr/>
        </p:nvSpPr>
        <p:spPr>
          <a:xfrm>
            <a:off x="7954792"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bject 17">
            <a:extLst>
              <a:ext uri="{FF2B5EF4-FFF2-40B4-BE49-F238E27FC236}">
                <a16:creationId xmlns:a16="http://schemas.microsoft.com/office/drawing/2014/main" id="{C061CF1F-FBB1-7613-D221-CBF15ECCA4E2}"/>
              </a:ext>
            </a:extLst>
          </p:cNvPr>
          <p:cNvSpPr txBox="1"/>
          <p:nvPr/>
        </p:nvSpPr>
        <p:spPr>
          <a:xfrm>
            <a:off x="9969521" y="2751887"/>
            <a:ext cx="2432401" cy="843821"/>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112" name="Oval 111">
            <a:extLst>
              <a:ext uri="{FF2B5EF4-FFF2-40B4-BE49-F238E27FC236}">
                <a16:creationId xmlns:a16="http://schemas.microsoft.com/office/drawing/2014/main" id="{C7EEFDFC-D5E9-A481-48F9-1A0D565A1757}"/>
              </a:ext>
            </a:extLst>
          </p:cNvPr>
          <p:cNvSpPr/>
          <p:nvPr/>
        </p:nvSpPr>
        <p:spPr>
          <a:xfrm>
            <a:off x="1685178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bject 17">
            <a:extLst>
              <a:ext uri="{FF2B5EF4-FFF2-40B4-BE49-F238E27FC236}">
                <a16:creationId xmlns:a16="http://schemas.microsoft.com/office/drawing/2014/main" id="{B45281FD-1AB8-182E-E399-58D90934EBBA}"/>
              </a:ext>
            </a:extLst>
          </p:cNvPr>
          <p:cNvSpPr txBox="1"/>
          <p:nvPr/>
        </p:nvSpPr>
        <p:spPr>
          <a:xfrm>
            <a:off x="15930496" y="2751887"/>
            <a:ext cx="2432401"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 Partner </a:t>
            </a:r>
          </a:p>
        </p:txBody>
      </p:sp>
    </p:spTree>
    <p:extLst>
      <p:ext uri="{BB962C8B-B14F-4D97-AF65-F5344CB8AC3E}">
        <p14:creationId xmlns:p14="http://schemas.microsoft.com/office/powerpoint/2010/main" val="62869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1228134" y="4826900"/>
            <a:ext cx="5269462" cy="2800767"/>
          </a:xfrm>
          <a:prstGeom prst="rect">
            <a:avLst/>
          </a:prstGeom>
          <a:noFill/>
        </p:spPr>
        <p:txBody>
          <a:bodyPr wrap="square" lIns="91440" tIns="45720" rIns="91440" bIns="45720" rtlCol="0" anchor="t">
            <a:spAutoFit/>
          </a:bodyPr>
          <a:lstStyle/>
          <a:p>
            <a:pPr algn="l"/>
            <a:r>
              <a:rPr lang="en-US" sz="4400">
                <a:solidFill>
                  <a:schemeClr val="bg1"/>
                </a:solidFill>
                <a:latin typeface="Source Sans Pro Black" panose="020B0803030403020204" pitchFamily="34" charset="0"/>
                <a:ea typeface="Source Sans Pro Black" panose="020B0803030403020204" pitchFamily="34" charset="0"/>
              </a:rPr>
              <a:t>Outsource Digital Innovation &amp; Application Development</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7A98A72-E07B-4955-05A6-3B6F108950F9}"/>
              </a:ext>
            </a:extLst>
          </p:cNvPr>
          <p:cNvSpPr txBox="1"/>
          <p:nvPr/>
        </p:nvSpPr>
        <p:spPr>
          <a:xfrm>
            <a:off x="1242263" y="7660302"/>
            <a:ext cx="491425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Bring your idea, </a:t>
            </a:r>
            <a:br>
              <a:rPr lang="ar-EG" sz="2800">
                <a:solidFill>
                  <a:schemeClr val="bg1"/>
                </a:solidFill>
                <a:latin typeface="Source Sans 3 ExtraLight" panose="020B0303030403020204" pitchFamily="34" charset="0"/>
                <a:ea typeface="Source Sans Pro Black" panose="020B0803030403020204" pitchFamily="34" charset="0"/>
              </a:rPr>
            </a:br>
            <a:r>
              <a:rPr lang="en-US" sz="2800">
                <a:solidFill>
                  <a:schemeClr val="bg1"/>
                </a:solidFill>
                <a:latin typeface="Source Sans 3 ExtraLight" panose="020B0303030403020204" pitchFamily="34" charset="0"/>
                <a:ea typeface="Source Sans Pro Black" panose="020B0803030403020204" pitchFamily="34" charset="0"/>
              </a:rPr>
              <a:t>and we build it for you</a:t>
            </a:r>
          </a:p>
        </p:txBody>
      </p:sp>
      <p:pic>
        <p:nvPicPr>
          <p:cNvPr id="33" name="Graphic 32">
            <a:extLst>
              <a:ext uri="{FF2B5EF4-FFF2-40B4-BE49-F238E27FC236}">
                <a16:creationId xmlns:a16="http://schemas.microsoft.com/office/drawing/2014/main" id="{B88162D8-83E8-31BB-AD8A-251420D074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400" y="157163"/>
            <a:ext cx="1509712" cy="503237"/>
          </a:xfrm>
          <a:prstGeom prst="rect">
            <a:avLst/>
          </a:prstGeom>
        </p:spPr>
      </p:pic>
      <p:sp>
        <p:nvSpPr>
          <p:cNvPr id="114" name="TextBox 113">
            <a:extLst>
              <a:ext uri="{FF2B5EF4-FFF2-40B4-BE49-F238E27FC236}">
                <a16:creationId xmlns:a16="http://schemas.microsoft.com/office/drawing/2014/main" id="{14048F2D-6401-E292-F7E9-7CFA348C64B2}"/>
              </a:ext>
            </a:extLst>
          </p:cNvPr>
          <p:cNvSpPr txBox="1"/>
          <p:nvPr/>
        </p:nvSpPr>
        <p:spPr>
          <a:xfrm>
            <a:off x="9656208" y="7044592"/>
            <a:ext cx="233633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Infrastructure</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 Management </a:t>
            </a:r>
          </a:p>
        </p:txBody>
      </p:sp>
      <p:sp>
        <p:nvSpPr>
          <p:cNvPr id="115" name="TextBox 114">
            <a:extLst>
              <a:ext uri="{FF2B5EF4-FFF2-40B4-BE49-F238E27FC236}">
                <a16:creationId xmlns:a16="http://schemas.microsoft.com/office/drawing/2014/main" id="{D5DBA693-FC69-EBC4-690A-70A4529C4C3D}"/>
              </a:ext>
            </a:extLst>
          </p:cNvPr>
          <p:cNvSpPr txBox="1"/>
          <p:nvPr/>
        </p:nvSpPr>
        <p:spPr>
          <a:xfrm>
            <a:off x="6751201" y="7051195"/>
            <a:ext cx="23101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Software </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Development</a:t>
            </a:r>
          </a:p>
        </p:txBody>
      </p:sp>
      <p:sp>
        <p:nvSpPr>
          <p:cNvPr id="116" name="TextBox 115">
            <a:extLst>
              <a:ext uri="{FF2B5EF4-FFF2-40B4-BE49-F238E27FC236}">
                <a16:creationId xmlns:a16="http://schemas.microsoft.com/office/drawing/2014/main" id="{6853D62E-46F1-3D4C-BC18-B834C8B60D56}"/>
              </a:ext>
            </a:extLst>
          </p:cNvPr>
          <p:cNvSpPr txBox="1"/>
          <p:nvPr/>
        </p:nvSpPr>
        <p:spPr>
          <a:xfrm>
            <a:off x="12291521" y="7065671"/>
            <a:ext cx="28836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Cloud </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Services</a:t>
            </a:r>
          </a:p>
        </p:txBody>
      </p:sp>
      <p:grpSp>
        <p:nvGrpSpPr>
          <p:cNvPr id="2" name="Group 1">
            <a:extLst>
              <a:ext uri="{FF2B5EF4-FFF2-40B4-BE49-F238E27FC236}">
                <a16:creationId xmlns:a16="http://schemas.microsoft.com/office/drawing/2014/main" id="{1DD776BE-3FD5-459D-63F8-0C4E8E969090}"/>
              </a:ext>
            </a:extLst>
          </p:cNvPr>
          <p:cNvGrpSpPr/>
          <p:nvPr/>
        </p:nvGrpSpPr>
        <p:grpSpPr>
          <a:xfrm>
            <a:off x="6488871" y="5053771"/>
            <a:ext cx="11599790" cy="2760321"/>
            <a:chOff x="6488871" y="5053771"/>
            <a:chExt cx="11599790" cy="2760321"/>
          </a:xfrm>
        </p:grpSpPr>
        <p:sp>
          <p:nvSpPr>
            <p:cNvPr id="111" name="Rectangle 110">
              <a:extLst>
                <a:ext uri="{FF2B5EF4-FFF2-40B4-BE49-F238E27FC236}">
                  <a16:creationId xmlns:a16="http://schemas.microsoft.com/office/drawing/2014/main" id="{49BDB12A-8040-EE3B-E0D0-278989A1A02F}"/>
                </a:ext>
              </a:extLst>
            </p:cNvPr>
            <p:cNvSpPr/>
            <p:nvPr/>
          </p:nvSpPr>
          <p:spPr>
            <a:xfrm>
              <a:off x="6488871" y="5053771"/>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CF0A7432-75AE-2AB0-A85F-EA58A94308FD}"/>
                </a:ext>
              </a:extLst>
            </p:cNvPr>
            <p:cNvSpPr/>
            <p:nvPr/>
          </p:nvSpPr>
          <p:spPr>
            <a:xfrm>
              <a:off x="9406976" y="5053771"/>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A00C89CA-6D11-4C16-1926-727D500BD432}"/>
                </a:ext>
              </a:extLst>
            </p:cNvPr>
            <p:cNvSpPr/>
            <p:nvPr/>
          </p:nvSpPr>
          <p:spPr>
            <a:xfrm>
              <a:off x="12315938" y="5053771"/>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9F94D6F1-793D-E148-9FBB-308E8A46C4ED}"/>
                </a:ext>
              </a:extLst>
            </p:cNvPr>
            <p:cNvSpPr/>
            <p:nvPr/>
          </p:nvSpPr>
          <p:spPr>
            <a:xfrm>
              <a:off x="15253858" y="5053771"/>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0" name="TextBox 149">
            <a:extLst>
              <a:ext uri="{FF2B5EF4-FFF2-40B4-BE49-F238E27FC236}">
                <a16:creationId xmlns:a16="http://schemas.microsoft.com/office/drawing/2014/main" id="{423F5FA4-2301-B459-2F01-7547E2A6D2BB}"/>
              </a:ext>
            </a:extLst>
          </p:cNvPr>
          <p:cNvSpPr txBox="1"/>
          <p:nvPr/>
        </p:nvSpPr>
        <p:spPr>
          <a:xfrm>
            <a:off x="15229441" y="7065671"/>
            <a:ext cx="28836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IT Outsourcing </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&amp; Managed Services</a:t>
            </a:r>
          </a:p>
        </p:txBody>
      </p:sp>
      <p:grpSp>
        <p:nvGrpSpPr>
          <p:cNvPr id="52" name="Group 51">
            <a:extLst>
              <a:ext uri="{FF2B5EF4-FFF2-40B4-BE49-F238E27FC236}">
                <a16:creationId xmlns:a16="http://schemas.microsoft.com/office/drawing/2014/main" id="{E4BE3D67-2272-B072-8681-C4C815EB7239}"/>
              </a:ext>
            </a:extLst>
          </p:cNvPr>
          <p:cNvGrpSpPr/>
          <p:nvPr/>
        </p:nvGrpSpPr>
        <p:grpSpPr>
          <a:xfrm>
            <a:off x="7343056" y="5547099"/>
            <a:ext cx="1126432" cy="1191032"/>
            <a:chOff x="7343056" y="5547099"/>
            <a:chExt cx="1126432" cy="1191032"/>
          </a:xfrm>
        </p:grpSpPr>
        <p:grpSp>
          <p:nvGrpSpPr>
            <p:cNvPr id="163" name="Graphic 160">
              <a:extLst>
                <a:ext uri="{FF2B5EF4-FFF2-40B4-BE49-F238E27FC236}">
                  <a16:creationId xmlns:a16="http://schemas.microsoft.com/office/drawing/2014/main" id="{0990658C-73E9-0022-A60E-0893D8FFD283}"/>
                </a:ext>
              </a:extLst>
            </p:cNvPr>
            <p:cNvGrpSpPr/>
            <p:nvPr/>
          </p:nvGrpSpPr>
          <p:grpSpPr>
            <a:xfrm>
              <a:off x="7343056" y="5547099"/>
              <a:ext cx="1126432" cy="1191032"/>
              <a:chOff x="6685414" y="5606814"/>
              <a:chExt cx="1126432" cy="1191032"/>
            </a:xfrm>
            <a:solidFill>
              <a:schemeClr val="bg1"/>
            </a:solidFill>
          </p:grpSpPr>
          <p:sp>
            <p:nvSpPr>
              <p:cNvPr id="164" name="Freeform: Shape 163">
                <a:extLst>
                  <a:ext uri="{FF2B5EF4-FFF2-40B4-BE49-F238E27FC236}">
                    <a16:creationId xmlns:a16="http://schemas.microsoft.com/office/drawing/2014/main" id="{2F73B66B-E521-B8C1-FCA7-F021F85290AE}"/>
                  </a:ext>
                </a:extLst>
              </p:cNvPr>
              <p:cNvSpPr/>
              <p:nvPr/>
            </p:nvSpPr>
            <p:spPr>
              <a:xfrm>
                <a:off x="6685414" y="5606814"/>
                <a:ext cx="1126432" cy="874058"/>
              </a:xfrm>
              <a:custGeom>
                <a:avLst/>
                <a:gdLst>
                  <a:gd name="connsiteX0" fmla="*/ 998309 w 1126432"/>
                  <a:gd name="connsiteY0" fmla="*/ 874005 h 874058"/>
                  <a:gd name="connsiteX1" fmla="*/ 128123 w 1126432"/>
                  <a:gd name="connsiteY1" fmla="*/ 874005 h 874058"/>
                  <a:gd name="connsiteX2" fmla="*/ 0 w 1126432"/>
                  <a:gd name="connsiteY2" fmla="*/ 745881 h 874058"/>
                  <a:gd name="connsiteX3" fmla="*/ 0 w 1126432"/>
                  <a:gd name="connsiteY3" fmla="*/ 128124 h 874058"/>
                  <a:gd name="connsiteX4" fmla="*/ 128123 w 1126432"/>
                  <a:gd name="connsiteY4" fmla="*/ 0 h 874058"/>
                  <a:gd name="connsiteX5" fmla="*/ 998309 w 1126432"/>
                  <a:gd name="connsiteY5" fmla="*/ 0 h 874058"/>
                  <a:gd name="connsiteX6" fmla="*/ 1126432 w 1126432"/>
                  <a:gd name="connsiteY6" fmla="*/ 128124 h 874058"/>
                  <a:gd name="connsiteX7" fmla="*/ 1126432 w 1126432"/>
                  <a:gd name="connsiteY7" fmla="*/ 655894 h 874058"/>
                  <a:gd name="connsiteX8" fmla="*/ 1112985 w 1126432"/>
                  <a:gd name="connsiteY8" fmla="*/ 669341 h 874058"/>
                  <a:gd name="connsiteX9" fmla="*/ 1099538 w 1126432"/>
                  <a:gd name="connsiteY9" fmla="*/ 655894 h 874058"/>
                  <a:gd name="connsiteX10" fmla="*/ 1099538 w 1126432"/>
                  <a:gd name="connsiteY10" fmla="*/ 128124 h 874058"/>
                  <a:gd name="connsiteX11" fmla="*/ 998309 w 1126432"/>
                  <a:gd name="connsiteY11" fmla="*/ 26894 h 874058"/>
                  <a:gd name="connsiteX12" fmla="*/ 128123 w 1126432"/>
                  <a:gd name="connsiteY12" fmla="*/ 26894 h 874058"/>
                  <a:gd name="connsiteX13" fmla="*/ 26894 w 1126432"/>
                  <a:gd name="connsiteY13" fmla="*/ 128124 h 874058"/>
                  <a:gd name="connsiteX14" fmla="*/ 26894 w 1126432"/>
                  <a:gd name="connsiteY14" fmla="*/ 745935 h 874058"/>
                  <a:gd name="connsiteX15" fmla="*/ 128123 w 1126432"/>
                  <a:gd name="connsiteY15" fmla="*/ 847165 h 874058"/>
                  <a:gd name="connsiteX16" fmla="*/ 998309 w 1126432"/>
                  <a:gd name="connsiteY16" fmla="*/ 847165 h 874058"/>
                  <a:gd name="connsiteX17" fmla="*/ 1099538 w 1126432"/>
                  <a:gd name="connsiteY17" fmla="*/ 745935 h 874058"/>
                  <a:gd name="connsiteX18" fmla="*/ 1112985 w 1126432"/>
                  <a:gd name="connsiteY18" fmla="*/ 732488 h 874058"/>
                  <a:gd name="connsiteX19" fmla="*/ 1126432 w 1126432"/>
                  <a:gd name="connsiteY19" fmla="*/ 745935 h 874058"/>
                  <a:gd name="connsiteX20" fmla="*/ 998309 w 1126432"/>
                  <a:gd name="connsiteY20" fmla="*/ 874059 h 87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26432" h="874058">
                    <a:moveTo>
                      <a:pt x="998309" y="874005"/>
                    </a:moveTo>
                    <a:lnTo>
                      <a:pt x="128123" y="874005"/>
                    </a:lnTo>
                    <a:cubicBezTo>
                      <a:pt x="57500" y="874005"/>
                      <a:pt x="0" y="816559"/>
                      <a:pt x="0" y="745881"/>
                    </a:cubicBezTo>
                    <a:lnTo>
                      <a:pt x="0" y="128124"/>
                    </a:lnTo>
                    <a:cubicBezTo>
                      <a:pt x="0" y="57446"/>
                      <a:pt x="57446" y="0"/>
                      <a:pt x="128123" y="0"/>
                    </a:cubicBezTo>
                    <a:lnTo>
                      <a:pt x="998309" y="0"/>
                    </a:lnTo>
                    <a:cubicBezTo>
                      <a:pt x="1068933" y="0"/>
                      <a:pt x="1126432" y="57446"/>
                      <a:pt x="1126432" y="128124"/>
                    </a:cubicBezTo>
                    <a:lnTo>
                      <a:pt x="1126432" y="655894"/>
                    </a:lnTo>
                    <a:cubicBezTo>
                      <a:pt x="1126432" y="663317"/>
                      <a:pt x="1120408" y="669341"/>
                      <a:pt x="1112985" y="669341"/>
                    </a:cubicBezTo>
                    <a:cubicBezTo>
                      <a:pt x="1105562" y="669341"/>
                      <a:pt x="1099538" y="663317"/>
                      <a:pt x="1099538" y="655894"/>
                    </a:cubicBezTo>
                    <a:lnTo>
                      <a:pt x="1099538" y="128124"/>
                    </a:lnTo>
                    <a:cubicBezTo>
                      <a:pt x="1099538" y="72291"/>
                      <a:pt x="1054141" y="26894"/>
                      <a:pt x="998309" y="26894"/>
                    </a:cubicBezTo>
                    <a:lnTo>
                      <a:pt x="128123" y="26894"/>
                    </a:lnTo>
                    <a:cubicBezTo>
                      <a:pt x="72291" y="26894"/>
                      <a:pt x="26894" y="72291"/>
                      <a:pt x="26894" y="128124"/>
                    </a:cubicBezTo>
                    <a:lnTo>
                      <a:pt x="26894" y="745935"/>
                    </a:lnTo>
                    <a:cubicBezTo>
                      <a:pt x="26894" y="801767"/>
                      <a:pt x="72291" y="847165"/>
                      <a:pt x="128123" y="847165"/>
                    </a:cubicBezTo>
                    <a:lnTo>
                      <a:pt x="998309" y="847165"/>
                    </a:lnTo>
                    <a:cubicBezTo>
                      <a:pt x="1054141" y="847165"/>
                      <a:pt x="1099538" y="801767"/>
                      <a:pt x="1099538" y="745935"/>
                    </a:cubicBezTo>
                    <a:cubicBezTo>
                      <a:pt x="1099538" y="738513"/>
                      <a:pt x="1105562" y="732488"/>
                      <a:pt x="1112985" y="732488"/>
                    </a:cubicBezTo>
                    <a:cubicBezTo>
                      <a:pt x="1120408" y="732488"/>
                      <a:pt x="1126432" y="738513"/>
                      <a:pt x="1126432" y="745935"/>
                    </a:cubicBezTo>
                    <a:cubicBezTo>
                      <a:pt x="1126432" y="816559"/>
                      <a:pt x="1068986" y="874059"/>
                      <a:pt x="998309" y="874059"/>
                    </a:cubicBezTo>
                    <a:close/>
                  </a:path>
                </a:pathLst>
              </a:custGeom>
              <a:solidFill>
                <a:schemeClr val="bg1"/>
              </a:solidFill>
              <a:ln w="0" cap="flat">
                <a:noFill/>
                <a:prstDash val="solid"/>
                <a:miter/>
              </a:ln>
            </p:spPr>
            <p:txBody>
              <a:bodyPr rtlCol="0" anchor="ctr"/>
              <a:lstStyle/>
              <a:p>
                <a:endParaRPr lang="en-US"/>
              </a:p>
            </p:txBody>
          </p:sp>
          <p:grpSp>
            <p:nvGrpSpPr>
              <p:cNvPr id="165" name="Graphic 160">
                <a:extLst>
                  <a:ext uri="{FF2B5EF4-FFF2-40B4-BE49-F238E27FC236}">
                    <a16:creationId xmlns:a16="http://schemas.microsoft.com/office/drawing/2014/main" id="{C6F9677B-563C-2B35-B136-3156D753A966}"/>
                  </a:ext>
                </a:extLst>
              </p:cNvPr>
              <p:cNvGrpSpPr/>
              <p:nvPr/>
            </p:nvGrpSpPr>
            <p:grpSpPr>
              <a:xfrm>
                <a:off x="6953778" y="6453907"/>
                <a:ext cx="589711" cy="343939"/>
                <a:chOff x="6953778" y="6453907"/>
                <a:chExt cx="589711" cy="343939"/>
              </a:xfrm>
              <a:solidFill>
                <a:schemeClr val="bg1"/>
              </a:solidFill>
            </p:grpSpPr>
            <p:sp>
              <p:nvSpPr>
                <p:cNvPr id="166" name="Freeform: Shape 165">
                  <a:extLst>
                    <a:ext uri="{FF2B5EF4-FFF2-40B4-BE49-F238E27FC236}">
                      <a16:creationId xmlns:a16="http://schemas.microsoft.com/office/drawing/2014/main" id="{0A0AEA65-AAAC-090E-7B5E-6273E10A4DB5}"/>
                    </a:ext>
                  </a:extLst>
                </p:cNvPr>
                <p:cNvSpPr/>
                <p:nvPr/>
              </p:nvSpPr>
              <p:spPr>
                <a:xfrm>
                  <a:off x="7088862" y="6453907"/>
                  <a:ext cx="64629" cy="231952"/>
                </a:xfrm>
                <a:custGeom>
                  <a:avLst/>
                  <a:gdLst>
                    <a:gd name="connsiteX0" fmla="*/ 13464 w 64629"/>
                    <a:gd name="connsiteY0" fmla="*/ 231952 h 231952"/>
                    <a:gd name="connsiteX1" fmla="*/ 9483 w 64629"/>
                    <a:gd name="connsiteY1" fmla="*/ 231361 h 231952"/>
                    <a:gd name="connsiteX2" fmla="*/ 608 w 64629"/>
                    <a:gd name="connsiteY2" fmla="*/ 214525 h 231952"/>
                    <a:gd name="connsiteX3" fmla="*/ 37776 w 64629"/>
                    <a:gd name="connsiteY3" fmla="*/ 12873 h 231952"/>
                    <a:gd name="connsiteX4" fmla="*/ 51761 w 64629"/>
                    <a:gd name="connsiteY4" fmla="*/ 17 h 231952"/>
                    <a:gd name="connsiteX5" fmla="*/ 64616 w 64629"/>
                    <a:gd name="connsiteY5" fmla="*/ 14002 h 231952"/>
                    <a:gd name="connsiteX6" fmla="*/ 26265 w 64629"/>
                    <a:gd name="connsiteY6" fmla="*/ 222432 h 231952"/>
                    <a:gd name="connsiteX7" fmla="*/ 13410 w 64629"/>
                    <a:gd name="connsiteY7" fmla="*/ 231898 h 23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629" h="231952">
                      <a:moveTo>
                        <a:pt x="13464" y="231952"/>
                      </a:moveTo>
                      <a:cubicBezTo>
                        <a:pt x="12173" y="231952"/>
                        <a:pt x="10828" y="231737"/>
                        <a:pt x="9483" y="231361"/>
                      </a:cubicBezTo>
                      <a:cubicBezTo>
                        <a:pt x="2383" y="229155"/>
                        <a:pt x="-1597" y="221625"/>
                        <a:pt x="608" y="214525"/>
                      </a:cubicBezTo>
                      <a:cubicBezTo>
                        <a:pt x="931" y="213449"/>
                        <a:pt x="33849" y="105765"/>
                        <a:pt x="37776" y="12873"/>
                      </a:cubicBezTo>
                      <a:cubicBezTo>
                        <a:pt x="38099" y="5450"/>
                        <a:pt x="44284" y="-359"/>
                        <a:pt x="51761" y="17"/>
                      </a:cubicBezTo>
                      <a:cubicBezTo>
                        <a:pt x="59184" y="340"/>
                        <a:pt x="64939" y="6579"/>
                        <a:pt x="64616" y="14002"/>
                      </a:cubicBezTo>
                      <a:cubicBezTo>
                        <a:pt x="60528" y="110391"/>
                        <a:pt x="27664" y="217913"/>
                        <a:pt x="26265" y="222432"/>
                      </a:cubicBezTo>
                      <a:cubicBezTo>
                        <a:pt x="24490" y="228187"/>
                        <a:pt x="19165" y="231898"/>
                        <a:pt x="13410" y="231898"/>
                      </a:cubicBezTo>
                      <a:close/>
                    </a:path>
                  </a:pathLst>
                </a:custGeom>
                <a:solidFill>
                  <a:schemeClr val="bg1"/>
                </a:solidFill>
                <a:ln w="0"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CEDE3982-89C5-272A-2085-2C6D359C0CDB}"/>
                    </a:ext>
                  </a:extLst>
                </p:cNvPr>
                <p:cNvSpPr/>
                <p:nvPr/>
              </p:nvSpPr>
              <p:spPr>
                <a:xfrm>
                  <a:off x="7343660" y="6453956"/>
                  <a:ext cx="64629" cy="231957"/>
                </a:xfrm>
                <a:custGeom>
                  <a:avLst/>
                  <a:gdLst>
                    <a:gd name="connsiteX0" fmla="*/ 51219 w 64629"/>
                    <a:gd name="connsiteY0" fmla="*/ 231903 h 231957"/>
                    <a:gd name="connsiteX1" fmla="*/ 38364 w 64629"/>
                    <a:gd name="connsiteY1" fmla="*/ 222437 h 231957"/>
                    <a:gd name="connsiteX2" fmla="*/ 13 w 64629"/>
                    <a:gd name="connsiteY2" fmla="*/ 14007 h 231957"/>
                    <a:gd name="connsiteX3" fmla="*/ 12868 w 64629"/>
                    <a:gd name="connsiteY3" fmla="*/ 22 h 231957"/>
                    <a:gd name="connsiteX4" fmla="*/ 26853 w 64629"/>
                    <a:gd name="connsiteY4" fmla="*/ 12878 h 231957"/>
                    <a:gd name="connsiteX5" fmla="*/ 64021 w 64629"/>
                    <a:gd name="connsiteY5" fmla="*/ 214530 h 231957"/>
                    <a:gd name="connsiteX6" fmla="*/ 55146 w 64629"/>
                    <a:gd name="connsiteY6" fmla="*/ 231365 h 231957"/>
                    <a:gd name="connsiteX7" fmla="*/ 51166 w 64629"/>
                    <a:gd name="connsiteY7" fmla="*/ 231957 h 23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629" h="231957">
                      <a:moveTo>
                        <a:pt x="51219" y="231903"/>
                      </a:moveTo>
                      <a:cubicBezTo>
                        <a:pt x="45464" y="231903"/>
                        <a:pt x="40139" y="228192"/>
                        <a:pt x="38364" y="222437"/>
                      </a:cubicBezTo>
                      <a:cubicBezTo>
                        <a:pt x="36965" y="217918"/>
                        <a:pt x="4101" y="110396"/>
                        <a:pt x="13" y="14007"/>
                      </a:cubicBezTo>
                      <a:cubicBezTo>
                        <a:pt x="-310" y="6584"/>
                        <a:pt x="5446" y="291"/>
                        <a:pt x="12868" y="22"/>
                      </a:cubicBezTo>
                      <a:cubicBezTo>
                        <a:pt x="20291" y="-408"/>
                        <a:pt x="26531" y="5455"/>
                        <a:pt x="26853" y="12878"/>
                      </a:cubicBezTo>
                      <a:cubicBezTo>
                        <a:pt x="30780" y="105716"/>
                        <a:pt x="63698" y="213454"/>
                        <a:pt x="64021" y="214530"/>
                      </a:cubicBezTo>
                      <a:cubicBezTo>
                        <a:pt x="66226" y="221630"/>
                        <a:pt x="62246" y="229160"/>
                        <a:pt x="55146" y="231365"/>
                      </a:cubicBezTo>
                      <a:cubicBezTo>
                        <a:pt x="53801" y="231796"/>
                        <a:pt x="52510" y="231957"/>
                        <a:pt x="51166" y="231957"/>
                      </a:cubicBezTo>
                      <a:close/>
                    </a:path>
                  </a:pathLst>
                </a:custGeom>
                <a:solidFill>
                  <a:schemeClr val="bg1"/>
                </a:solidFill>
                <a:ln w="0"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8EA8992E-B104-CEA8-30E4-D2C32AAE94D4}"/>
                    </a:ext>
                  </a:extLst>
                </p:cNvPr>
                <p:cNvSpPr/>
                <p:nvPr/>
              </p:nvSpPr>
              <p:spPr>
                <a:xfrm>
                  <a:off x="6953778" y="6643799"/>
                  <a:ext cx="589711" cy="154047"/>
                </a:xfrm>
                <a:custGeom>
                  <a:avLst/>
                  <a:gdLst>
                    <a:gd name="connsiteX0" fmla="*/ 294852 w 589711"/>
                    <a:gd name="connsiteY0" fmla="*/ 154048 h 154047"/>
                    <a:gd name="connsiteX1" fmla="*/ 2943 w 589711"/>
                    <a:gd name="connsiteY1" fmla="*/ 87297 h 154047"/>
                    <a:gd name="connsiteX2" fmla="*/ 59475 w 589711"/>
                    <a:gd name="connsiteY2" fmla="*/ 3817 h 154047"/>
                    <a:gd name="connsiteX3" fmla="*/ 77655 w 589711"/>
                    <a:gd name="connsiteY3" fmla="*/ 9411 h 154047"/>
                    <a:gd name="connsiteX4" fmla="*/ 72061 w 589711"/>
                    <a:gd name="connsiteY4" fmla="*/ 27592 h 154047"/>
                    <a:gd name="connsiteX5" fmla="*/ 26987 w 589711"/>
                    <a:gd name="connsiteY5" fmla="*/ 75302 h 154047"/>
                    <a:gd name="connsiteX6" fmla="*/ 294798 w 589711"/>
                    <a:gd name="connsiteY6" fmla="*/ 127154 h 154047"/>
                    <a:gd name="connsiteX7" fmla="*/ 562663 w 589711"/>
                    <a:gd name="connsiteY7" fmla="*/ 75194 h 154047"/>
                    <a:gd name="connsiteX8" fmla="*/ 513608 w 589711"/>
                    <a:gd name="connsiteY8" fmla="*/ 25494 h 154047"/>
                    <a:gd name="connsiteX9" fmla="*/ 507530 w 589711"/>
                    <a:gd name="connsiteY9" fmla="*/ 7475 h 154047"/>
                    <a:gd name="connsiteX10" fmla="*/ 525549 w 589711"/>
                    <a:gd name="connsiteY10" fmla="*/ 1397 h 154047"/>
                    <a:gd name="connsiteX11" fmla="*/ 586707 w 589711"/>
                    <a:gd name="connsiteY11" fmla="*/ 87135 h 154047"/>
                    <a:gd name="connsiteX12" fmla="*/ 294744 w 589711"/>
                    <a:gd name="connsiteY12" fmla="*/ 153994 h 154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711" h="154047">
                      <a:moveTo>
                        <a:pt x="294852" y="154048"/>
                      </a:moveTo>
                      <a:cubicBezTo>
                        <a:pt x="67167" y="154048"/>
                        <a:pt x="19510" y="120323"/>
                        <a:pt x="2943" y="87297"/>
                      </a:cubicBezTo>
                      <a:cubicBezTo>
                        <a:pt x="-8890" y="63522"/>
                        <a:pt x="15960" y="26892"/>
                        <a:pt x="59475" y="3817"/>
                      </a:cubicBezTo>
                      <a:cubicBezTo>
                        <a:pt x="66037" y="321"/>
                        <a:pt x="74159" y="2849"/>
                        <a:pt x="77655" y="9411"/>
                      </a:cubicBezTo>
                      <a:cubicBezTo>
                        <a:pt x="81151" y="15973"/>
                        <a:pt x="78623" y="24095"/>
                        <a:pt x="72061" y="27592"/>
                      </a:cubicBezTo>
                      <a:cubicBezTo>
                        <a:pt x="35539" y="46955"/>
                        <a:pt x="25158" y="70730"/>
                        <a:pt x="26987" y="75302"/>
                      </a:cubicBezTo>
                      <a:cubicBezTo>
                        <a:pt x="53020" y="127154"/>
                        <a:pt x="235039" y="127154"/>
                        <a:pt x="294798" y="127154"/>
                      </a:cubicBezTo>
                      <a:cubicBezTo>
                        <a:pt x="536576" y="127154"/>
                        <a:pt x="556209" y="88050"/>
                        <a:pt x="562663" y="75194"/>
                      </a:cubicBezTo>
                      <a:cubicBezTo>
                        <a:pt x="564600" y="70353"/>
                        <a:pt x="553250" y="45180"/>
                        <a:pt x="513608" y="25494"/>
                      </a:cubicBezTo>
                      <a:cubicBezTo>
                        <a:pt x="506939" y="22213"/>
                        <a:pt x="504249" y="14145"/>
                        <a:pt x="507530" y="7475"/>
                      </a:cubicBezTo>
                      <a:cubicBezTo>
                        <a:pt x="510811" y="805"/>
                        <a:pt x="518880" y="-1884"/>
                        <a:pt x="525549" y="1397"/>
                      </a:cubicBezTo>
                      <a:cubicBezTo>
                        <a:pt x="572184" y="24526"/>
                        <a:pt x="599078" y="62177"/>
                        <a:pt x="586707" y="87135"/>
                      </a:cubicBezTo>
                      <a:cubicBezTo>
                        <a:pt x="570086" y="120215"/>
                        <a:pt x="522483" y="153994"/>
                        <a:pt x="294744" y="153994"/>
                      </a:cubicBezTo>
                      <a:close/>
                    </a:path>
                  </a:pathLst>
                </a:custGeom>
                <a:solidFill>
                  <a:schemeClr val="bg1"/>
                </a:solidFill>
                <a:ln w="0" cap="flat">
                  <a:noFill/>
                  <a:prstDash val="solid"/>
                  <a:miter/>
                </a:ln>
              </p:spPr>
              <p:txBody>
                <a:bodyPr rtlCol="0" anchor="ctr"/>
                <a:lstStyle/>
                <a:p>
                  <a:endParaRPr lang="en-US"/>
                </a:p>
              </p:txBody>
            </p:sp>
          </p:grpSp>
          <p:grpSp>
            <p:nvGrpSpPr>
              <p:cNvPr id="169" name="Graphic 160">
                <a:extLst>
                  <a:ext uri="{FF2B5EF4-FFF2-40B4-BE49-F238E27FC236}">
                    <a16:creationId xmlns:a16="http://schemas.microsoft.com/office/drawing/2014/main" id="{DDBA58D4-7168-40FD-6CE6-6EA0ACF022DC}"/>
                  </a:ext>
                </a:extLst>
              </p:cNvPr>
              <p:cNvGrpSpPr/>
              <p:nvPr/>
            </p:nvGrpSpPr>
            <p:grpSpPr>
              <a:xfrm>
                <a:off x="6810901" y="6337312"/>
                <a:ext cx="670254" cy="26894"/>
                <a:chOff x="6810901" y="6337312"/>
                <a:chExt cx="670254" cy="26894"/>
              </a:xfrm>
              <a:solidFill>
                <a:schemeClr val="bg1"/>
              </a:solidFill>
            </p:grpSpPr>
            <p:sp>
              <p:nvSpPr>
                <p:cNvPr id="170" name="Freeform: Shape 169">
                  <a:extLst>
                    <a:ext uri="{FF2B5EF4-FFF2-40B4-BE49-F238E27FC236}">
                      <a16:creationId xmlns:a16="http://schemas.microsoft.com/office/drawing/2014/main" id="{FA20D30A-13A7-0711-8F17-978364384F2F}"/>
                    </a:ext>
                  </a:extLst>
                </p:cNvPr>
                <p:cNvSpPr/>
                <p:nvPr/>
              </p:nvSpPr>
              <p:spPr>
                <a:xfrm>
                  <a:off x="7362553" y="6337312"/>
                  <a:ext cx="118602" cy="26894"/>
                </a:xfrm>
                <a:custGeom>
                  <a:avLst/>
                  <a:gdLst>
                    <a:gd name="connsiteX0" fmla="*/ 105156 w 118602"/>
                    <a:gd name="connsiteY0" fmla="*/ 26894 h 26894"/>
                    <a:gd name="connsiteX1" fmla="*/ 13447 w 118602"/>
                    <a:gd name="connsiteY1" fmla="*/ 26894 h 26894"/>
                    <a:gd name="connsiteX2" fmla="*/ 0 w 118602"/>
                    <a:gd name="connsiteY2" fmla="*/ 13447 h 26894"/>
                    <a:gd name="connsiteX3" fmla="*/ 13447 w 118602"/>
                    <a:gd name="connsiteY3" fmla="*/ 0 h 26894"/>
                    <a:gd name="connsiteX4" fmla="*/ 105156 w 118602"/>
                    <a:gd name="connsiteY4" fmla="*/ 0 h 26894"/>
                    <a:gd name="connsiteX5" fmla="*/ 118603 w 118602"/>
                    <a:gd name="connsiteY5" fmla="*/ 13447 h 26894"/>
                    <a:gd name="connsiteX6" fmla="*/ 105156 w 118602"/>
                    <a:gd name="connsiteY6" fmla="*/ 26894 h 26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602" h="26894">
                      <a:moveTo>
                        <a:pt x="105156" y="26894"/>
                      </a:moveTo>
                      <a:lnTo>
                        <a:pt x="13447" y="26894"/>
                      </a:lnTo>
                      <a:cubicBezTo>
                        <a:pt x="6024" y="26894"/>
                        <a:pt x="0" y="20870"/>
                        <a:pt x="0" y="13447"/>
                      </a:cubicBezTo>
                      <a:cubicBezTo>
                        <a:pt x="0" y="6024"/>
                        <a:pt x="6024" y="0"/>
                        <a:pt x="13447" y="0"/>
                      </a:cubicBezTo>
                      <a:lnTo>
                        <a:pt x="105156" y="0"/>
                      </a:lnTo>
                      <a:cubicBezTo>
                        <a:pt x="112579" y="0"/>
                        <a:pt x="118603" y="6024"/>
                        <a:pt x="118603" y="13447"/>
                      </a:cubicBezTo>
                      <a:cubicBezTo>
                        <a:pt x="118603" y="20870"/>
                        <a:pt x="112579" y="26894"/>
                        <a:pt x="105156" y="26894"/>
                      </a:cubicBezTo>
                      <a:close/>
                    </a:path>
                  </a:pathLst>
                </a:custGeom>
                <a:solidFill>
                  <a:schemeClr val="bg1"/>
                </a:solidFill>
                <a:ln w="0"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A221D3C1-C893-A9E0-BBD2-9042BC1ED43C}"/>
                    </a:ext>
                  </a:extLst>
                </p:cNvPr>
                <p:cNvSpPr/>
                <p:nvPr/>
              </p:nvSpPr>
              <p:spPr>
                <a:xfrm>
                  <a:off x="6810901" y="6337312"/>
                  <a:ext cx="437674" cy="26894"/>
                </a:xfrm>
                <a:custGeom>
                  <a:avLst/>
                  <a:gdLst>
                    <a:gd name="connsiteX0" fmla="*/ 424227 w 437674"/>
                    <a:gd name="connsiteY0" fmla="*/ 26894 h 26894"/>
                    <a:gd name="connsiteX1" fmla="*/ 13447 w 437674"/>
                    <a:gd name="connsiteY1" fmla="*/ 26894 h 26894"/>
                    <a:gd name="connsiteX2" fmla="*/ 0 w 437674"/>
                    <a:gd name="connsiteY2" fmla="*/ 13447 h 26894"/>
                    <a:gd name="connsiteX3" fmla="*/ 13447 w 437674"/>
                    <a:gd name="connsiteY3" fmla="*/ 0 h 26894"/>
                    <a:gd name="connsiteX4" fmla="*/ 424227 w 437674"/>
                    <a:gd name="connsiteY4" fmla="*/ 0 h 26894"/>
                    <a:gd name="connsiteX5" fmla="*/ 437674 w 437674"/>
                    <a:gd name="connsiteY5" fmla="*/ 13447 h 26894"/>
                    <a:gd name="connsiteX6" fmla="*/ 424227 w 437674"/>
                    <a:gd name="connsiteY6" fmla="*/ 26894 h 26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7674" h="26894">
                      <a:moveTo>
                        <a:pt x="424227" y="26894"/>
                      </a:moveTo>
                      <a:lnTo>
                        <a:pt x="13447" y="26894"/>
                      </a:lnTo>
                      <a:cubicBezTo>
                        <a:pt x="6024" y="26894"/>
                        <a:pt x="0" y="20870"/>
                        <a:pt x="0" y="13447"/>
                      </a:cubicBezTo>
                      <a:cubicBezTo>
                        <a:pt x="0" y="6024"/>
                        <a:pt x="6024" y="0"/>
                        <a:pt x="13447" y="0"/>
                      </a:cubicBezTo>
                      <a:lnTo>
                        <a:pt x="424227" y="0"/>
                      </a:lnTo>
                      <a:cubicBezTo>
                        <a:pt x="431650" y="0"/>
                        <a:pt x="437674" y="6024"/>
                        <a:pt x="437674" y="13447"/>
                      </a:cubicBezTo>
                      <a:cubicBezTo>
                        <a:pt x="437674" y="20870"/>
                        <a:pt x="431650" y="26894"/>
                        <a:pt x="424227" y="26894"/>
                      </a:cubicBezTo>
                      <a:close/>
                    </a:path>
                  </a:pathLst>
                </a:custGeom>
                <a:solidFill>
                  <a:schemeClr val="bg1"/>
                </a:solidFill>
                <a:ln w="0" cap="flat">
                  <a:noFill/>
                  <a:prstDash val="solid"/>
                  <a:miter/>
                </a:ln>
              </p:spPr>
              <p:txBody>
                <a:bodyPr rtlCol="0" anchor="ctr"/>
                <a:lstStyle/>
                <a:p>
                  <a:endParaRPr lang="en-US"/>
                </a:p>
              </p:txBody>
            </p:sp>
          </p:grpSp>
        </p:grpSp>
        <p:grpSp>
          <p:nvGrpSpPr>
            <p:cNvPr id="172" name="Graphic 160">
              <a:extLst>
                <a:ext uri="{FF2B5EF4-FFF2-40B4-BE49-F238E27FC236}">
                  <a16:creationId xmlns:a16="http://schemas.microsoft.com/office/drawing/2014/main" id="{848FAF1D-8681-4872-4665-9CFD15AA6F97}"/>
                </a:ext>
              </a:extLst>
            </p:cNvPr>
            <p:cNvGrpSpPr/>
            <p:nvPr/>
          </p:nvGrpSpPr>
          <p:grpSpPr>
            <a:xfrm>
              <a:off x="7512785" y="5776757"/>
              <a:ext cx="786974" cy="370043"/>
              <a:chOff x="6855115" y="5815800"/>
              <a:chExt cx="786974" cy="370043"/>
            </a:xfrm>
            <a:solidFill>
              <a:srgbClr val="9FD07A"/>
            </a:solidFill>
          </p:grpSpPr>
          <p:grpSp>
            <p:nvGrpSpPr>
              <p:cNvPr id="173" name="Graphic 160">
                <a:extLst>
                  <a:ext uri="{FF2B5EF4-FFF2-40B4-BE49-F238E27FC236}">
                    <a16:creationId xmlns:a16="http://schemas.microsoft.com/office/drawing/2014/main" id="{73DE39BB-A065-F558-EF43-4B74A48946A3}"/>
                  </a:ext>
                </a:extLst>
              </p:cNvPr>
              <p:cNvGrpSpPr/>
              <p:nvPr/>
            </p:nvGrpSpPr>
            <p:grpSpPr>
              <a:xfrm>
                <a:off x="6855115" y="5815800"/>
                <a:ext cx="571284" cy="370043"/>
                <a:chOff x="6855115" y="5815800"/>
                <a:chExt cx="571284" cy="370043"/>
              </a:xfrm>
              <a:grpFill/>
            </p:grpSpPr>
            <p:sp>
              <p:nvSpPr>
                <p:cNvPr id="174" name="Freeform: Shape 173">
                  <a:extLst>
                    <a:ext uri="{FF2B5EF4-FFF2-40B4-BE49-F238E27FC236}">
                      <a16:creationId xmlns:a16="http://schemas.microsoft.com/office/drawing/2014/main" id="{CFA40EC1-F3DB-486F-9C1B-9130181CA768}"/>
                    </a:ext>
                  </a:extLst>
                </p:cNvPr>
                <p:cNvSpPr/>
                <p:nvPr/>
              </p:nvSpPr>
              <p:spPr>
                <a:xfrm>
                  <a:off x="6855115" y="5898844"/>
                  <a:ext cx="147473" cy="204058"/>
                </a:xfrm>
                <a:custGeom>
                  <a:avLst/>
                  <a:gdLst>
                    <a:gd name="connsiteX0" fmla="*/ 134040 w 147473"/>
                    <a:gd name="connsiteY0" fmla="*/ 204058 h 204058"/>
                    <a:gd name="connsiteX1" fmla="*/ 126080 w 147473"/>
                    <a:gd name="connsiteY1" fmla="*/ 201423 h 204058"/>
                    <a:gd name="connsiteX2" fmla="*/ 5486 w 147473"/>
                    <a:gd name="connsiteY2" fmla="*/ 112834 h 204058"/>
                    <a:gd name="connsiteX3" fmla="*/ 0 w 147473"/>
                    <a:gd name="connsiteY3" fmla="*/ 102022 h 204058"/>
                    <a:gd name="connsiteX4" fmla="*/ 5486 w 147473"/>
                    <a:gd name="connsiteY4" fmla="*/ 91211 h 204058"/>
                    <a:gd name="connsiteX5" fmla="*/ 126080 w 147473"/>
                    <a:gd name="connsiteY5" fmla="*/ 2621 h 204058"/>
                    <a:gd name="connsiteX6" fmla="*/ 144852 w 147473"/>
                    <a:gd name="connsiteY6" fmla="*/ 5472 h 204058"/>
                    <a:gd name="connsiteX7" fmla="*/ 142001 w 147473"/>
                    <a:gd name="connsiteY7" fmla="*/ 24244 h 204058"/>
                    <a:gd name="connsiteX8" fmla="*/ 36146 w 147473"/>
                    <a:gd name="connsiteY8" fmla="*/ 102022 h 204058"/>
                    <a:gd name="connsiteX9" fmla="*/ 142001 w 147473"/>
                    <a:gd name="connsiteY9" fmla="*/ 179800 h 204058"/>
                    <a:gd name="connsiteX10" fmla="*/ 144852 w 147473"/>
                    <a:gd name="connsiteY10" fmla="*/ 198572 h 204058"/>
                    <a:gd name="connsiteX11" fmla="*/ 133986 w 147473"/>
                    <a:gd name="connsiteY11" fmla="*/ 204058 h 20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473" h="204058">
                      <a:moveTo>
                        <a:pt x="134040" y="204058"/>
                      </a:moveTo>
                      <a:cubicBezTo>
                        <a:pt x="131297" y="204058"/>
                        <a:pt x="128500" y="203198"/>
                        <a:pt x="126080" y="201423"/>
                      </a:cubicBezTo>
                      <a:lnTo>
                        <a:pt x="5486" y="112834"/>
                      </a:lnTo>
                      <a:cubicBezTo>
                        <a:pt x="2044" y="110306"/>
                        <a:pt x="0" y="106271"/>
                        <a:pt x="0" y="102022"/>
                      </a:cubicBezTo>
                      <a:cubicBezTo>
                        <a:pt x="0" y="97773"/>
                        <a:pt x="2044" y="93739"/>
                        <a:pt x="5486" y="91211"/>
                      </a:cubicBezTo>
                      <a:lnTo>
                        <a:pt x="126080" y="2621"/>
                      </a:lnTo>
                      <a:cubicBezTo>
                        <a:pt x="132050" y="-1789"/>
                        <a:pt x="140495" y="-498"/>
                        <a:pt x="144852" y="5472"/>
                      </a:cubicBezTo>
                      <a:cubicBezTo>
                        <a:pt x="149262" y="11443"/>
                        <a:pt x="147971" y="19887"/>
                        <a:pt x="142001" y="24244"/>
                      </a:cubicBezTo>
                      <a:lnTo>
                        <a:pt x="36146" y="102022"/>
                      </a:lnTo>
                      <a:lnTo>
                        <a:pt x="142001" y="179800"/>
                      </a:lnTo>
                      <a:cubicBezTo>
                        <a:pt x="147971" y="184211"/>
                        <a:pt x="149262" y="192601"/>
                        <a:pt x="144852" y="198572"/>
                      </a:cubicBezTo>
                      <a:cubicBezTo>
                        <a:pt x="142216" y="202176"/>
                        <a:pt x="138128" y="204058"/>
                        <a:pt x="133986" y="204058"/>
                      </a:cubicBezTo>
                      <a:close/>
                    </a:path>
                  </a:pathLst>
                </a:custGeom>
                <a:grpFill/>
                <a:ln w="0"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2EAD23D4-75C1-35B4-D790-0C37F8857BD2}"/>
                    </a:ext>
                  </a:extLst>
                </p:cNvPr>
                <p:cNvSpPr/>
                <p:nvPr/>
              </p:nvSpPr>
              <p:spPr>
                <a:xfrm>
                  <a:off x="7278926" y="5898844"/>
                  <a:ext cx="147472" cy="204058"/>
                </a:xfrm>
                <a:custGeom>
                  <a:avLst/>
                  <a:gdLst>
                    <a:gd name="connsiteX0" fmla="*/ 13487 w 147472"/>
                    <a:gd name="connsiteY0" fmla="*/ 204058 h 204058"/>
                    <a:gd name="connsiteX1" fmla="*/ 2621 w 147472"/>
                    <a:gd name="connsiteY1" fmla="*/ 198572 h 204058"/>
                    <a:gd name="connsiteX2" fmla="*/ 5472 w 147472"/>
                    <a:gd name="connsiteY2" fmla="*/ 179800 h 204058"/>
                    <a:gd name="connsiteX3" fmla="*/ 111327 w 147472"/>
                    <a:gd name="connsiteY3" fmla="*/ 102022 h 204058"/>
                    <a:gd name="connsiteX4" fmla="*/ 5472 w 147472"/>
                    <a:gd name="connsiteY4" fmla="*/ 24244 h 204058"/>
                    <a:gd name="connsiteX5" fmla="*/ 2621 w 147472"/>
                    <a:gd name="connsiteY5" fmla="*/ 5472 h 204058"/>
                    <a:gd name="connsiteX6" fmla="*/ 21394 w 147472"/>
                    <a:gd name="connsiteY6" fmla="*/ 2621 h 204058"/>
                    <a:gd name="connsiteX7" fmla="*/ 141987 w 147472"/>
                    <a:gd name="connsiteY7" fmla="*/ 91211 h 204058"/>
                    <a:gd name="connsiteX8" fmla="*/ 147473 w 147472"/>
                    <a:gd name="connsiteY8" fmla="*/ 102022 h 204058"/>
                    <a:gd name="connsiteX9" fmla="*/ 141987 w 147472"/>
                    <a:gd name="connsiteY9" fmla="*/ 112834 h 204058"/>
                    <a:gd name="connsiteX10" fmla="*/ 21394 w 147472"/>
                    <a:gd name="connsiteY10" fmla="*/ 201423 h 204058"/>
                    <a:gd name="connsiteX11" fmla="*/ 13433 w 147472"/>
                    <a:gd name="connsiteY11" fmla="*/ 204058 h 20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472" h="204058">
                      <a:moveTo>
                        <a:pt x="13487" y="204058"/>
                      </a:moveTo>
                      <a:cubicBezTo>
                        <a:pt x="9345" y="204058"/>
                        <a:pt x="5257" y="202176"/>
                        <a:pt x="2621" y="198572"/>
                      </a:cubicBezTo>
                      <a:cubicBezTo>
                        <a:pt x="-1789" y="192601"/>
                        <a:pt x="-498" y="184157"/>
                        <a:pt x="5472" y="179800"/>
                      </a:cubicBezTo>
                      <a:lnTo>
                        <a:pt x="111327" y="102022"/>
                      </a:lnTo>
                      <a:lnTo>
                        <a:pt x="5472" y="24244"/>
                      </a:lnTo>
                      <a:cubicBezTo>
                        <a:pt x="-498" y="19834"/>
                        <a:pt x="-1789" y="11443"/>
                        <a:pt x="2621" y="5472"/>
                      </a:cubicBezTo>
                      <a:cubicBezTo>
                        <a:pt x="7032" y="-498"/>
                        <a:pt x="15423" y="-1789"/>
                        <a:pt x="21394" y="2621"/>
                      </a:cubicBezTo>
                      <a:lnTo>
                        <a:pt x="141987" y="91211"/>
                      </a:lnTo>
                      <a:cubicBezTo>
                        <a:pt x="145429" y="93739"/>
                        <a:pt x="147473" y="97773"/>
                        <a:pt x="147473" y="102022"/>
                      </a:cubicBezTo>
                      <a:cubicBezTo>
                        <a:pt x="147473" y="106271"/>
                        <a:pt x="145429" y="110306"/>
                        <a:pt x="141987" y="112834"/>
                      </a:cubicBezTo>
                      <a:lnTo>
                        <a:pt x="21394" y="201423"/>
                      </a:lnTo>
                      <a:cubicBezTo>
                        <a:pt x="18973" y="203198"/>
                        <a:pt x="16230" y="204058"/>
                        <a:pt x="13433" y="204058"/>
                      </a:cubicBezTo>
                      <a:close/>
                    </a:path>
                  </a:pathLst>
                </a:custGeom>
                <a:grpFill/>
                <a:ln w="0"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0EA639A8-EE1A-7A7B-77F4-F0C58EC6D729}"/>
                    </a:ext>
                  </a:extLst>
                </p:cNvPr>
                <p:cNvSpPr/>
                <p:nvPr/>
              </p:nvSpPr>
              <p:spPr>
                <a:xfrm>
                  <a:off x="7039897" y="5815800"/>
                  <a:ext cx="199891" cy="370043"/>
                </a:xfrm>
                <a:custGeom>
                  <a:avLst/>
                  <a:gdLst>
                    <a:gd name="connsiteX0" fmla="*/ 13427 w 199891"/>
                    <a:gd name="connsiteY0" fmla="*/ 370043 h 370043"/>
                    <a:gd name="connsiteX1" fmla="*/ 7403 w 199891"/>
                    <a:gd name="connsiteY1" fmla="*/ 368591 h 370043"/>
                    <a:gd name="connsiteX2" fmla="*/ 1433 w 199891"/>
                    <a:gd name="connsiteY2" fmla="*/ 350518 h 370043"/>
                    <a:gd name="connsiteX3" fmla="*/ 174415 w 199891"/>
                    <a:gd name="connsiteY3" fmla="*/ 7403 h 370043"/>
                    <a:gd name="connsiteX4" fmla="*/ 192488 w 199891"/>
                    <a:gd name="connsiteY4" fmla="*/ 1433 h 370043"/>
                    <a:gd name="connsiteX5" fmla="*/ 198459 w 199891"/>
                    <a:gd name="connsiteY5" fmla="*/ 19505 h 370043"/>
                    <a:gd name="connsiteX6" fmla="*/ 25476 w 199891"/>
                    <a:gd name="connsiteY6" fmla="*/ 362621 h 370043"/>
                    <a:gd name="connsiteX7" fmla="*/ 13481 w 199891"/>
                    <a:gd name="connsiteY7" fmla="*/ 370043 h 370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891" h="370043">
                      <a:moveTo>
                        <a:pt x="13427" y="370043"/>
                      </a:moveTo>
                      <a:cubicBezTo>
                        <a:pt x="11383" y="370043"/>
                        <a:pt x="9339" y="369559"/>
                        <a:pt x="7403" y="368591"/>
                      </a:cubicBezTo>
                      <a:cubicBezTo>
                        <a:pt x="787" y="365256"/>
                        <a:pt x="-1902" y="357134"/>
                        <a:pt x="1433" y="350518"/>
                      </a:cubicBezTo>
                      <a:lnTo>
                        <a:pt x="174415" y="7403"/>
                      </a:lnTo>
                      <a:cubicBezTo>
                        <a:pt x="177750" y="787"/>
                        <a:pt x="185818" y="-1902"/>
                        <a:pt x="192488" y="1433"/>
                      </a:cubicBezTo>
                      <a:cubicBezTo>
                        <a:pt x="199104" y="4767"/>
                        <a:pt x="201794" y="12890"/>
                        <a:pt x="198459" y="19505"/>
                      </a:cubicBezTo>
                      <a:lnTo>
                        <a:pt x="25476" y="362621"/>
                      </a:lnTo>
                      <a:cubicBezTo>
                        <a:pt x="23109" y="367300"/>
                        <a:pt x="18376" y="370043"/>
                        <a:pt x="13481" y="370043"/>
                      </a:cubicBezTo>
                      <a:close/>
                    </a:path>
                  </a:pathLst>
                </a:custGeom>
                <a:grpFill/>
                <a:ln w="0" cap="flat">
                  <a:noFill/>
                  <a:prstDash val="solid"/>
                  <a:miter/>
                </a:ln>
              </p:spPr>
              <p:txBody>
                <a:bodyPr rtlCol="0" anchor="ctr"/>
                <a:lstStyle/>
                <a:p>
                  <a:endParaRPr lang="en-US"/>
                </a:p>
              </p:txBody>
            </p:sp>
          </p:grpSp>
          <p:grpSp>
            <p:nvGrpSpPr>
              <p:cNvPr id="181" name="Graphic 160">
                <a:extLst>
                  <a:ext uri="{FF2B5EF4-FFF2-40B4-BE49-F238E27FC236}">
                    <a16:creationId xmlns:a16="http://schemas.microsoft.com/office/drawing/2014/main" id="{5EB3736C-D531-FB32-FB1C-27F431C2320E}"/>
                  </a:ext>
                </a:extLst>
              </p:cNvPr>
              <p:cNvGrpSpPr/>
              <p:nvPr/>
            </p:nvGrpSpPr>
            <p:grpSpPr>
              <a:xfrm>
                <a:off x="7500681" y="6158950"/>
                <a:ext cx="141409" cy="26894"/>
                <a:chOff x="7500681" y="6158950"/>
                <a:chExt cx="141409" cy="26894"/>
              </a:xfrm>
              <a:grpFill/>
            </p:grpSpPr>
            <p:sp>
              <p:nvSpPr>
                <p:cNvPr id="182" name="Freeform: Shape 181">
                  <a:extLst>
                    <a:ext uri="{FF2B5EF4-FFF2-40B4-BE49-F238E27FC236}">
                      <a16:creationId xmlns:a16="http://schemas.microsoft.com/office/drawing/2014/main" id="{290856AF-45AB-C078-31D7-74F8A4E40C74}"/>
                    </a:ext>
                  </a:extLst>
                </p:cNvPr>
                <p:cNvSpPr/>
                <p:nvPr/>
              </p:nvSpPr>
              <p:spPr>
                <a:xfrm>
                  <a:off x="7500681" y="6158950"/>
                  <a:ext cx="44375" cy="26894"/>
                </a:xfrm>
                <a:custGeom>
                  <a:avLst/>
                  <a:gdLst>
                    <a:gd name="connsiteX0" fmla="*/ 30928 w 44375"/>
                    <a:gd name="connsiteY0" fmla="*/ 26894 h 26894"/>
                    <a:gd name="connsiteX1" fmla="*/ 13447 w 44375"/>
                    <a:gd name="connsiteY1" fmla="*/ 26894 h 26894"/>
                    <a:gd name="connsiteX2" fmla="*/ 0 w 44375"/>
                    <a:gd name="connsiteY2" fmla="*/ 13447 h 26894"/>
                    <a:gd name="connsiteX3" fmla="*/ 13447 w 44375"/>
                    <a:gd name="connsiteY3" fmla="*/ 0 h 26894"/>
                    <a:gd name="connsiteX4" fmla="*/ 30928 w 44375"/>
                    <a:gd name="connsiteY4" fmla="*/ 0 h 26894"/>
                    <a:gd name="connsiteX5" fmla="*/ 44375 w 44375"/>
                    <a:gd name="connsiteY5" fmla="*/ 13447 h 26894"/>
                    <a:gd name="connsiteX6" fmla="*/ 30928 w 44375"/>
                    <a:gd name="connsiteY6" fmla="*/ 26894 h 26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75" h="26894">
                      <a:moveTo>
                        <a:pt x="30928" y="26894"/>
                      </a:moveTo>
                      <a:lnTo>
                        <a:pt x="13447" y="26894"/>
                      </a:lnTo>
                      <a:cubicBezTo>
                        <a:pt x="6024" y="26894"/>
                        <a:pt x="0" y="20870"/>
                        <a:pt x="0" y="13447"/>
                      </a:cubicBezTo>
                      <a:cubicBezTo>
                        <a:pt x="0" y="6024"/>
                        <a:pt x="6024" y="0"/>
                        <a:pt x="13447" y="0"/>
                      </a:cubicBezTo>
                      <a:lnTo>
                        <a:pt x="30928" y="0"/>
                      </a:lnTo>
                      <a:cubicBezTo>
                        <a:pt x="38351" y="0"/>
                        <a:pt x="44375" y="6024"/>
                        <a:pt x="44375" y="13447"/>
                      </a:cubicBezTo>
                      <a:cubicBezTo>
                        <a:pt x="44375" y="20870"/>
                        <a:pt x="38351" y="26894"/>
                        <a:pt x="30928" y="26894"/>
                      </a:cubicBezTo>
                      <a:close/>
                    </a:path>
                  </a:pathLst>
                </a:custGeom>
                <a:grpFill/>
                <a:ln w="0"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5E768849-043E-042D-5CDF-2B8F35CC1332}"/>
                    </a:ext>
                  </a:extLst>
                </p:cNvPr>
                <p:cNvSpPr/>
                <p:nvPr/>
              </p:nvSpPr>
              <p:spPr>
                <a:xfrm>
                  <a:off x="7597715" y="6158950"/>
                  <a:ext cx="44375" cy="26894"/>
                </a:xfrm>
                <a:custGeom>
                  <a:avLst/>
                  <a:gdLst>
                    <a:gd name="connsiteX0" fmla="*/ 30928 w 44375"/>
                    <a:gd name="connsiteY0" fmla="*/ 26894 h 26894"/>
                    <a:gd name="connsiteX1" fmla="*/ 13447 w 44375"/>
                    <a:gd name="connsiteY1" fmla="*/ 26894 h 26894"/>
                    <a:gd name="connsiteX2" fmla="*/ 0 w 44375"/>
                    <a:gd name="connsiteY2" fmla="*/ 13447 h 26894"/>
                    <a:gd name="connsiteX3" fmla="*/ 13447 w 44375"/>
                    <a:gd name="connsiteY3" fmla="*/ 0 h 26894"/>
                    <a:gd name="connsiteX4" fmla="*/ 30928 w 44375"/>
                    <a:gd name="connsiteY4" fmla="*/ 0 h 26894"/>
                    <a:gd name="connsiteX5" fmla="*/ 44375 w 44375"/>
                    <a:gd name="connsiteY5" fmla="*/ 13447 h 26894"/>
                    <a:gd name="connsiteX6" fmla="*/ 30928 w 44375"/>
                    <a:gd name="connsiteY6" fmla="*/ 26894 h 26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75" h="26894">
                      <a:moveTo>
                        <a:pt x="30928" y="26894"/>
                      </a:moveTo>
                      <a:lnTo>
                        <a:pt x="13447" y="26894"/>
                      </a:lnTo>
                      <a:cubicBezTo>
                        <a:pt x="6024" y="26894"/>
                        <a:pt x="0" y="20870"/>
                        <a:pt x="0" y="13447"/>
                      </a:cubicBezTo>
                      <a:cubicBezTo>
                        <a:pt x="0" y="6024"/>
                        <a:pt x="6024" y="0"/>
                        <a:pt x="13447" y="0"/>
                      </a:cubicBezTo>
                      <a:lnTo>
                        <a:pt x="30928" y="0"/>
                      </a:lnTo>
                      <a:cubicBezTo>
                        <a:pt x="38351" y="0"/>
                        <a:pt x="44375" y="6024"/>
                        <a:pt x="44375" y="13447"/>
                      </a:cubicBezTo>
                      <a:cubicBezTo>
                        <a:pt x="44375" y="20870"/>
                        <a:pt x="38351" y="26894"/>
                        <a:pt x="30928" y="26894"/>
                      </a:cubicBezTo>
                      <a:close/>
                    </a:path>
                  </a:pathLst>
                </a:custGeom>
                <a:grpFill/>
                <a:ln w="0" cap="flat">
                  <a:noFill/>
                  <a:prstDash val="solid"/>
                  <a:miter/>
                </a:ln>
              </p:spPr>
              <p:txBody>
                <a:bodyPr rtlCol="0" anchor="ctr"/>
                <a:lstStyle/>
                <a:p>
                  <a:endParaRPr lang="en-US"/>
                </a:p>
              </p:txBody>
            </p:sp>
          </p:grpSp>
        </p:grpSp>
      </p:grpSp>
      <p:grpSp>
        <p:nvGrpSpPr>
          <p:cNvPr id="196" name="Group 195">
            <a:extLst>
              <a:ext uri="{FF2B5EF4-FFF2-40B4-BE49-F238E27FC236}">
                <a16:creationId xmlns:a16="http://schemas.microsoft.com/office/drawing/2014/main" id="{C830D0D3-4D2B-1EA1-B420-8E8994161E2D}"/>
              </a:ext>
            </a:extLst>
          </p:cNvPr>
          <p:cNvGrpSpPr>
            <a:grpSpLocks noChangeAspect="1"/>
          </p:cNvGrpSpPr>
          <p:nvPr/>
        </p:nvGrpSpPr>
        <p:grpSpPr>
          <a:xfrm>
            <a:off x="10275737" y="5595206"/>
            <a:ext cx="1097280" cy="1094819"/>
            <a:chOff x="9568402" y="5532102"/>
            <a:chExt cx="1191847" cy="1189174"/>
          </a:xfrm>
        </p:grpSpPr>
        <p:grpSp>
          <p:nvGrpSpPr>
            <p:cNvPr id="187" name="Graphic 184">
              <a:extLst>
                <a:ext uri="{FF2B5EF4-FFF2-40B4-BE49-F238E27FC236}">
                  <a16:creationId xmlns:a16="http://schemas.microsoft.com/office/drawing/2014/main" id="{329987A9-87DE-3229-B9E9-039E44F2C338}"/>
                </a:ext>
              </a:extLst>
            </p:cNvPr>
            <p:cNvGrpSpPr/>
            <p:nvPr/>
          </p:nvGrpSpPr>
          <p:grpSpPr>
            <a:xfrm>
              <a:off x="9568515" y="6112640"/>
              <a:ext cx="1191734" cy="608636"/>
              <a:chOff x="9568515" y="6112640"/>
              <a:chExt cx="1191734" cy="608636"/>
            </a:xfrm>
            <a:solidFill>
              <a:srgbClr val="9FD07A"/>
            </a:solidFill>
          </p:grpSpPr>
          <p:sp>
            <p:nvSpPr>
              <p:cNvPr id="188" name="Freeform: Shape 187">
                <a:extLst>
                  <a:ext uri="{FF2B5EF4-FFF2-40B4-BE49-F238E27FC236}">
                    <a16:creationId xmlns:a16="http://schemas.microsoft.com/office/drawing/2014/main" id="{C00D2771-57F0-CC93-AC83-920FC74D7DC9}"/>
                  </a:ext>
                </a:extLst>
              </p:cNvPr>
              <p:cNvSpPr/>
              <p:nvPr/>
            </p:nvSpPr>
            <p:spPr>
              <a:xfrm>
                <a:off x="9568515" y="6112640"/>
                <a:ext cx="1191734" cy="608636"/>
              </a:xfrm>
              <a:custGeom>
                <a:avLst/>
                <a:gdLst>
                  <a:gd name="connsiteX0" fmla="*/ 1177061 w 1191734"/>
                  <a:gd name="connsiteY0" fmla="*/ 608522 h 608636"/>
                  <a:gd name="connsiteX1" fmla="*/ 1162557 w 1191734"/>
                  <a:gd name="connsiteY1" fmla="*/ 594019 h 608636"/>
                  <a:gd name="connsiteX2" fmla="*/ 1162557 w 1191734"/>
                  <a:gd name="connsiteY2" fmla="*/ 507965 h 608636"/>
                  <a:gd name="connsiteX3" fmla="*/ 1159315 w 1191734"/>
                  <a:gd name="connsiteY3" fmla="*/ 500116 h 608636"/>
                  <a:gd name="connsiteX4" fmla="*/ 1151409 w 1191734"/>
                  <a:gd name="connsiteY4" fmla="*/ 496874 h 608636"/>
                  <a:gd name="connsiteX5" fmla="*/ 1151352 w 1191734"/>
                  <a:gd name="connsiteY5" fmla="*/ 496874 h 608636"/>
                  <a:gd name="connsiteX6" fmla="*/ 1030376 w 1191734"/>
                  <a:gd name="connsiteY6" fmla="*/ 497499 h 608636"/>
                  <a:gd name="connsiteX7" fmla="*/ 1016896 w 1191734"/>
                  <a:gd name="connsiteY7" fmla="*/ 488570 h 608636"/>
                  <a:gd name="connsiteX8" fmla="*/ 967698 w 1191734"/>
                  <a:gd name="connsiteY8" fmla="*/ 370210 h 608636"/>
                  <a:gd name="connsiteX9" fmla="*/ 970769 w 1191734"/>
                  <a:gd name="connsiteY9" fmla="*/ 354455 h 608636"/>
                  <a:gd name="connsiteX10" fmla="*/ 1055743 w 1191734"/>
                  <a:gd name="connsiteY10" fmla="*/ 268799 h 608636"/>
                  <a:gd name="connsiteX11" fmla="*/ 1058985 w 1191734"/>
                  <a:gd name="connsiteY11" fmla="*/ 260893 h 608636"/>
                  <a:gd name="connsiteX12" fmla="*/ 1055686 w 1191734"/>
                  <a:gd name="connsiteY12" fmla="*/ 253158 h 608636"/>
                  <a:gd name="connsiteX13" fmla="*/ 934994 w 1191734"/>
                  <a:gd name="connsiteY13" fmla="*/ 133774 h 608636"/>
                  <a:gd name="connsiteX14" fmla="*/ 927202 w 1191734"/>
                  <a:gd name="connsiteY14" fmla="*/ 130589 h 608636"/>
                  <a:gd name="connsiteX15" fmla="*/ 927145 w 1191734"/>
                  <a:gd name="connsiteY15" fmla="*/ 130589 h 608636"/>
                  <a:gd name="connsiteX16" fmla="*/ 919296 w 1191734"/>
                  <a:gd name="connsiteY16" fmla="*/ 133887 h 608636"/>
                  <a:gd name="connsiteX17" fmla="*/ 834095 w 1191734"/>
                  <a:gd name="connsiteY17" fmla="*/ 220055 h 608636"/>
                  <a:gd name="connsiteX18" fmla="*/ 818226 w 1191734"/>
                  <a:gd name="connsiteY18" fmla="*/ 223241 h 608636"/>
                  <a:gd name="connsiteX19" fmla="*/ 699866 w 1191734"/>
                  <a:gd name="connsiteY19" fmla="*/ 174384 h 608636"/>
                  <a:gd name="connsiteX20" fmla="*/ 690880 w 1191734"/>
                  <a:gd name="connsiteY20" fmla="*/ 161074 h 608636"/>
                  <a:gd name="connsiteX21" fmla="*/ 690197 w 1191734"/>
                  <a:gd name="connsiteY21" fmla="*/ 40269 h 608636"/>
                  <a:gd name="connsiteX22" fmla="*/ 679163 w 1191734"/>
                  <a:gd name="connsiteY22" fmla="*/ 29064 h 608636"/>
                  <a:gd name="connsiteX23" fmla="*/ 512458 w 1191734"/>
                  <a:gd name="connsiteY23" fmla="*/ 29064 h 608636"/>
                  <a:gd name="connsiteX24" fmla="*/ 501424 w 1191734"/>
                  <a:gd name="connsiteY24" fmla="*/ 40155 h 608636"/>
                  <a:gd name="connsiteX25" fmla="*/ 500741 w 1191734"/>
                  <a:gd name="connsiteY25" fmla="*/ 161018 h 608636"/>
                  <a:gd name="connsiteX26" fmla="*/ 491755 w 1191734"/>
                  <a:gd name="connsiteY26" fmla="*/ 174327 h 608636"/>
                  <a:gd name="connsiteX27" fmla="*/ 373395 w 1191734"/>
                  <a:gd name="connsiteY27" fmla="*/ 223184 h 608636"/>
                  <a:gd name="connsiteX28" fmla="*/ 357526 w 1191734"/>
                  <a:gd name="connsiteY28" fmla="*/ 219999 h 608636"/>
                  <a:gd name="connsiteX29" fmla="*/ 272325 w 1191734"/>
                  <a:gd name="connsiteY29" fmla="*/ 133831 h 608636"/>
                  <a:gd name="connsiteX30" fmla="*/ 256513 w 1191734"/>
                  <a:gd name="connsiteY30" fmla="*/ 133831 h 608636"/>
                  <a:gd name="connsiteX31" fmla="*/ 135992 w 1191734"/>
                  <a:gd name="connsiteY31" fmla="*/ 253158 h 608636"/>
                  <a:gd name="connsiteX32" fmla="*/ 132636 w 1191734"/>
                  <a:gd name="connsiteY32" fmla="*/ 261007 h 608636"/>
                  <a:gd name="connsiteX33" fmla="*/ 135878 w 1191734"/>
                  <a:gd name="connsiteY33" fmla="*/ 268912 h 608636"/>
                  <a:gd name="connsiteX34" fmla="*/ 220852 w 1191734"/>
                  <a:gd name="connsiteY34" fmla="*/ 354568 h 608636"/>
                  <a:gd name="connsiteX35" fmla="*/ 223923 w 1191734"/>
                  <a:gd name="connsiteY35" fmla="*/ 370323 h 608636"/>
                  <a:gd name="connsiteX36" fmla="*/ 174725 w 1191734"/>
                  <a:gd name="connsiteY36" fmla="*/ 488683 h 608636"/>
                  <a:gd name="connsiteX37" fmla="*/ 161245 w 1191734"/>
                  <a:gd name="connsiteY37" fmla="*/ 497613 h 608636"/>
                  <a:gd name="connsiteX38" fmla="*/ 40269 w 1191734"/>
                  <a:gd name="connsiteY38" fmla="*/ 496987 h 608636"/>
                  <a:gd name="connsiteX39" fmla="*/ 32249 w 1191734"/>
                  <a:gd name="connsiteY39" fmla="*/ 500229 h 608636"/>
                  <a:gd name="connsiteX40" fmla="*/ 29007 w 1191734"/>
                  <a:gd name="connsiteY40" fmla="*/ 508078 h 608636"/>
                  <a:gd name="connsiteX41" fmla="*/ 29007 w 1191734"/>
                  <a:gd name="connsiteY41" fmla="*/ 594133 h 608636"/>
                  <a:gd name="connsiteX42" fmla="*/ 14504 w 1191734"/>
                  <a:gd name="connsiteY42" fmla="*/ 608636 h 608636"/>
                  <a:gd name="connsiteX43" fmla="*/ 0 w 1191734"/>
                  <a:gd name="connsiteY43" fmla="*/ 594133 h 608636"/>
                  <a:gd name="connsiteX44" fmla="*/ 0 w 1191734"/>
                  <a:gd name="connsiteY44" fmla="*/ 508078 h 608636"/>
                  <a:gd name="connsiteX45" fmla="*/ 11830 w 1191734"/>
                  <a:gd name="connsiteY45" fmla="*/ 479697 h 608636"/>
                  <a:gd name="connsiteX46" fmla="*/ 40439 w 1191734"/>
                  <a:gd name="connsiteY46" fmla="*/ 467980 h 608636"/>
                  <a:gd name="connsiteX47" fmla="*/ 151690 w 1191734"/>
                  <a:gd name="connsiteY47" fmla="*/ 468549 h 608636"/>
                  <a:gd name="connsiteX48" fmla="*/ 193437 w 1191734"/>
                  <a:gd name="connsiteY48" fmla="*/ 368048 h 608636"/>
                  <a:gd name="connsiteX49" fmla="*/ 115289 w 1191734"/>
                  <a:gd name="connsiteY49" fmla="*/ 289274 h 608636"/>
                  <a:gd name="connsiteX50" fmla="*/ 103686 w 1191734"/>
                  <a:gd name="connsiteY50" fmla="*/ 260665 h 608636"/>
                  <a:gd name="connsiteX51" fmla="*/ 115744 w 1191734"/>
                  <a:gd name="connsiteY51" fmla="*/ 232398 h 608636"/>
                  <a:gd name="connsiteX52" fmla="*/ 236208 w 1191734"/>
                  <a:gd name="connsiteY52" fmla="*/ 113127 h 608636"/>
                  <a:gd name="connsiteX53" fmla="*/ 292971 w 1191734"/>
                  <a:gd name="connsiteY53" fmla="*/ 113412 h 608636"/>
                  <a:gd name="connsiteX54" fmla="*/ 371347 w 1191734"/>
                  <a:gd name="connsiteY54" fmla="*/ 192698 h 608636"/>
                  <a:gd name="connsiteX55" fmla="*/ 471791 w 1191734"/>
                  <a:gd name="connsiteY55" fmla="*/ 151235 h 608636"/>
                  <a:gd name="connsiteX56" fmla="*/ 472417 w 1191734"/>
                  <a:gd name="connsiteY56" fmla="*/ 40041 h 608636"/>
                  <a:gd name="connsiteX57" fmla="*/ 512458 w 1191734"/>
                  <a:gd name="connsiteY57" fmla="*/ 0 h 608636"/>
                  <a:gd name="connsiteX58" fmla="*/ 679163 w 1191734"/>
                  <a:gd name="connsiteY58" fmla="*/ 0 h 608636"/>
                  <a:gd name="connsiteX59" fmla="*/ 719204 w 1191734"/>
                  <a:gd name="connsiteY59" fmla="*/ 40098 h 608636"/>
                  <a:gd name="connsiteX60" fmla="*/ 719830 w 1191734"/>
                  <a:gd name="connsiteY60" fmla="*/ 151178 h 608636"/>
                  <a:gd name="connsiteX61" fmla="*/ 820274 w 1191734"/>
                  <a:gd name="connsiteY61" fmla="*/ 192641 h 608636"/>
                  <a:gd name="connsiteX62" fmla="*/ 898650 w 1191734"/>
                  <a:gd name="connsiteY62" fmla="*/ 113412 h 608636"/>
                  <a:gd name="connsiteX63" fmla="*/ 926918 w 1191734"/>
                  <a:gd name="connsiteY63" fmla="*/ 101525 h 608636"/>
                  <a:gd name="connsiteX64" fmla="*/ 927202 w 1191734"/>
                  <a:gd name="connsiteY64" fmla="*/ 101525 h 608636"/>
                  <a:gd name="connsiteX65" fmla="*/ 955413 w 1191734"/>
                  <a:gd name="connsiteY65" fmla="*/ 113127 h 608636"/>
                  <a:gd name="connsiteX66" fmla="*/ 1076048 w 1191734"/>
                  <a:gd name="connsiteY66" fmla="*/ 232455 h 608636"/>
                  <a:gd name="connsiteX67" fmla="*/ 1088049 w 1191734"/>
                  <a:gd name="connsiteY67" fmla="*/ 260665 h 608636"/>
                  <a:gd name="connsiteX68" fmla="*/ 1076446 w 1191734"/>
                  <a:gd name="connsiteY68" fmla="*/ 289274 h 608636"/>
                  <a:gd name="connsiteX69" fmla="*/ 998298 w 1191734"/>
                  <a:gd name="connsiteY69" fmla="*/ 368048 h 608636"/>
                  <a:gd name="connsiteX70" fmla="*/ 1040045 w 1191734"/>
                  <a:gd name="connsiteY70" fmla="*/ 468492 h 608636"/>
                  <a:gd name="connsiteX71" fmla="*/ 1151296 w 1191734"/>
                  <a:gd name="connsiteY71" fmla="*/ 467923 h 608636"/>
                  <a:gd name="connsiteX72" fmla="*/ 1151523 w 1191734"/>
                  <a:gd name="connsiteY72" fmla="*/ 467923 h 608636"/>
                  <a:gd name="connsiteX73" fmla="*/ 1179905 w 1191734"/>
                  <a:gd name="connsiteY73" fmla="*/ 479640 h 608636"/>
                  <a:gd name="connsiteX74" fmla="*/ 1191735 w 1191734"/>
                  <a:gd name="connsiteY74" fmla="*/ 508021 h 608636"/>
                  <a:gd name="connsiteX75" fmla="*/ 1191735 w 1191734"/>
                  <a:gd name="connsiteY75" fmla="*/ 594076 h 608636"/>
                  <a:gd name="connsiteX76" fmla="*/ 1177231 w 1191734"/>
                  <a:gd name="connsiteY76" fmla="*/ 608579 h 608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191734" h="608636">
                    <a:moveTo>
                      <a:pt x="1177061" y="608522"/>
                    </a:moveTo>
                    <a:cubicBezTo>
                      <a:pt x="1169041" y="608522"/>
                      <a:pt x="1162557" y="602038"/>
                      <a:pt x="1162557" y="594019"/>
                    </a:cubicBezTo>
                    <a:lnTo>
                      <a:pt x="1162557" y="507965"/>
                    </a:lnTo>
                    <a:cubicBezTo>
                      <a:pt x="1162557" y="505007"/>
                      <a:pt x="1161420" y="502220"/>
                      <a:pt x="1159315" y="500116"/>
                    </a:cubicBezTo>
                    <a:cubicBezTo>
                      <a:pt x="1157211" y="498011"/>
                      <a:pt x="1154367" y="496874"/>
                      <a:pt x="1151409" y="496874"/>
                    </a:cubicBezTo>
                    <a:lnTo>
                      <a:pt x="1151352" y="496874"/>
                    </a:lnTo>
                    <a:lnTo>
                      <a:pt x="1030376" y="497499"/>
                    </a:lnTo>
                    <a:cubicBezTo>
                      <a:pt x="1024290" y="497272"/>
                      <a:pt x="1019171" y="493973"/>
                      <a:pt x="1016896" y="488570"/>
                    </a:cubicBezTo>
                    <a:lnTo>
                      <a:pt x="967698" y="370210"/>
                    </a:lnTo>
                    <a:cubicBezTo>
                      <a:pt x="965423" y="364806"/>
                      <a:pt x="966674" y="358607"/>
                      <a:pt x="970769" y="354455"/>
                    </a:cubicBezTo>
                    <a:lnTo>
                      <a:pt x="1055743" y="268799"/>
                    </a:lnTo>
                    <a:cubicBezTo>
                      <a:pt x="1057847" y="266694"/>
                      <a:pt x="1058985" y="263850"/>
                      <a:pt x="1058985" y="260893"/>
                    </a:cubicBezTo>
                    <a:cubicBezTo>
                      <a:pt x="1058985" y="257935"/>
                      <a:pt x="1057791" y="255205"/>
                      <a:pt x="1055686" y="253158"/>
                    </a:cubicBezTo>
                    <a:lnTo>
                      <a:pt x="934994" y="133774"/>
                    </a:lnTo>
                    <a:cubicBezTo>
                      <a:pt x="932890" y="131726"/>
                      <a:pt x="930159" y="130589"/>
                      <a:pt x="927202" y="130589"/>
                    </a:cubicBezTo>
                    <a:lnTo>
                      <a:pt x="927145" y="130589"/>
                    </a:lnTo>
                    <a:cubicBezTo>
                      <a:pt x="924187" y="130589"/>
                      <a:pt x="921401" y="131783"/>
                      <a:pt x="919296" y="133887"/>
                    </a:cubicBezTo>
                    <a:lnTo>
                      <a:pt x="834095" y="220055"/>
                    </a:lnTo>
                    <a:cubicBezTo>
                      <a:pt x="829943" y="224264"/>
                      <a:pt x="823687" y="225516"/>
                      <a:pt x="818226" y="223241"/>
                    </a:cubicBezTo>
                    <a:lnTo>
                      <a:pt x="699866" y="174384"/>
                    </a:lnTo>
                    <a:cubicBezTo>
                      <a:pt x="694463" y="172165"/>
                      <a:pt x="690937" y="166876"/>
                      <a:pt x="690880" y="161074"/>
                    </a:cubicBezTo>
                    <a:lnTo>
                      <a:pt x="690197" y="40269"/>
                    </a:lnTo>
                    <a:cubicBezTo>
                      <a:pt x="690197" y="34069"/>
                      <a:pt x="685249" y="29064"/>
                      <a:pt x="679163" y="29064"/>
                    </a:cubicBezTo>
                    <a:lnTo>
                      <a:pt x="512458" y="29064"/>
                    </a:lnTo>
                    <a:cubicBezTo>
                      <a:pt x="506372" y="29064"/>
                      <a:pt x="501424" y="34069"/>
                      <a:pt x="501424" y="40155"/>
                    </a:cubicBezTo>
                    <a:lnTo>
                      <a:pt x="500741" y="161018"/>
                    </a:lnTo>
                    <a:cubicBezTo>
                      <a:pt x="500741" y="166876"/>
                      <a:pt x="497158" y="172108"/>
                      <a:pt x="491755" y="174327"/>
                    </a:cubicBezTo>
                    <a:lnTo>
                      <a:pt x="373395" y="223184"/>
                    </a:lnTo>
                    <a:cubicBezTo>
                      <a:pt x="367935" y="225402"/>
                      <a:pt x="361678" y="224150"/>
                      <a:pt x="357526" y="219999"/>
                    </a:cubicBezTo>
                    <a:lnTo>
                      <a:pt x="272325" y="133831"/>
                    </a:lnTo>
                    <a:cubicBezTo>
                      <a:pt x="268002" y="129508"/>
                      <a:pt x="260950" y="129451"/>
                      <a:pt x="256513" y="133831"/>
                    </a:cubicBezTo>
                    <a:lnTo>
                      <a:pt x="135992" y="253158"/>
                    </a:lnTo>
                    <a:cubicBezTo>
                      <a:pt x="133831" y="255262"/>
                      <a:pt x="132636" y="258049"/>
                      <a:pt x="132636" y="261007"/>
                    </a:cubicBezTo>
                    <a:cubicBezTo>
                      <a:pt x="132636" y="264021"/>
                      <a:pt x="133774" y="266808"/>
                      <a:pt x="135878" y="268912"/>
                    </a:cubicBezTo>
                    <a:lnTo>
                      <a:pt x="220852" y="354568"/>
                    </a:lnTo>
                    <a:cubicBezTo>
                      <a:pt x="224947" y="358720"/>
                      <a:pt x="226198" y="364920"/>
                      <a:pt x="223923" y="370323"/>
                    </a:cubicBezTo>
                    <a:lnTo>
                      <a:pt x="174725" y="488683"/>
                    </a:lnTo>
                    <a:cubicBezTo>
                      <a:pt x="172450" y="494144"/>
                      <a:pt x="167558" y="497556"/>
                      <a:pt x="161245" y="497613"/>
                    </a:cubicBezTo>
                    <a:lnTo>
                      <a:pt x="40269" y="496987"/>
                    </a:lnTo>
                    <a:cubicBezTo>
                      <a:pt x="37425" y="496817"/>
                      <a:pt x="34410" y="498125"/>
                      <a:pt x="32249" y="500229"/>
                    </a:cubicBezTo>
                    <a:cubicBezTo>
                      <a:pt x="30145" y="502334"/>
                      <a:pt x="29007" y="505121"/>
                      <a:pt x="29007" y="508078"/>
                    </a:cubicBezTo>
                    <a:lnTo>
                      <a:pt x="29007" y="594133"/>
                    </a:lnTo>
                    <a:cubicBezTo>
                      <a:pt x="29007" y="602152"/>
                      <a:pt x="22523" y="608636"/>
                      <a:pt x="14504" y="608636"/>
                    </a:cubicBezTo>
                    <a:cubicBezTo>
                      <a:pt x="6484" y="608636"/>
                      <a:pt x="0" y="602152"/>
                      <a:pt x="0" y="594133"/>
                    </a:cubicBezTo>
                    <a:lnTo>
                      <a:pt x="0" y="508078"/>
                    </a:lnTo>
                    <a:cubicBezTo>
                      <a:pt x="0" y="497329"/>
                      <a:pt x="4209" y="487261"/>
                      <a:pt x="11830" y="479697"/>
                    </a:cubicBezTo>
                    <a:cubicBezTo>
                      <a:pt x="19452" y="472075"/>
                      <a:pt x="29860" y="468265"/>
                      <a:pt x="40439" y="467980"/>
                    </a:cubicBezTo>
                    <a:lnTo>
                      <a:pt x="151690" y="468549"/>
                    </a:lnTo>
                    <a:lnTo>
                      <a:pt x="193437" y="368048"/>
                    </a:lnTo>
                    <a:lnTo>
                      <a:pt x="115289" y="289274"/>
                    </a:lnTo>
                    <a:cubicBezTo>
                      <a:pt x="107724" y="281596"/>
                      <a:pt x="103572" y="271472"/>
                      <a:pt x="103686" y="260665"/>
                    </a:cubicBezTo>
                    <a:cubicBezTo>
                      <a:pt x="103800" y="249916"/>
                      <a:pt x="108065" y="239848"/>
                      <a:pt x="115744" y="232398"/>
                    </a:cubicBezTo>
                    <a:lnTo>
                      <a:pt x="236208" y="113127"/>
                    </a:lnTo>
                    <a:cubicBezTo>
                      <a:pt x="252020" y="97600"/>
                      <a:pt x="277444" y="97714"/>
                      <a:pt x="292971" y="113412"/>
                    </a:cubicBezTo>
                    <a:lnTo>
                      <a:pt x="371347" y="192698"/>
                    </a:lnTo>
                    <a:lnTo>
                      <a:pt x="471791" y="151235"/>
                    </a:lnTo>
                    <a:lnTo>
                      <a:pt x="472417" y="40041"/>
                    </a:lnTo>
                    <a:cubicBezTo>
                      <a:pt x="472417" y="18030"/>
                      <a:pt x="490390" y="0"/>
                      <a:pt x="512458" y="0"/>
                    </a:cubicBezTo>
                    <a:lnTo>
                      <a:pt x="679163" y="0"/>
                    </a:lnTo>
                    <a:cubicBezTo>
                      <a:pt x="701231" y="0"/>
                      <a:pt x="719204" y="17973"/>
                      <a:pt x="719204" y="40098"/>
                    </a:cubicBezTo>
                    <a:lnTo>
                      <a:pt x="719830" y="151178"/>
                    </a:lnTo>
                    <a:lnTo>
                      <a:pt x="820274" y="192641"/>
                    </a:lnTo>
                    <a:lnTo>
                      <a:pt x="898650" y="113412"/>
                    </a:lnTo>
                    <a:cubicBezTo>
                      <a:pt x="906158" y="105847"/>
                      <a:pt x="916225" y="101582"/>
                      <a:pt x="926918" y="101525"/>
                    </a:cubicBezTo>
                    <a:lnTo>
                      <a:pt x="927202" y="101525"/>
                    </a:lnTo>
                    <a:cubicBezTo>
                      <a:pt x="937838" y="101525"/>
                      <a:pt x="947848" y="105620"/>
                      <a:pt x="955413" y="113127"/>
                    </a:cubicBezTo>
                    <a:lnTo>
                      <a:pt x="1076048" y="232455"/>
                    </a:lnTo>
                    <a:cubicBezTo>
                      <a:pt x="1083669" y="239848"/>
                      <a:pt x="1087935" y="249916"/>
                      <a:pt x="1088049" y="260665"/>
                    </a:cubicBezTo>
                    <a:cubicBezTo>
                      <a:pt x="1088163" y="271472"/>
                      <a:pt x="1084011" y="281596"/>
                      <a:pt x="1076446" y="289274"/>
                    </a:cubicBezTo>
                    <a:lnTo>
                      <a:pt x="998298" y="368048"/>
                    </a:lnTo>
                    <a:lnTo>
                      <a:pt x="1040045" y="468492"/>
                    </a:lnTo>
                    <a:lnTo>
                      <a:pt x="1151296" y="467923"/>
                    </a:lnTo>
                    <a:lnTo>
                      <a:pt x="1151523" y="467923"/>
                    </a:lnTo>
                    <a:cubicBezTo>
                      <a:pt x="1162216" y="467923"/>
                      <a:pt x="1172283" y="472075"/>
                      <a:pt x="1179905" y="479640"/>
                    </a:cubicBezTo>
                    <a:cubicBezTo>
                      <a:pt x="1187526" y="487205"/>
                      <a:pt x="1191735" y="497329"/>
                      <a:pt x="1191735" y="508021"/>
                    </a:cubicBezTo>
                    <a:lnTo>
                      <a:pt x="1191735" y="594076"/>
                    </a:lnTo>
                    <a:cubicBezTo>
                      <a:pt x="1191735" y="602095"/>
                      <a:pt x="1185251" y="608579"/>
                      <a:pt x="1177231" y="608579"/>
                    </a:cubicBezTo>
                    <a:close/>
                  </a:path>
                </a:pathLst>
              </a:custGeom>
              <a:grpFill/>
              <a:ln w="0"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4581B230-5F42-C081-4ECF-CBE4DE3FA56F}"/>
                  </a:ext>
                </a:extLst>
              </p:cNvPr>
              <p:cNvSpPr/>
              <p:nvPr/>
            </p:nvSpPr>
            <p:spPr>
              <a:xfrm>
                <a:off x="9865468" y="6410787"/>
                <a:ext cx="597545" cy="310375"/>
              </a:xfrm>
              <a:custGeom>
                <a:avLst/>
                <a:gdLst>
                  <a:gd name="connsiteX0" fmla="*/ 14504 w 597545"/>
                  <a:gd name="connsiteY0" fmla="*/ 310375 h 310375"/>
                  <a:gd name="connsiteX1" fmla="*/ 14447 w 597545"/>
                  <a:gd name="connsiteY1" fmla="*/ 310375 h 310375"/>
                  <a:gd name="connsiteX2" fmla="*/ 0 w 597545"/>
                  <a:gd name="connsiteY2" fmla="*/ 295815 h 310375"/>
                  <a:gd name="connsiteX3" fmla="*/ 88102 w 597545"/>
                  <a:gd name="connsiteY3" fmla="*/ 85997 h 310375"/>
                  <a:gd name="connsiteX4" fmla="*/ 297123 w 597545"/>
                  <a:gd name="connsiteY4" fmla="*/ 0 h 310375"/>
                  <a:gd name="connsiteX5" fmla="*/ 300536 w 597545"/>
                  <a:gd name="connsiteY5" fmla="*/ 0 h 310375"/>
                  <a:gd name="connsiteX6" fmla="*/ 509500 w 597545"/>
                  <a:gd name="connsiteY6" fmla="*/ 86054 h 310375"/>
                  <a:gd name="connsiteX7" fmla="*/ 597545 w 597545"/>
                  <a:gd name="connsiteY7" fmla="*/ 295815 h 310375"/>
                  <a:gd name="connsiteX8" fmla="*/ 583099 w 597545"/>
                  <a:gd name="connsiteY8" fmla="*/ 310375 h 310375"/>
                  <a:gd name="connsiteX9" fmla="*/ 583042 w 597545"/>
                  <a:gd name="connsiteY9" fmla="*/ 310375 h 310375"/>
                  <a:gd name="connsiteX10" fmla="*/ 568538 w 597545"/>
                  <a:gd name="connsiteY10" fmla="*/ 295929 h 310375"/>
                  <a:gd name="connsiteX11" fmla="*/ 489082 w 597545"/>
                  <a:gd name="connsiteY11" fmla="*/ 106644 h 310375"/>
                  <a:gd name="connsiteX12" fmla="*/ 298830 w 597545"/>
                  <a:gd name="connsiteY12" fmla="*/ 29007 h 310375"/>
                  <a:gd name="connsiteX13" fmla="*/ 108520 w 597545"/>
                  <a:gd name="connsiteY13" fmla="*/ 106644 h 310375"/>
                  <a:gd name="connsiteX14" fmla="*/ 29007 w 597545"/>
                  <a:gd name="connsiteY14" fmla="*/ 295929 h 310375"/>
                  <a:gd name="connsiteX15" fmla="*/ 14504 w 597545"/>
                  <a:gd name="connsiteY15" fmla="*/ 310375 h 3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545" h="310375">
                    <a:moveTo>
                      <a:pt x="14504" y="310375"/>
                    </a:moveTo>
                    <a:lnTo>
                      <a:pt x="14447" y="310375"/>
                    </a:lnTo>
                    <a:cubicBezTo>
                      <a:pt x="6427" y="310375"/>
                      <a:pt x="0" y="303835"/>
                      <a:pt x="0" y="295815"/>
                    </a:cubicBezTo>
                    <a:cubicBezTo>
                      <a:pt x="341" y="216415"/>
                      <a:pt x="31623" y="141907"/>
                      <a:pt x="88102" y="85997"/>
                    </a:cubicBezTo>
                    <a:cubicBezTo>
                      <a:pt x="144182" y="30486"/>
                      <a:pt x="218349" y="0"/>
                      <a:pt x="297123" y="0"/>
                    </a:cubicBezTo>
                    <a:cubicBezTo>
                      <a:pt x="298261" y="0"/>
                      <a:pt x="299398" y="0"/>
                      <a:pt x="300536" y="0"/>
                    </a:cubicBezTo>
                    <a:cubicBezTo>
                      <a:pt x="379196" y="0"/>
                      <a:pt x="453420" y="30486"/>
                      <a:pt x="509500" y="86054"/>
                    </a:cubicBezTo>
                    <a:cubicBezTo>
                      <a:pt x="565922" y="141907"/>
                      <a:pt x="597204" y="216415"/>
                      <a:pt x="597545" y="295815"/>
                    </a:cubicBezTo>
                    <a:cubicBezTo>
                      <a:pt x="597545" y="303835"/>
                      <a:pt x="591118" y="310318"/>
                      <a:pt x="583099" y="310375"/>
                    </a:cubicBezTo>
                    <a:lnTo>
                      <a:pt x="583042" y="310375"/>
                    </a:lnTo>
                    <a:cubicBezTo>
                      <a:pt x="575079" y="310375"/>
                      <a:pt x="568595" y="303948"/>
                      <a:pt x="568538" y="295929"/>
                    </a:cubicBezTo>
                    <a:cubicBezTo>
                      <a:pt x="568254" y="224321"/>
                      <a:pt x="539986" y="157093"/>
                      <a:pt x="489082" y="106644"/>
                    </a:cubicBezTo>
                    <a:cubicBezTo>
                      <a:pt x="438120" y="56194"/>
                      <a:pt x="370494" y="28438"/>
                      <a:pt x="298830" y="29007"/>
                    </a:cubicBezTo>
                    <a:cubicBezTo>
                      <a:pt x="227449" y="28552"/>
                      <a:pt x="159482" y="56194"/>
                      <a:pt x="108520" y="106644"/>
                    </a:cubicBezTo>
                    <a:cubicBezTo>
                      <a:pt x="57559" y="157093"/>
                      <a:pt x="29348" y="224321"/>
                      <a:pt x="29007" y="295929"/>
                    </a:cubicBezTo>
                    <a:cubicBezTo>
                      <a:pt x="29007" y="303891"/>
                      <a:pt x="22466" y="310375"/>
                      <a:pt x="14504" y="310375"/>
                    </a:cubicBezTo>
                    <a:close/>
                  </a:path>
                </a:pathLst>
              </a:custGeom>
              <a:grpFill/>
              <a:ln w="0" cap="flat">
                <a:noFill/>
                <a:prstDash val="solid"/>
                <a:miter/>
              </a:ln>
            </p:spPr>
            <p:txBody>
              <a:bodyPr rtlCol="0" anchor="ctr"/>
              <a:lstStyle/>
              <a:p>
                <a:endParaRPr lang="en-US"/>
              </a:p>
            </p:txBody>
          </p:sp>
        </p:grpSp>
        <p:grpSp>
          <p:nvGrpSpPr>
            <p:cNvPr id="190" name="Graphic 184">
              <a:extLst>
                <a:ext uri="{FF2B5EF4-FFF2-40B4-BE49-F238E27FC236}">
                  <a16:creationId xmlns:a16="http://schemas.microsoft.com/office/drawing/2014/main" id="{35283C64-2297-00BD-73C9-E21A5DC81AB1}"/>
                </a:ext>
              </a:extLst>
            </p:cNvPr>
            <p:cNvGrpSpPr/>
            <p:nvPr/>
          </p:nvGrpSpPr>
          <p:grpSpPr>
            <a:xfrm>
              <a:off x="9568402" y="5532102"/>
              <a:ext cx="1191677" cy="980949"/>
              <a:chOff x="9568402" y="5532102"/>
              <a:chExt cx="1191677" cy="980949"/>
            </a:xfrm>
            <a:solidFill>
              <a:schemeClr val="bg1"/>
            </a:solidFill>
          </p:grpSpPr>
          <p:sp>
            <p:nvSpPr>
              <p:cNvPr id="191" name="Freeform: Shape 190">
                <a:extLst>
                  <a:ext uri="{FF2B5EF4-FFF2-40B4-BE49-F238E27FC236}">
                    <a16:creationId xmlns:a16="http://schemas.microsoft.com/office/drawing/2014/main" id="{0DFB52AA-4F2A-B937-238B-5A37DB2D2EA3}"/>
                  </a:ext>
                </a:extLst>
              </p:cNvPr>
              <p:cNvSpPr/>
              <p:nvPr/>
            </p:nvSpPr>
            <p:spPr>
              <a:xfrm>
                <a:off x="9568458" y="5532102"/>
                <a:ext cx="1191621" cy="980949"/>
              </a:xfrm>
              <a:custGeom>
                <a:avLst/>
                <a:gdLst>
                  <a:gd name="connsiteX0" fmla="*/ 1156073 w 1191621"/>
                  <a:gd name="connsiteY0" fmla="*/ 980950 h 980949"/>
                  <a:gd name="connsiteX1" fmla="*/ 1147769 w 1191621"/>
                  <a:gd name="connsiteY1" fmla="*/ 978334 h 980949"/>
                  <a:gd name="connsiteX2" fmla="*/ 1144243 w 1191621"/>
                  <a:gd name="connsiteY2" fmla="*/ 958143 h 980949"/>
                  <a:gd name="connsiteX3" fmla="*/ 1162671 w 1191621"/>
                  <a:gd name="connsiteY3" fmla="*/ 899844 h 980949"/>
                  <a:gd name="connsiteX4" fmla="*/ 1162671 w 1191621"/>
                  <a:gd name="connsiteY4" fmla="*/ 130532 h 980949"/>
                  <a:gd name="connsiteX5" fmla="*/ 1061146 w 1191621"/>
                  <a:gd name="connsiteY5" fmla="*/ 29007 h 980949"/>
                  <a:gd name="connsiteX6" fmla="*/ 130475 w 1191621"/>
                  <a:gd name="connsiteY6" fmla="*/ 29007 h 980949"/>
                  <a:gd name="connsiteX7" fmla="*/ 28950 w 1191621"/>
                  <a:gd name="connsiteY7" fmla="*/ 130532 h 980949"/>
                  <a:gd name="connsiteX8" fmla="*/ 28950 w 1191621"/>
                  <a:gd name="connsiteY8" fmla="*/ 899787 h 980949"/>
                  <a:gd name="connsiteX9" fmla="*/ 47492 w 1191621"/>
                  <a:gd name="connsiteY9" fmla="*/ 957915 h 980949"/>
                  <a:gd name="connsiteX10" fmla="*/ 44023 w 1191621"/>
                  <a:gd name="connsiteY10" fmla="*/ 978163 h 980949"/>
                  <a:gd name="connsiteX11" fmla="*/ 23831 w 1191621"/>
                  <a:gd name="connsiteY11" fmla="*/ 974694 h 980949"/>
                  <a:gd name="connsiteX12" fmla="*/ 0 w 1191621"/>
                  <a:gd name="connsiteY12" fmla="*/ 899787 h 980949"/>
                  <a:gd name="connsiteX13" fmla="*/ 0 w 1191621"/>
                  <a:gd name="connsiteY13" fmla="*/ 130532 h 980949"/>
                  <a:gd name="connsiteX14" fmla="*/ 130475 w 1191621"/>
                  <a:gd name="connsiteY14" fmla="*/ 0 h 980949"/>
                  <a:gd name="connsiteX15" fmla="*/ 1061089 w 1191621"/>
                  <a:gd name="connsiteY15" fmla="*/ 0 h 980949"/>
                  <a:gd name="connsiteX16" fmla="*/ 1191621 w 1191621"/>
                  <a:gd name="connsiteY16" fmla="*/ 130532 h 980949"/>
                  <a:gd name="connsiteX17" fmla="*/ 1191621 w 1191621"/>
                  <a:gd name="connsiteY17" fmla="*/ 899787 h 980949"/>
                  <a:gd name="connsiteX18" fmla="*/ 1167904 w 1191621"/>
                  <a:gd name="connsiteY18" fmla="*/ 974750 h 980949"/>
                  <a:gd name="connsiteX19" fmla="*/ 1156016 w 1191621"/>
                  <a:gd name="connsiteY19" fmla="*/ 980893 h 980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91621" h="980949">
                    <a:moveTo>
                      <a:pt x="1156073" y="980950"/>
                    </a:moveTo>
                    <a:cubicBezTo>
                      <a:pt x="1153173" y="980950"/>
                      <a:pt x="1150272" y="980097"/>
                      <a:pt x="1147769" y="978334"/>
                    </a:cubicBezTo>
                    <a:cubicBezTo>
                      <a:pt x="1141229" y="973727"/>
                      <a:pt x="1139636" y="964683"/>
                      <a:pt x="1144243" y="958143"/>
                    </a:cubicBezTo>
                    <a:cubicBezTo>
                      <a:pt x="1156301" y="940966"/>
                      <a:pt x="1162671" y="920831"/>
                      <a:pt x="1162671" y="899844"/>
                    </a:cubicBezTo>
                    <a:lnTo>
                      <a:pt x="1162671" y="130532"/>
                    </a:lnTo>
                    <a:cubicBezTo>
                      <a:pt x="1162671" y="74565"/>
                      <a:pt x="1117113" y="29007"/>
                      <a:pt x="1061146" y="29007"/>
                    </a:cubicBezTo>
                    <a:lnTo>
                      <a:pt x="130475" y="29007"/>
                    </a:lnTo>
                    <a:cubicBezTo>
                      <a:pt x="74508" y="29007"/>
                      <a:pt x="28950" y="74565"/>
                      <a:pt x="28950" y="130532"/>
                    </a:cubicBezTo>
                    <a:lnTo>
                      <a:pt x="28950" y="899787"/>
                    </a:lnTo>
                    <a:cubicBezTo>
                      <a:pt x="28950" y="920718"/>
                      <a:pt x="35377" y="940795"/>
                      <a:pt x="47492" y="957915"/>
                    </a:cubicBezTo>
                    <a:cubicBezTo>
                      <a:pt x="52099" y="964456"/>
                      <a:pt x="50563" y="973499"/>
                      <a:pt x="44023" y="978163"/>
                    </a:cubicBezTo>
                    <a:cubicBezTo>
                      <a:pt x="37482" y="982770"/>
                      <a:pt x="28438" y="981234"/>
                      <a:pt x="23831" y="974694"/>
                    </a:cubicBezTo>
                    <a:cubicBezTo>
                      <a:pt x="8247" y="952625"/>
                      <a:pt x="0" y="926747"/>
                      <a:pt x="0" y="899787"/>
                    </a:cubicBezTo>
                    <a:lnTo>
                      <a:pt x="0" y="130532"/>
                    </a:lnTo>
                    <a:cubicBezTo>
                      <a:pt x="-57" y="58583"/>
                      <a:pt x="58469" y="0"/>
                      <a:pt x="130475" y="0"/>
                    </a:cubicBezTo>
                    <a:lnTo>
                      <a:pt x="1061089" y="0"/>
                    </a:lnTo>
                    <a:cubicBezTo>
                      <a:pt x="1133095" y="0"/>
                      <a:pt x="1191621" y="58583"/>
                      <a:pt x="1191621" y="130532"/>
                    </a:cubicBezTo>
                    <a:lnTo>
                      <a:pt x="1191621" y="899787"/>
                    </a:lnTo>
                    <a:cubicBezTo>
                      <a:pt x="1191621" y="926747"/>
                      <a:pt x="1183431" y="952682"/>
                      <a:pt x="1167904" y="974750"/>
                    </a:cubicBezTo>
                    <a:cubicBezTo>
                      <a:pt x="1165060" y="978789"/>
                      <a:pt x="1160567" y="980893"/>
                      <a:pt x="1156016" y="980893"/>
                    </a:cubicBezTo>
                    <a:close/>
                  </a:path>
                </a:pathLst>
              </a:custGeom>
              <a:solidFill>
                <a:schemeClr val="bg1"/>
              </a:solidFill>
              <a:ln w="0"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61CAAC26-6C17-821F-6517-CF7CCBF5D0A4}"/>
                  </a:ext>
                </a:extLst>
              </p:cNvPr>
              <p:cNvSpPr/>
              <p:nvPr/>
            </p:nvSpPr>
            <p:spPr>
              <a:xfrm>
                <a:off x="9568402" y="5776784"/>
                <a:ext cx="1191677" cy="29007"/>
              </a:xfrm>
              <a:custGeom>
                <a:avLst/>
                <a:gdLst>
                  <a:gd name="connsiteX0" fmla="*/ 1177174 w 1191677"/>
                  <a:gd name="connsiteY0" fmla="*/ 29007 h 29007"/>
                  <a:gd name="connsiteX1" fmla="*/ 14504 w 1191677"/>
                  <a:gd name="connsiteY1" fmla="*/ 29007 h 29007"/>
                  <a:gd name="connsiteX2" fmla="*/ 0 w 1191677"/>
                  <a:gd name="connsiteY2" fmla="*/ 14504 h 29007"/>
                  <a:gd name="connsiteX3" fmla="*/ 14504 w 1191677"/>
                  <a:gd name="connsiteY3" fmla="*/ 0 h 29007"/>
                  <a:gd name="connsiteX4" fmla="*/ 1177174 w 1191677"/>
                  <a:gd name="connsiteY4" fmla="*/ 0 h 29007"/>
                  <a:gd name="connsiteX5" fmla="*/ 1191678 w 1191677"/>
                  <a:gd name="connsiteY5" fmla="*/ 14504 h 29007"/>
                  <a:gd name="connsiteX6" fmla="*/ 1177174 w 1191677"/>
                  <a:gd name="connsiteY6" fmla="*/ 29007 h 2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1677" h="29007">
                    <a:moveTo>
                      <a:pt x="1177174" y="29007"/>
                    </a:moveTo>
                    <a:lnTo>
                      <a:pt x="14504" y="29007"/>
                    </a:lnTo>
                    <a:cubicBezTo>
                      <a:pt x="6484" y="29007"/>
                      <a:pt x="0" y="22523"/>
                      <a:pt x="0" y="14504"/>
                    </a:cubicBezTo>
                    <a:cubicBezTo>
                      <a:pt x="0" y="6484"/>
                      <a:pt x="6484" y="0"/>
                      <a:pt x="14504" y="0"/>
                    </a:cubicBezTo>
                    <a:lnTo>
                      <a:pt x="1177174" y="0"/>
                    </a:lnTo>
                    <a:cubicBezTo>
                      <a:pt x="1185194" y="0"/>
                      <a:pt x="1191678" y="6484"/>
                      <a:pt x="1191678" y="14504"/>
                    </a:cubicBezTo>
                    <a:cubicBezTo>
                      <a:pt x="1191678" y="22523"/>
                      <a:pt x="1185194" y="29007"/>
                      <a:pt x="1177174" y="29007"/>
                    </a:cubicBezTo>
                    <a:close/>
                  </a:path>
                </a:pathLst>
              </a:custGeom>
              <a:solidFill>
                <a:schemeClr val="bg1"/>
              </a:solidFill>
              <a:ln w="0" cap="flat">
                <a:noFill/>
                <a:prstDash val="solid"/>
                <a:miter/>
              </a:ln>
            </p:spPr>
            <p:txBody>
              <a:bodyPr rtlCol="0" anchor="ctr"/>
              <a:lstStyle/>
              <a:p>
                <a:endParaRPr lang="en-US"/>
              </a:p>
            </p:txBody>
          </p:sp>
          <p:grpSp>
            <p:nvGrpSpPr>
              <p:cNvPr id="193" name="Graphic 184">
                <a:extLst>
                  <a:ext uri="{FF2B5EF4-FFF2-40B4-BE49-F238E27FC236}">
                    <a16:creationId xmlns:a16="http://schemas.microsoft.com/office/drawing/2014/main" id="{16B8BFCB-937C-AF40-F8B9-7ED2D9AAAC04}"/>
                  </a:ext>
                </a:extLst>
              </p:cNvPr>
              <p:cNvGrpSpPr/>
              <p:nvPr/>
            </p:nvGrpSpPr>
            <p:grpSpPr>
              <a:xfrm>
                <a:off x="9741079" y="5654443"/>
                <a:ext cx="218861" cy="29007"/>
                <a:chOff x="9741079" y="5654443"/>
                <a:chExt cx="218861" cy="29007"/>
              </a:xfrm>
              <a:solidFill>
                <a:schemeClr val="bg1"/>
              </a:solidFill>
            </p:grpSpPr>
            <p:sp>
              <p:nvSpPr>
                <p:cNvPr id="194" name="Freeform: Shape 193">
                  <a:extLst>
                    <a:ext uri="{FF2B5EF4-FFF2-40B4-BE49-F238E27FC236}">
                      <a16:creationId xmlns:a16="http://schemas.microsoft.com/office/drawing/2014/main" id="{76CC9432-7DCF-09EA-C7B4-6B2F81B2F9B4}"/>
                    </a:ext>
                  </a:extLst>
                </p:cNvPr>
                <p:cNvSpPr/>
                <p:nvPr/>
              </p:nvSpPr>
              <p:spPr>
                <a:xfrm>
                  <a:off x="9741079" y="5654443"/>
                  <a:ext cx="71209" cy="29007"/>
                </a:xfrm>
                <a:custGeom>
                  <a:avLst/>
                  <a:gdLst>
                    <a:gd name="connsiteX0" fmla="*/ 56706 w 71209"/>
                    <a:gd name="connsiteY0" fmla="*/ 29007 h 29007"/>
                    <a:gd name="connsiteX1" fmla="*/ 14504 w 71209"/>
                    <a:gd name="connsiteY1" fmla="*/ 29007 h 29007"/>
                    <a:gd name="connsiteX2" fmla="*/ 0 w 71209"/>
                    <a:gd name="connsiteY2" fmla="*/ 14504 h 29007"/>
                    <a:gd name="connsiteX3" fmla="*/ 14504 w 71209"/>
                    <a:gd name="connsiteY3" fmla="*/ 0 h 29007"/>
                    <a:gd name="connsiteX4" fmla="*/ 56706 w 71209"/>
                    <a:gd name="connsiteY4" fmla="*/ 0 h 29007"/>
                    <a:gd name="connsiteX5" fmla="*/ 71209 w 71209"/>
                    <a:gd name="connsiteY5" fmla="*/ 14504 h 29007"/>
                    <a:gd name="connsiteX6" fmla="*/ 56706 w 71209"/>
                    <a:gd name="connsiteY6" fmla="*/ 29007 h 2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09" h="29007">
                      <a:moveTo>
                        <a:pt x="56706" y="29007"/>
                      </a:moveTo>
                      <a:lnTo>
                        <a:pt x="14504" y="29007"/>
                      </a:lnTo>
                      <a:cubicBezTo>
                        <a:pt x="6484" y="29007"/>
                        <a:pt x="0" y="22523"/>
                        <a:pt x="0" y="14504"/>
                      </a:cubicBezTo>
                      <a:cubicBezTo>
                        <a:pt x="0" y="6484"/>
                        <a:pt x="6484" y="0"/>
                        <a:pt x="14504" y="0"/>
                      </a:cubicBezTo>
                      <a:lnTo>
                        <a:pt x="56706" y="0"/>
                      </a:lnTo>
                      <a:cubicBezTo>
                        <a:pt x="64726" y="0"/>
                        <a:pt x="71209" y="6484"/>
                        <a:pt x="71209" y="14504"/>
                      </a:cubicBezTo>
                      <a:cubicBezTo>
                        <a:pt x="71209" y="22523"/>
                        <a:pt x="64726" y="29007"/>
                        <a:pt x="56706" y="29007"/>
                      </a:cubicBezTo>
                      <a:close/>
                    </a:path>
                  </a:pathLst>
                </a:custGeom>
                <a:solidFill>
                  <a:schemeClr val="bg1"/>
                </a:solidFill>
                <a:ln w="0"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C9FF0CB6-0CC3-6900-394A-6F6230EA9346}"/>
                    </a:ext>
                  </a:extLst>
                </p:cNvPr>
                <p:cNvSpPr/>
                <p:nvPr/>
              </p:nvSpPr>
              <p:spPr>
                <a:xfrm>
                  <a:off x="9888730" y="5654443"/>
                  <a:ext cx="71209" cy="29007"/>
                </a:xfrm>
                <a:custGeom>
                  <a:avLst/>
                  <a:gdLst>
                    <a:gd name="connsiteX0" fmla="*/ 56706 w 71209"/>
                    <a:gd name="connsiteY0" fmla="*/ 29007 h 29007"/>
                    <a:gd name="connsiteX1" fmla="*/ 14504 w 71209"/>
                    <a:gd name="connsiteY1" fmla="*/ 29007 h 29007"/>
                    <a:gd name="connsiteX2" fmla="*/ 0 w 71209"/>
                    <a:gd name="connsiteY2" fmla="*/ 14504 h 29007"/>
                    <a:gd name="connsiteX3" fmla="*/ 14504 w 71209"/>
                    <a:gd name="connsiteY3" fmla="*/ 0 h 29007"/>
                    <a:gd name="connsiteX4" fmla="*/ 56706 w 71209"/>
                    <a:gd name="connsiteY4" fmla="*/ 0 h 29007"/>
                    <a:gd name="connsiteX5" fmla="*/ 71209 w 71209"/>
                    <a:gd name="connsiteY5" fmla="*/ 14504 h 29007"/>
                    <a:gd name="connsiteX6" fmla="*/ 56706 w 71209"/>
                    <a:gd name="connsiteY6" fmla="*/ 29007 h 2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09" h="29007">
                      <a:moveTo>
                        <a:pt x="56706" y="29007"/>
                      </a:moveTo>
                      <a:lnTo>
                        <a:pt x="14504" y="29007"/>
                      </a:lnTo>
                      <a:cubicBezTo>
                        <a:pt x="6484" y="29007"/>
                        <a:pt x="0" y="22523"/>
                        <a:pt x="0" y="14504"/>
                      </a:cubicBezTo>
                      <a:cubicBezTo>
                        <a:pt x="0" y="6484"/>
                        <a:pt x="6484" y="0"/>
                        <a:pt x="14504" y="0"/>
                      </a:cubicBezTo>
                      <a:lnTo>
                        <a:pt x="56706" y="0"/>
                      </a:lnTo>
                      <a:cubicBezTo>
                        <a:pt x="64726" y="0"/>
                        <a:pt x="71209" y="6484"/>
                        <a:pt x="71209" y="14504"/>
                      </a:cubicBezTo>
                      <a:cubicBezTo>
                        <a:pt x="71209" y="22523"/>
                        <a:pt x="64726" y="29007"/>
                        <a:pt x="56706" y="29007"/>
                      </a:cubicBezTo>
                      <a:close/>
                    </a:path>
                  </a:pathLst>
                </a:custGeom>
                <a:solidFill>
                  <a:schemeClr val="bg1"/>
                </a:solidFill>
                <a:ln w="0" cap="flat">
                  <a:noFill/>
                  <a:prstDash val="solid"/>
                  <a:miter/>
                </a:ln>
              </p:spPr>
              <p:txBody>
                <a:bodyPr rtlCol="0" anchor="ctr"/>
                <a:lstStyle/>
                <a:p>
                  <a:endParaRPr lang="en-US"/>
                </a:p>
              </p:txBody>
            </p:sp>
          </p:grpSp>
        </p:grpSp>
      </p:grpSp>
      <p:grpSp>
        <p:nvGrpSpPr>
          <p:cNvPr id="210" name="Group 209">
            <a:extLst>
              <a:ext uri="{FF2B5EF4-FFF2-40B4-BE49-F238E27FC236}">
                <a16:creationId xmlns:a16="http://schemas.microsoft.com/office/drawing/2014/main" id="{E19C4E93-9A7C-83E5-2D5C-F83F5FBDA694}"/>
              </a:ext>
            </a:extLst>
          </p:cNvPr>
          <p:cNvGrpSpPr/>
          <p:nvPr/>
        </p:nvGrpSpPr>
        <p:grpSpPr>
          <a:xfrm>
            <a:off x="13191067" y="5548494"/>
            <a:ext cx="1084545" cy="1188242"/>
            <a:chOff x="12543317" y="5494276"/>
            <a:chExt cx="1084545" cy="1188242"/>
          </a:xfrm>
        </p:grpSpPr>
        <p:grpSp>
          <p:nvGrpSpPr>
            <p:cNvPr id="200" name="Graphic 197">
              <a:extLst>
                <a:ext uri="{FF2B5EF4-FFF2-40B4-BE49-F238E27FC236}">
                  <a16:creationId xmlns:a16="http://schemas.microsoft.com/office/drawing/2014/main" id="{337AAAD5-0CD3-CED0-C79C-203D510E2256}"/>
                </a:ext>
              </a:extLst>
            </p:cNvPr>
            <p:cNvGrpSpPr/>
            <p:nvPr/>
          </p:nvGrpSpPr>
          <p:grpSpPr>
            <a:xfrm>
              <a:off x="12689041" y="5494276"/>
              <a:ext cx="793097" cy="559494"/>
              <a:chOff x="12689041" y="5494276"/>
              <a:chExt cx="793097" cy="559494"/>
            </a:xfrm>
            <a:solidFill>
              <a:srgbClr val="9FD07A"/>
            </a:solidFill>
          </p:grpSpPr>
          <p:sp>
            <p:nvSpPr>
              <p:cNvPr id="201" name="Freeform: Shape 200">
                <a:extLst>
                  <a:ext uri="{FF2B5EF4-FFF2-40B4-BE49-F238E27FC236}">
                    <a16:creationId xmlns:a16="http://schemas.microsoft.com/office/drawing/2014/main" id="{D39D9330-6498-D5E9-E4E9-F45A8461ADB7}"/>
                  </a:ext>
                </a:extLst>
              </p:cNvPr>
              <p:cNvSpPr/>
              <p:nvPr/>
            </p:nvSpPr>
            <p:spPr>
              <a:xfrm>
                <a:off x="12827547" y="5531052"/>
                <a:ext cx="257253" cy="221982"/>
              </a:xfrm>
              <a:custGeom>
                <a:avLst/>
                <a:gdLst>
                  <a:gd name="connsiteX0" fmla="*/ 28444 w 257253"/>
                  <a:gd name="connsiteY0" fmla="*/ 221930 h 221982"/>
                  <a:gd name="connsiteX1" fmla="*/ 16663 w 257253"/>
                  <a:gd name="connsiteY1" fmla="*/ 214819 h 221982"/>
                  <a:gd name="connsiteX2" fmla="*/ 0 w 257253"/>
                  <a:gd name="connsiteY2" fmla="*/ 147051 h 221982"/>
                  <a:gd name="connsiteX3" fmla="*/ 148537 w 257253"/>
                  <a:gd name="connsiteY3" fmla="*/ 0 h 221982"/>
                  <a:gd name="connsiteX4" fmla="*/ 253292 w 257253"/>
                  <a:gd name="connsiteY4" fmla="*/ 42773 h 221982"/>
                  <a:gd name="connsiteX5" fmla="*/ 253452 w 257253"/>
                  <a:gd name="connsiteY5" fmla="*/ 61559 h 221982"/>
                  <a:gd name="connsiteX6" fmla="*/ 234666 w 257253"/>
                  <a:gd name="connsiteY6" fmla="*/ 61718 h 221982"/>
                  <a:gd name="connsiteX7" fmla="*/ 148537 w 257253"/>
                  <a:gd name="connsiteY7" fmla="*/ 26587 h 221982"/>
                  <a:gd name="connsiteX8" fmla="*/ 26534 w 257253"/>
                  <a:gd name="connsiteY8" fmla="*/ 147104 h 221982"/>
                  <a:gd name="connsiteX9" fmla="*/ 40172 w 257253"/>
                  <a:gd name="connsiteY9" fmla="*/ 202507 h 221982"/>
                  <a:gd name="connsiteX10" fmla="*/ 34600 w 257253"/>
                  <a:gd name="connsiteY10" fmla="*/ 220444 h 221982"/>
                  <a:gd name="connsiteX11" fmla="*/ 28444 w 257253"/>
                  <a:gd name="connsiteY11" fmla="*/ 221983 h 22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253" h="221982">
                    <a:moveTo>
                      <a:pt x="28444" y="221930"/>
                    </a:moveTo>
                    <a:cubicBezTo>
                      <a:pt x="23668" y="221930"/>
                      <a:pt x="19051" y="219329"/>
                      <a:pt x="16663" y="214819"/>
                    </a:cubicBezTo>
                    <a:cubicBezTo>
                      <a:pt x="5731" y="194069"/>
                      <a:pt x="0" y="170613"/>
                      <a:pt x="0" y="147051"/>
                    </a:cubicBezTo>
                    <a:cubicBezTo>
                      <a:pt x="0" y="65963"/>
                      <a:pt x="66653" y="0"/>
                      <a:pt x="148537" y="0"/>
                    </a:cubicBezTo>
                    <a:cubicBezTo>
                      <a:pt x="188072" y="0"/>
                      <a:pt x="225273" y="15177"/>
                      <a:pt x="253292" y="42773"/>
                    </a:cubicBezTo>
                    <a:cubicBezTo>
                      <a:pt x="258493" y="47920"/>
                      <a:pt x="258599" y="56305"/>
                      <a:pt x="253452" y="61559"/>
                    </a:cubicBezTo>
                    <a:cubicBezTo>
                      <a:pt x="248304" y="66759"/>
                      <a:pt x="239919" y="66866"/>
                      <a:pt x="234666" y="61718"/>
                    </a:cubicBezTo>
                    <a:cubicBezTo>
                      <a:pt x="211634" y="39058"/>
                      <a:pt x="181067" y="26587"/>
                      <a:pt x="148537" y="26587"/>
                    </a:cubicBezTo>
                    <a:cubicBezTo>
                      <a:pt x="81247" y="26587"/>
                      <a:pt x="26534" y="80663"/>
                      <a:pt x="26534" y="147104"/>
                    </a:cubicBezTo>
                    <a:cubicBezTo>
                      <a:pt x="26534" y="166633"/>
                      <a:pt x="31098" y="185313"/>
                      <a:pt x="40172" y="202507"/>
                    </a:cubicBezTo>
                    <a:cubicBezTo>
                      <a:pt x="43569" y="208981"/>
                      <a:pt x="41074" y="216994"/>
                      <a:pt x="34600" y="220444"/>
                    </a:cubicBezTo>
                    <a:cubicBezTo>
                      <a:pt x="32637" y="221452"/>
                      <a:pt x="30514" y="221983"/>
                      <a:pt x="28444" y="221983"/>
                    </a:cubicBezTo>
                    <a:close/>
                  </a:path>
                </a:pathLst>
              </a:custGeom>
              <a:grpFill/>
              <a:ln w="0"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C6288A7F-EBE1-428C-675C-EEA99BEAA12C}"/>
                  </a:ext>
                </a:extLst>
              </p:cNvPr>
              <p:cNvSpPr/>
              <p:nvPr/>
            </p:nvSpPr>
            <p:spPr>
              <a:xfrm>
                <a:off x="13015007" y="5494276"/>
                <a:ext cx="232730" cy="190089"/>
              </a:xfrm>
              <a:custGeom>
                <a:avLst/>
                <a:gdLst>
                  <a:gd name="connsiteX0" fmla="*/ 206038 w 232730"/>
                  <a:gd name="connsiteY0" fmla="*/ 190089 h 190089"/>
                  <a:gd name="connsiteX1" fmla="*/ 199670 w 232730"/>
                  <a:gd name="connsiteY1" fmla="*/ 188444 h 190089"/>
                  <a:gd name="connsiteX2" fmla="*/ 194416 w 232730"/>
                  <a:gd name="connsiteY2" fmla="*/ 170454 h 190089"/>
                  <a:gd name="connsiteX3" fmla="*/ 206197 w 232730"/>
                  <a:gd name="connsiteY3" fmla="*/ 124444 h 190089"/>
                  <a:gd name="connsiteX4" fmla="*/ 106005 w 232730"/>
                  <a:gd name="connsiteY4" fmla="*/ 26587 h 190089"/>
                  <a:gd name="connsiteX5" fmla="*/ 24015 w 232730"/>
                  <a:gd name="connsiteY5" fmla="*/ 68139 h 190089"/>
                  <a:gd name="connsiteX6" fmla="*/ 5495 w 232730"/>
                  <a:gd name="connsiteY6" fmla="*/ 71111 h 190089"/>
                  <a:gd name="connsiteX7" fmla="*/ 2523 w 232730"/>
                  <a:gd name="connsiteY7" fmla="*/ 52590 h 190089"/>
                  <a:gd name="connsiteX8" fmla="*/ 106005 w 232730"/>
                  <a:gd name="connsiteY8" fmla="*/ 0 h 190089"/>
                  <a:gd name="connsiteX9" fmla="*/ 232731 w 232730"/>
                  <a:gd name="connsiteY9" fmla="*/ 124391 h 190089"/>
                  <a:gd name="connsiteX10" fmla="*/ 217713 w 232730"/>
                  <a:gd name="connsiteY10" fmla="*/ 183137 h 190089"/>
                  <a:gd name="connsiteX11" fmla="*/ 206038 w 232730"/>
                  <a:gd name="connsiteY11" fmla="*/ 190036 h 19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2730" h="190089">
                    <a:moveTo>
                      <a:pt x="206038" y="190089"/>
                    </a:moveTo>
                    <a:cubicBezTo>
                      <a:pt x="203862" y="190089"/>
                      <a:pt x="201686" y="189558"/>
                      <a:pt x="199670" y="188444"/>
                    </a:cubicBezTo>
                    <a:cubicBezTo>
                      <a:pt x="193248" y="184941"/>
                      <a:pt x="190860" y="176875"/>
                      <a:pt x="194416" y="170454"/>
                    </a:cubicBezTo>
                    <a:cubicBezTo>
                      <a:pt x="202111" y="156391"/>
                      <a:pt x="206197" y="140471"/>
                      <a:pt x="206197" y="124444"/>
                    </a:cubicBezTo>
                    <a:cubicBezTo>
                      <a:pt x="206197" y="70474"/>
                      <a:pt x="161248" y="26587"/>
                      <a:pt x="106005" y="26587"/>
                    </a:cubicBezTo>
                    <a:cubicBezTo>
                      <a:pt x="73474" y="26587"/>
                      <a:pt x="42801" y="42136"/>
                      <a:pt x="24015" y="68139"/>
                    </a:cubicBezTo>
                    <a:cubicBezTo>
                      <a:pt x="19717" y="74083"/>
                      <a:pt x="11438" y="75409"/>
                      <a:pt x="5495" y="71111"/>
                    </a:cubicBezTo>
                    <a:cubicBezTo>
                      <a:pt x="-449" y="66812"/>
                      <a:pt x="-1776" y="58534"/>
                      <a:pt x="2523" y="52590"/>
                    </a:cubicBezTo>
                    <a:cubicBezTo>
                      <a:pt x="26297" y="19688"/>
                      <a:pt x="64984" y="0"/>
                      <a:pt x="106005" y="0"/>
                    </a:cubicBezTo>
                    <a:cubicBezTo>
                      <a:pt x="175895" y="0"/>
                      <a:pt x="232731" y="55774"/>
                      <a:pt x="232731" y="124391"/>
                    </a:cubicBezTo>
                    <a:cubicBezTo>
                      <a:pt x="232731" y="144875"/>
                      <a:pt x="227530" y="165200"/>
                      <a:pt x="217713" y="183137"/>
                    </a:cubicBezTo>
                    <a:cubicBezTo>
                      <a:pt x="215325" y="187542"/>
                      <a:pt x="210761" y="190036"/>
                      <a:pt x="206038" y="190036"/>
                    </a:cubicBezTo>
                    <a:close/>
                  </a:path>
                </a:pathLst>
              </a:custGeom>
              <a:grpFill/>
              <a:ln w="0"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29AB3841-F2CF-3A4F-FC82-D096188E58EB}"/>
                  </a:ext>
                </a:extLst>
              </p:cNvPr>
              <p:cNvSpPr/>
              <p:nvPr/>
            </p:nvSpPr>
            <p:spPr>
              <a:xfrm>
                <a:off x="12689041" y="5616704"/>
                <a:ext cx="793097" cy="437066"/>
              </a:xfrm>
              <a:custGeom>
                <a:avLst/>
                <a:gdLst>
                  <a:gd name="connsiteX0" fmla="*/ 574087 w 793097"/>
                  <a:gd name="connsiteY0" fmla="*/ 437067 h 437066"/>
                  <a:gd name="connsiteX1" fmla="*/ 165837 w 793097"/>
                  <a:gd name="connsiteY1" fmla="*/ 437067 h 437066"/>
                  <a:gd name="connsiteX2" fmla="*/ 0 w 793097"/>
                  <a:gd name="connsiteY2" fmla="*/ 273777 h 437066"/>
                  <a:gd name="connsiteX3" fmla="*/ 165837 w 793097"/>
                  <a:gd name="connsiteY3" fmla="*/ 110487 h 437066"/>
                  <a:gd name="connsiteX4" fmla="*/ 243050 w 793097"/>
                  <a:gd name="connsiteY4" fmla="*/ 129220 h 437066"/>
                  <a:gd name="connsiteX5" fmla="*/ 248729 w 793097"/>
                  <a:gd name="connsiteY5" fmla="*/ 147104 h 437066"/>
                  <a:gd name="connsiteX6" fmla="*/ 230845 w 793097"/>
                  <a:gd name="connsiteY6" fmla="*/ 152782 h 437066"/>
                  <a:gd name="connsiteX7" fmla="*/ 165837 w 793097"/>
                  <a:gd name="connsiteY7" fmla="*/ 137021 h 437066"/>
                  <a:gd name="connsiteX8" fmla="*/ 26534 w 793097"/>
                  <a:gd name="connsiteY8" fmla="*/ 273777 h 437066"/>
                  <a:gd name="connsiteX9" fmla="*/ 165837 w 793097"/>
                  <a:gd name="connsiteY9" fmla="*/ 410533 h 437066"/>
                  <a:gd name="connsiteX10" fmla="*/ 574087 w 793097"/>
                  <a:gd name="connsiteY10" fmla="*/ 410533 h 437066"/>
                  <a:gd name="connsiteX11" fmla="*/ 766564 w 793097"/>
                  <a:gd name="connsiteY11" fmla="*/ 218533 h 437066"/>
                  <a:gd name="connsiteX12" fmla="*/ 574087 w 793097"/>
                  <a:gd name="connsiteY12" fmla="*/ 26534 h 437066"/>
                  <a:gd name="connsiteX13" fmla="*/ 546439 w 793097"/>
                  <a:gd name="connsiteY13" fmla="*/ 28497 h 437066"/>
                  <a:gd name="connsiteX14" fmla="*/ 531420 w 793097"/>
                  <a:gd name="connsiteY14" fmla="*/ 17247 h 437066"/>
                  <a:gd name="connsiteX15" fmla="*/ 542671 w 793097"/>
                  <a:gd name="connsiteY15" fmla="*/ 2229 h 437066"/>
                  <a:gd name="connsiteX16" fmla="*/ 574087 w 793097"/>
                  <a:gd name="connsiteY16" fmla="*/ 0 h 437066"/>
                  <a:gd name="connsiteX17" fmla="*/ 793098 w 793097"/>
                  <a:gd name="connsiteY17" fmla="*/ 218533 h 437066"/>
                  <a:gd name="connsiteX18" fmla="*/ 574087 w 793097"/>
                  <a:gd name="connsiteY18" fmla="*/ 437067 h 437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93097" h="437066">
                    <a:moveTo>
                      <a:pt x="574087" y="437067"/>
                    </a:moveTo>
                    <a:lnTo>
                      <a:pt x="165837" y="437067"/>
                    </a:lnTo>
                    <a:cubicBezTo>
                      <a:pt x="74401" y="437067"/>
                      <a:pt x="0" y="363833"/>
                      <a:pt x="0" y="273777"/>
                    </a:cubicBezTo>
                    <a:cubicBezTo>
                      <a:pt x="0" y="183721"/>
                      <a:pt x="74401" y="110487"/>
                      <a:pt x="165837" y="110487"/>
                    </a:cubicBezTo>
                    <a:cubicBezTo>
                      <a:pt x="192689" y="110487"/>
                      <a:pt x="219435" y="116962"/>
                      <a:pt x="243050" y="129220"/>
                    </a:cubicBezTo>
                    <a:cubicBezTo>
                      <a:pt x="249578" y="132617"/>
                      <a:pt x="252072" y="140577"/>
                      <a:pt x="248729" y="147104"/>
                    </a:cubicBezTo>
                    <a:cubicBezTo>
                      <a:pt x="245332" y="153631"/>
                      <a:pt x="237372" y="156126"/>
                      <a:pt x="230845" y="152782"/>
                    </a:cubicBezTo>
                    <a:cubicBezTo>
                      <a:pt x="210997" y="142487"/>
                      <a:pt x="188497" y="137021"/>
                      <a:pt x="165837" y="137021"/>
                    </a:cubicBezTo>
                    <a:cubicBezTo>
                      <a:pt x="88995" y="137021"/>
                      <a:pt x="26534" y="198368"/>
                      <a:pt x="26534" y="273777"/>
                    </a:cubicBezTo>
                    <a:cubicBezTo>
                      <a:pt x="26534" y="349187"/>
                      <a:pt x="89048" y="410533"/>
                      <a:pt x="165837" y="410533"/>
                    </a:cubicBezTo>
                    <a:lnTo>
                      <a:pt x="574087" y="410533"/>
                    </a:lnTo>
                    <a:cubicBezTo>
                      <a:pt x="680222" y="410533"/>
                      <a:pt x="766564" y="324404"/>
                      <a:pt x="766564" y="218533"/>
                    </a:cubicBezTo>
                    <a:cubicBezTo>
                      <a:pt x="766564" y="112663"/>
                      <a:pt x="680222" y="26534"/>
                      <a:pt x="574087" y="26534"/>
                    </a:cubicBezTo>
                    <a:cubicBezTo>
                      <a:pt x="564853" y="26534"/>
                      <a:pt x="555513" y="27171"/>
                      <a:pt x="546439" y="28497"/>
                    </a:cubicBezTo>
                    <a:cubicBezTo>
                      <a:pt x="539168" y="29559"/>
                      <a:pt x="532482" y="24517"/>
                      <a:pt x="531420" y="17247"/>
                    </a:cubicBezTo>
                    <a:cubicBezTo>
                      <a:pt x="530359" y="9977"/>
                      <a:pt x="535401" y="3290"/>
                      <a:pt x="542671" y="2229"/>
                    </a:cubicBezTo>
                    <a:cubicBezTo>
                      <a:pt x="553019" y="743"/>
                      <a:pt x="563580" y="0"/>
                      <a:pt x="574087" y="0"/>
                    </a:cubicBezTo>
                    <a:cubicBezTo>
                      <a:pt x="694869" y="0"/>
                      <a:pt x="793098" y="98016"/>
                      <a:pt x="793098" y="218533"/>
                    </a:cubicBezTo>
                    <a:cubicBezTo>
                      <a:pt x="793098" y="339051"/>
                      <a:pt x="694869" y="437067"/>
                      <a:pt x="574087" y="437067"/>
                    </a:cubicBezTo>
                    <a:close/>
                  </a:path>
                </a:pathLst>
              </a:custGeom>
              <a:grpFill/>
              <a:ln w="0" cap="flat">
                <a:noFill/>
                <a:prstDash val="solid"/>
                <a:miter/>
              </a:ln>
            </p:spPr>
            <p:txBody>
              <a:bodyPr rtlCol="0" anchor="ctr"/>
              <a:lstStyle/>
              <a:p>
                <a:endParaRPr lang="en-US"/>
              </a:p>
            </p:txBody>
          </p:sp>
        </p:grpSp>
        <p:grpSp>
          <p:nvGrpSpPr>
            <p:cNvPr id="204" name="Graphic 197">
              <a:extLst>
                <a:ext uri="{FF2B5EF4-FFF2-40B4-BE49-F238E27FC236}">
                  <a16:creationId xmlns:a16="http://schemas.microsoft.com/office/drawing/2014/main" id="{1A8A3ABE-2F63-641D-168C-EAD4E2A0E7BD}"/>
                </a:ext>
              </a:extLst>
            </p:cNvPr>
            <p:cNvGrpSpPr/>
            <p:nvPr/>
          </p:nvGrpSpPr>
          <p:grpSpPr>
            <a:xfrm>
              <a:off x="12543317" y="5641115"/>
              <a:ext cx="1084545" cy="1041403"/>
              <a:chOff x="12543317" y="5641115"/>
              <a:chExt cx="1084545" cy="1041403"/>
            </a:xfrm>
            <a:solidFill>
              <a:schemeClr val="bg1"/>
            </a:solidFill>
          </p:grpSpPr>
          <p:sp>
            <p:nvSpPr>
              <p:cNvPr id="205" name="Freeform: Shape 204">
                <a:extLst>
                  <a:ext uri="{FF2B5EF4-FFF2-40B4-BE49-F238E27FC236}">
                    <a16:creationId xmlns:a16="http://schemas.microsoft.com/office/drawing/2014/main" id="{0EEDF54B-989F-66E7-E5C9-6CC5902ADC80}"/>
                  </a:ext>
                </a:extLst>
              </p:cNvPr>
              <p:cNvSpPr/>
              <p:nvPr/>
            </p:nvSpPr>
            <p:spPr>
              <a:xfrm>
                <a:off x="12543317" y="5641115"/>
                <a:ext cx="1084545" cy="819420"/>
              </a:xfrm>
              <a:custGeom>
                <a:avLst/>
                <a:gdLst>
                  <a:gd name="connsiteX0" fmla="*/ 968274 w 1084545"/>
                  <a:gd name="connsiteY0" fmla="*/ 819421 h 819420"/>
                  <a:gd name="connsiteX1" fmla="*/ 116271 w 1084545"/>
                  <a:gd name="connsiteY1" fmla="*/ 819421 h 819420"/>
                  <a:gd name="connsiteX2" fmla="*/ 0 w 1084545"/>
                  <a:gd name="connsiteY2" fmla="*/ 703149 h 819420"/>
                  <a:gd name="connsiteX3" fmla="*/ 0 w 1084545"/>
                  <a:gd name="connsiteY3" fmla="*/ 116272 h 819420"/>
                  <a:gd name="connsiteX4" fmla="*/ 116271 w 1084545"/>
                  <a:gd name="connsiteY4" fmla="*/ 0 h 819420"/>
                  <a:gd name="connsiteX5" fmla="*/ 213757 w 1084545"/>
                  <a:gd name="connsiteY5" fmla="*/ 0 h 819420"/>
                  <a:gd name="connsiteX6" fmla="*/ 227024 w 1084545"/>
                  <a:gd name="connsiteY6" fmla="*/ 13267 h 819420"/>
                  <a:gd name="connsiteX7" fmla="*/ 213757 w 1084545"/>
                  <a:gd name="connsiteY7" fmla="*/ 26534 h 819420"/>
                  <a:gd name="connsiteX8" fmla="*/ 116271 w 1084545"/>
                  <a:gd name="connsiteY8" fmla="*/ 26534 h 819420"/>
                  <a:gd name="connsiteX9" fmla="*/ 26534 w 1084545"/>
                  <a:gd name="connsiteY9" fmla="*/ 116272 h 819420"/>
                  <a:gd name="connsiteX10" fmla="*/ 26534 w 1084545"/>
                  <a:gd name="connsiteY10" fmla="*/ 703149 h 819420"/>
                  <a:gd name="connsiteX11" fmla="*/ 116271 w 1084545"/>
                  <a:gd name="connsiteY11" fmla="*/ 792887 h 819420"/>
                  <a:gd name="connsiteX12" fmla="*/ 968274 w 1084545"/>
                  <a:gd name="connsiteY12" fmla="*/ 792887 h 819420"/>
                  <a:gd name="connsiteX13" fmla="*/ 1058012 w 1084545"/>
                  <a:gd name="connsiteY13" fmla="*/ 703149 h 819420"/>
                  <a:gd name="connsiteX14" fmla="*/ 1058012 w 1084545"/>
                  <a:gd name="connsiteY14" fmla="*/ 116272 h 819420"/>
                  <a:gd name="connsiteX15" fmla="*/ 968274 w 1084545"/>
                  <a:gd name="connsiteY15" fmla="*/ 26534 h 819420"/>
                  <a:gd name="connsiteX16" fmla="*/ 946888 w 1084545"/>
                  <a:gd name="connsiteY16" fmla="*/ 26534 h 819420"/>
                  <a:gd name="connsiteX17" fmla="*/ 933621 w 1084545"/>
                  <a:gd name="connsiteY17" fmla="*/ 13267 h 819420"/>
                  <a:gd name="connsiteX18" fmla="*/ 946888 w 1084545"/>
                  <a:gd name="connsiteY18" fmla="*/ 0 h 819420"/>
                  <a:gd name="connsiteX19" fmla="*/ 968274 w 1084545"/>
                  <a:gd name="connsiteY19" fmla="*/ 0 h 819420"/>
                  <a:gd name="connsiteX20" fmla="*/ 1084546 w 1084545"/>
                  <a:gd name="connsiteY20" fmla="*/ 116272 h 819420"/>
                  <a:gd name="connsiteX21" fmla="*/ 1084546 w 1084545"/>
                  <a:gd name="connsiteY21" fmla="*/ 703149 h 819420"/>
                  <a:gd name="connsiteX22" fmla="*/ 968274 w 1084545"/>
                  <a:gd name="connsiteY22" fmla="*/ 819421 h 8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84545" h="819420">
                    <a:moveTo>
                      <a:pt x="968274" y="819421"/>
                    </a:moveTo>
                    <a:lnTo>
                      <a:pt x="116271" y="819421"/>
                    </a:lnTo>
                    <a:cubicBezTo>
                      <a:pt x="52166" y="819421"/>
                      <a:pt x="0" y="767255"/>
                      <a:pt x="0" y="703149"/>
                    </a:cubicBezTo>
                    <a:lnTo>
                      <a:pt x="0" y="116272"/>
                    </a:lnTo>
                    <a:cubicBezTo>
                      <a:pt x="0" y="52166"/>
                      <a:pt x="52166" y="0"/>
                      <a:pt x="116271" y="0"/>
                    </a:cubicBezTo>
                    <a:lnTo>
                      <a:pt x="213757" y="0"/>
                    </a:lnTo>
                    <a:cubicBezTo>
                      <a:pt x="221080" y="0"/>
                      <a:pt x="227024" y="5944"/>
                      <a:pt x="227024" y="13267"/>
                    </a:cubicBezTo>
                    <a:cubicBezTo>
                      <a:pt x="227024" y="20590"/>
                      <a:pt x="221080" y="26534"/>
                      <a:pt x="213757" y="26534"/>
                    </a:cubicBezTo>
                    <a:lnTo>
                      <a:pt x="116271" y="26534"/>
                    </a:lnTo>
                    <a:cubicBezTo>
                      <a:pt x="66759" y="26534"/>
                      <a:pt x="26534" y="66812"/>
                      <a:pt x="26534" y="116272"/>
                    </a:cubicBezTo>
                    <a:lnTo>
                      <a:pt x="26534" y="703149"/>
                    </a:lnTo>
                    <a:cubicBezTo>
                      <a:pt x="26534" y="752661"/>
                      <a:pt x="66812" y="792887"/>
                      <a:pt x="116271" y="792887"/>
                    </a:cubicBezTo>
                    <a:lnTo>
                      <a:pt x="968274" y="792887"/>
                    </a:lnTo>
                    <a:cubicBezTo>
                      <a:pt x="1017786" y="792887"/>
                      <a:pt x="1058012" y="752608"/>
                      <a:pt x="1058012" y="703149"/>
                    </a:cubicBezTo>
                    <a:lnTo>
                      <a:pt x="1058012" y="116272"/>
                    </a:lnTo>
                    <a:cubicBezTo>
                      <a:pt x="1058012" y="66759"/>
                      <a:pt x="1017733" y="26534"/>
                      <a:pt x="968274" y="26534"/>
                    </a:cubicBezTo>
                    <a:lnTo>
                      <a:pt x="946888" y="26534"/>
                    </a:lnTo>
                    <a:cubicBezTo>
                      <a:pt x="939564" y="26534"/>
                      <a:pt x="933621" y="20590"/>
                      <a:pt x="933621" y="13267"/>
                    </a:cubicBezTo>
                    <a:cubicBezTo>
                      <a:pt x="933621" y="5944"/>
                      <a:pt x="939564" y="0"/>
                      <a:pt x="946888" y="0"/>
                    </a:cubicBezTo>
                    <a:lnTo>
                      <a:pt x="968274" y="0"/>
                    </a:lnTo>
                    <a:cubicBezTo>
                      <a:pt x="1032380" y="0"/>
                      <a:pt x="1084546" y="52166"/>
                      <a:pt x="1084546" y="116272"/>
                    </a:cubicBezTo>
                    <a:lnTo>
                      <a:pt x="1084546" y="703149"/>
                    </a:lnTo>
                    <a:cubicBezTo>
                      <a:pt x="1084546" y="767255"/>
                      <a:pt x="1032380" y="819421"/>
                      <a:pt x="968274" y="819421"/>
                    </a:cubicBezTo>
                    <a:close/>
                  </a:path>
                </a:pathLst>
              </a:custGeom>
              <a:solidFill>
                <a:schemeClr val="bg1"/>
              </a:solidFill>
              <a:ln w="0"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308259FD-5B30-77BF-2DE2-A69D2000F206}"/>
                  </a:ext>
                </a:extLst>
              </p:cNvPr>
              <p:cNvSpPr/>
              <p:nvPr/>
            </p:nvSpPr>
            <p:spPr>
              <a:xfrm>
                <a:off x="12942757" y="6433949"/>
                <a:ext cx="285663" cy="248569"/>
              </a:xfrm>
              <a:custGeom>
                <a:avLst/>
                <a:gdLst>
                  <a:gd name="connsiteX0" fmla="*/ 272397 w 285663"/>
                  <a:gd name="connsiteY0" fmla="*/ 248570 h 248569"/>
                  <a:gd name="connsiteX1" fmla="*/ 13267 w 285663"/>
                  <a:gd name="connsiteY1" fmla="*/ 248570 h 248569"/>
                  <a:gd name="connsiteX2" fmla="*/ 0 w 285663"/>
                  <a:gd name="connsiteY2" fmla="*/ 235303 h 248569"/>
                  <a:gd name="connsiteX3" fmla="*/ 0 w 285663"/>
                  <a:gd name="connsiteY3" fmla="*/ 13267 h 248569"/>
                  <a:gd name="connsiteX4" fmla="*/ 13267 w 285663"/>
                  <a:gd name="connsiteY4" fmla="*/ 0 h 248569"/>
                  <a:gd name="connsiteX5" fmla="*/ 272397 w 285663"/>
                  <a:gd name="connsiteY5" fmla="*/ 0 h 248569"/>
                  <a:gd name="connsiteX6" fmla="*/ 285664 w 285663"/>
                  <a:gd name="connsiteY6" fmla="*/ 13267 h 248569"/>
                  <a:gd name="connsiteX7" fmla="*/ 285664 w 285663"/>
                  <a:gd name="connsiteY7" fmla="*/ 235303 h 248569"/>
                  <a:gd name="connsiteX8" fmla="*/ 272397 w 285663"/>
                  <a:gd name="connsiteY8" fmla="*/ 248570 h 248569"/>
                  <a:gd name="connsiteX9" fmla="*/ 26534 w 285663"/>
                  <a:gd name="connsiteY9" fmla="*/ 222036 h 248569"/>
                  <a:gd name="connsiteX10" fmla="*/ 259130 w 285663"/>
                  <a:gd name="connsiteY10" fmla="*/ 222036 h 248569"/>
                  <a:gd name="connsiteX11" fmla="*/ 259130 w 285663"/>
                  <a:gd name="connsiteY11" fmla="*/ 26534 h 248569"/>
                  <a:gd name="connsiteX12" fmla="*/ 26534 w 285663"/>
                  <a:gd name="connsiteY12" fmla="*/ 26534 h 248569"/>
                  <a:gd name="connsiteX13" fmla="*/ 26534 w 285663"/>
                  <a:gd name="connsiteY13" fmla="*/ 222036 h 24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5663" h="248569">
                    <a:moveTo>
                      <a:pt x="272397" y="248570"/>
                    </a:moveTo>
                    <a:lnTo>
                      <a:pt x="13267" y="248570"/>
                    </a:lnTo>
                    <a:cubicBezTo>
                      <a:pt x="5944" y="248570"/>
                      <a:pt x="0" y="242626"/>
                      <a:pt x="0" y="235303"/>
                    </a:cubicBezTo>
                    <a:lnTo>
                      <a:pt x="0" y="13267"/>
                    </a:lnTo>
                    <a:cubicBezTo>
                      <a:pt x="0" y="5944"/>
                      <a:pt x="5944" y="0"/>
                      <a:pt x="13267" y="0"/>
                    </a:cubicBezTo>
                    <a:lnTo>
                      <a:pt x="272397" y="0"/>
                    </a:lnTo>
                    <a:cubicBezTo>
                      <a:pt x="279720" y="0"/>
                      <a:pt x="285664" y="5944"/>
                      <a:pt x="285664" y="13267"/>
                    </a:cubicBezTo>
                    <a:lnTo>
                      <a:pt x="285664" y="235303"/>
                    </a:lnTo>
                    <a:cubicBezTo>
                      <a:pt x="285664" y="242626"/>
                      <a:pt x="279720" y="248570"/>
                      <a:pt x="272397" y="248570"/>
                    </a:cubicBezTo>
                    <a:close/>
                    <a:moveTo>
                      <a:pt x="26534" y="222036"/>
                    </a:moveTo>
                    <a:lnTo>
                      <a:pt x="259130" y="222036"/>
                    </a:lnTo>
                    <a:lnTo>
                      <a:pt x="259130" y="26534"/>
                    </a:lnTo>
                    <a:lnTo>
                      <a:pt x="26534" y="26534"/>
                    </a:lnTo>
                    <a:lnTo>
                      <a:pt x="26534" y="222036"/>
                    </a:lnTo>
                    <a:close/>
                  </a:path>
                </a:pathLst>
              </a:custGeom>
              <a:solidFill>
                <a:schemeClr val="bg1"/>
              </a:solidFill>
              <a:ln w="0"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2335870C-841F-4D68-10D4-5B8D3B833083}"/>
                  </a:ext>
                </a:extLst>
              </p:cNvPr>
              <p:cNvSpPr/>
              <p:nvPr/>
            </p:nvSpPr>
            <p:spPr>
              <a:xfrm>
                <a:off x="12874035" y="6655985"/>
                <a:ext cx="423109" cy="26533"/>
              </a:xfrm>
              <a:custGeom>
                <a:avLst/>
                <a:gdLst>
                  <a:gd name="connsiteX0" fmla="*/ 409842 w 423109"/>
                  <a:gd name="connsiteY0" fmla="*/ 26534 h 26533"/>
                  <a:gd name="connsiteX1" fmla="*/ 13267 w 423109"/>
                  <a:gd name="connsiteY1" fmla="*/ 26534 h 26533"/>
                  <a:gd name="connsiteX2" fmla="*/ 0 w 423109"/>
                  <a:gd name="connsiteY2" fmla="*/ 13267 h 26533"/>
                  <a:gd name="connsiteX3" fmla="*/ 13267 w 423109"/>
                  <a:gd name="connsiteY3" fmla="*/ 0 h 26533"/>
                  <a:gd name="connsiteX4" fmla="*/ 409842 w 423109"/>
                  <a:gd name="connsiteY4" fmla="*/ 0 h 26533"/>
                  <a:gd name="connsiteX5" fmla="*/ 423109 w 423109"/>
                  <a:gd name="connsiteY5" fmla="*/ 13267 h 26533"/>
                  <a:gd name="connsiteX6" fmla="*/ 409842 w 423109"/>
                  <a:gd name="connsiteY6" fmla="*/ 26534 h 26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109" h="26533">
                    <a:moveTo>
                      <a:pt x="409842" y="26534"/>
                    </a:moveTo>
                    <a:lnTo>
                      <a:pt x="13267" y="26534"/>
                    </a:lnTo>
                    <a:cubicBezTo>
                      <a:pt x="5944" y="26534"/>
                      <a:pt x="0" y="20590"/>
                      <a:pt x="0" y="13267"/>
                    </a:cubicBezTo>
                    <a:cubicBezTo>
                      <a:pt x="0" y="5944"/>
                      <a:pt x="5944" y="0"/>
                      <a:pt x="13267" y="0"/>
                    </a:cubicBezTo>
                    <a:lnTo>
                      <a:pt x="409842" y="0"/>
                    </a:lnTo>
                    <a:cubicBezTo>
                      <a:pt x="417166" y="0"/>
                      <a:pt x="423109" y="5944"/>
                      <a:pt x="423109" y="13267"/>
                    </a:cubicBezTo>
                    <a:cubicBezTo>
                      <a:pt x="423109" y="20590"/>
                      <a:pt x="417166" y="26534"/>
                      <a:pt x="409842" y="26534"/>
                    </a:cubicBezTo>
                    <a:close/>
                  </a:path>
                </a:pathLst>
              </a:custGeom>
              <a:solidFill>
                <a:schemeClr val="bg1"/>
              </a:solidFill>
              <a:ln w="0"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32B83150-12BE-79E6-6FBF-D93D617FD142}"/>
                  </a:ext>
                </a:extLst>
              </p:cNvPr>
              <p:cNvSpPr/>
              <p:nvPr/>
            </p:nvSpPr>
            <p:spPr>
              <a:xfrm>
                <a:off x="12689041" y="6333226"/>
                <a:ext cx="793097" cy="26533"/>
              </a:xfrm>
              <a:custGeom>
                <a:avLst/>
                <a:gdLst>
                  <a:gd name="connsiteX0" fmla="*/ 779831 w 793097"/>
                  <a:gd name="connsiteY0" fmla="*/ 26534 h 26533"/>
                  <a:gd name="connsiteX1" fmla="*/ 13267 w 793097"/>
                  <a:gd name="connsiteY1" fmla="*/ 26534 h 26533"/>
                  <a:gd name="connsiteX2" fmla="*/ 0 w 793097"/>
                  <a:gd name="connsiteY2" fmla="*/ 13267 h 26533"/>
                  <a:gd name="connsiteX3" fmla="*/ 13267 w 793097"/>
                  <a:gd name="connsiteY3" fmla="*/ 0 h 26533"/>
                  <a:gd name="connsiteX4" fmla="*/ 779831 w 793097"/>
                  <a:gd name="connsiteY4" fmla="*/ 0 h 26533"/>
                  <a:gd name="connsiteX5" fmla="*/ 793098 w 793097"/>
                  <a:gd name="connsiteY5" fmla="*/ 13267 h 26533"/>
                  <a:gd name="connsiteX6" fmla="*/ 779831 w 793097"/>
                  <a:gd name="connsiteY6" fmla="*/ 26534 h 26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3097" h="26533">
                    <a:moveTo>
                      <a:pt x="779831" y="26534"/>
                    </a:moveTo>
                    <a:lnTo>
                      <a:pt x="13267" y="26534"/>
                    </a:lnTo>
                    <a:cubicBezTo>
                      <a:pt x="5944" y="26534"/>
                      <a:pt x="0" y="20590"/>
                      <a:pt x="0" y="13267"/>
                    </a:cubicBezTo>
                    <a:cubicBezTo>
                      <a:pt x="0" y="5944"/>
                      <a:pt x="5944" y="0"/>
                      <a:pt x="13267" y="0"/>
                    </a:cubicBezTo>
                    <a:lnTo>
                      <a:pt x="779831" y="0"/>
                    </a:lnTo>
                    <a:cubicBezTo>
                      <a:pt x="787154" y="0"/>
                      <a:pt x="793098" y="5944"/>
                      <a:pt x="793098" y="13267"/>
                    </a:cubicBezTo>
                    <a:cubicBezTo>
                      <a:pt x="793098" y="20590"/>
                      <a:pt x="787154" y="26534"/>
                      <a:pt x="779831" y="26534"/>
                    </a:cubicBezTo>
                    <a:close/>
                  </a:path>
                </a:pathLst>
              </a:custGeom>
              <a:solidFill>
                <a:schemeClr val="bg1"/>
              </a:solidFill>
              <a:ln w="0" cap="flat">
                <a:noFill/>
                <a:prstDash val="solid"/>
                <a:miter/>
              </a:ln>
            </p:spPr>
            <p:txBody>
              <a:bodyPr rtlCol="0" anchor="ctr"/>
              <a:lstStyle/>
              <a:p>
                <a:endParaRPr lang="en-US"/>
              </a:p>
            </p:txBody>
          </p:sp>
        </p:grpSp>
      </p:grpSp>
      <p:grpSp>
        <p:nvGrpSpPr>
          <p:cNvPr id="237" name="Group 236">
            <a:extLst>
              <a:ext uri="{FF2B5EF4-FFF2-40B4-BE49-F238E27FC236}">
                <a16:creationId xmlns:a16="http://schemas.microsoft.com/office/drawing/2014/main" id="{5876B6CB-A3DA-A4A0-97CC-587A1FA6B1EF}"/>
              </a:ext>
            </a:extLst>
          </p:cNvPr>
          <p:cNvGrpSpPr/>
          <p:nvPr/>
        </p:nvGrpSpPr>
        <p:grpSpPr>
          <a:xfrm>
            <a:off x="16122100" y="5547824"/>
            <a:ext cx="1098319" cy="1189582"/>
            <a:chOff x="15393018" y="5487384"/>
            <a:chExt cx="1098319" cy="1189582"/>
          </a:xfrm>
        </p:grpSpPr>
        <p:grpSp>
          <p:nvGrpSpPr>
            <p:cNvPr id="214" name="Graphic 211">
              <a:extLst>
                <a:ext uri="{FF2B5EF4-FFF2-40B4-BE49-F238E27FC236}">
                  <a16:creationId xmlns:a16="http://schemas.microsoft.com/office/drawing/2014/main" id="{3B22EEE8-F55F-B6C2-0BA4-DB8618BCECC3}"/>
                </a:ext>
              </a:extLst>
            </p:cNvPr>
            <p:cNvGrpSpPr/>
            <p:nvPr/>
          </p:nvGrpSpPr>
          <p:grpSpPr>
            <a:xfrm>
              <a:off x="15393018" y="5724840"/>
              <a:ext cx="944558" cy="952126"/>
              <a:chOff x="15393018" y="5724840"/>
              <a:chExt cx="944558" cy="952126"/>
            </a:xfrm>
            <a:solidFill>
              <a:schemeClr val="bg1"/>
            </a:solidFill>
          </p:grpSpPr>
          <p:grpSp>
            <p:nvGrpSpPr>
              <p:cNvPr id="215" name="Graphic 211">
                <a:extLst>
                  <a:ext uri="{FF2B5EF4-FFF2-40B4-BE49-F238E27FC236}">
                    <a16:creationId xmlns:a16="http://schemas.microsoft.com/office/drawing/2014/main" id="{BF8AD1EC-6AB8-D150-55C6-69281A6F7441}"/>
                  </a:ext>
                </a:extLst>
              </p:cNvPr>
              <p:cNvGrpSpPr/>
              <p:nvPr/>
            </p:nvGrpSpPr>
            <p:grpSpPr>
              <a:xfrm>
                <a:off x="15393018" y="5724840"/>
                <a:ext cx="944558" cy="952126"/>
                <a:chOff x="15393018" y="5724840"/>
                <a:chExt cx="944558" cy="952126"/>
              </a:xfrm>
              <a:solidFill>
                <a:schemeClr val="bg1"/>
              </a:solidFill>
            </p:grpSpPr>
            <p:sp>
              <p:nvSpPr>
                <p:cNvPr id="216" name="Freeform: Shape 215">
                  <a:extLst>
                    <a:ext uri="{FF2B5EF4-FFF2-40B4-BE49-F238E27FC236}">
                      <a16:creationId xmlns:a16="http://schemas.microsoft.com/office/drawing/2014/main" id="{D9F1C7FF-F3FA-438C-7CAE-8472D59262A0}"/>
                    </a:ext>
                  </a:extLst>
                </p:cNvPr>
                <p:cNvSpPr/>
                <p:nvPr/>
              </p:nvSpPr>
              <p:spPr>
                <a:xfrm>
                  <a:off x="16280027" y="5998508"/>
                  <a:ext cx="57548" cy="130832"/>
                </a:xfrm>
                <a:custGeom>
                  <a:avLst/>
                  <a:gdLst>
                    <a:gd name="connsiteX0" fmla="*/ 45321 w 57548"/>
                    <a:gd name="connsiteY0" fmla="*/ 130785 h 130832"/>
                    <a:gd name="connsiteX1" fmla="*/ 33290 w 57548"/>
                    <a:gd name="connsiteY1" fmla="*/ 120767 h 130832"/>
                    <a:gd name="connsiteX2" fmla="*/ 1080 w 57548"/>
                    <a:gd name="connsiteY2" fmla="*/ 17233 h 130832"/>
                    <a:gd name="connsiteX3" fmla="*/ 7215 w 57548"/>
                    <a:gd name="connsiteY3" fmla="*/ 1080 h 130832"/>
                    <a:gd name="connsiteX4" fmla="*/ 23368 w 57548"/>
                    <a:gd name="connsiteY4" fmla="*/ 7215 h 130832"/>
                    <a:gd name="connsiteX5" fmla="*/ 57352 w 57548"/>
                    <a:gd name="connsiteY5" fmla="*/ 116405 h 130832"/>
                    <a:gd name="connsiteX6" fmla="*/ 47526 w 57548"/>
                    <a:gd name="connsiteY6" fmla="*/ 130641 h 130832"/>
                    <a:gd name="connsiteX7" fmla="*/ 45321 w 57548"/>
                    <a:gd name="connsiteY7" fmla="*/ 130832 h 13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48" h="130832">
                      <a:moveTo>
                        <a:pt x="45321" y="130785"/>
                      </a:moveTo>
                      <a:cubicBezTo>
                        <a:pt x="39522" y="130785"/>
                        <a:pt x="34393" y="126662"/>
                        <a:pt x="33290" y="120767"/>
                      </a:cubicBezTo>
                      <a:cubicBezTo>
                        <a:pt x="26819" y="85153"/>
                        <a:pt x="15987" y="50306"/>
                        <a:pt x="1080" y="17233"/>
                      </a:cubicBezTo>
                      <a:cubicBezTo>
                        <a:pt x="-1700" y="11098"/>
                        <a:pt x="1080" y="3860"/>
                        <a:pt x="7215" y="1080"/>
                      </a:cubicBezTo>
                      <a:cubicBezTo>
                        <a:pt x="13350" y="-1700"/>
                        <a:pt x="20588" y="1080"/>
                        <a:pt x="23368" y="7215"/>
                      </a:cubicBezTo>
                      <a:cubicBezTo>
                        <a:pt x="39090" y="42110"/>
                        <a:pt x="50498" y="78826"/>
                        <a:pt x="57352" y="116405"/>
                      </a:cubicBezTo>
                      <a:cubicBezTo>
                        <a:pt x="58551" y="123067"/>
                        <a:pt x="54141" y="129395"/>
                        <a:pt x="47526" y="130641"/>
                      </a:cubicBezTo>
                      <a:cubicBezTo>
                        <a:pt x="46807" y="130785"/>
                        <a:pt x="46040" y="130832"/>
                        <a:pt x="45321" y="130832"/>
                      </a:cubicBezTo>
                      <a:close/>
                    </a:path>
                  </a:pathLst>
                </a:custGeom>
                <a:solidFill>
                  <a:schemeClr val="bg1"/>
                </a:solidFill>
                <a:ln w="0"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7BFF9380-505C-304E-EFA1-C2AE40D16CDE}"/>
                    </a:ext>
                  </a:extLst>
                </p:cNvPr>
                <p:cNvSpPr/>
                <p:nvPr/>
              </p:nvSpPr>
              <p:spPr>
                <a:xfrm>
                  <a:off x="15858392" y="5724840"/>
                  <a:ext cx="410174" cy="232902"/>
                </a:xfrm>
                <a:custGeom>
                  <a:avLst/>
                  <a:gdLst>
                    <a:gd name="connsiteX0" fmla="*/ 397982 w 410174"/>
                    <a:gd name="connsiteY0" fmla="*/ 232903 h 232902"/>
                    <a:gd name="connsiteX1" fmla="*/ 387772 w 410174"/>
                    <a:gd name="connsiteY1" fmla="*/ 227439 h 232902"/>
                    <a:gd name="connsiteX2" fmla="*/ 12175 w 410174"/>
                    <a:gd name="connsiteY2" fmla="*/ 24445 h 232902"/>
                    <a:gd name="connsiteX3" fmla="*/ 0 w 410174"/>
                    <a:gd name="connsiteY3" fmla="*/ 12175 h 232902"/>
                    <a:gd name="connsiteX4" fmla="*/ 12223 w 410174"/>
                    <a:gd name="connsiteY4" fmla="*/ 0 h 232902"/>
                    <a:gd name="connsiteX5" fmla="*/ 12223 w 410174"/>
                    <a:gd name="connsiteY5" fmla="*/ 0 h 232902"/>
                    <a:gd name="connsiteX6" fmla="*/ 408144 w 410174"/>
                    <a:gd name="connsiteY6" fmla="*/ 213970 h 232902"/>
                    <a:gd name="connsiteX7" fmla="*/ 404693 w 410174"/>
                    <a:gd name="connsiteY7" fmla="*/ 230890 h 232902"/>
                    <a:gd name="connsiteX8" fmla="*/ 397982 w 410174"/>
                    <a:gd name="connsiteY8" fmla="*/ 232903 h 2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174" h="232902">
                      <a:moveTo>
                        <a:pt x="397982" y="232903"/>
                      </a:moveTo>
                      <a:cubicBezTo>
                        <a:pt x="394004" y="232903"/>
                        <a:pt x="390121" y="230986"/>
                        <a:pt x="387772" y="227439"/>
                      </a:cubicBezTo>
                      <a:cubicBezTo>
                        <a:pt x="304179" y="100849"/>
                        <a:pt x="163737" y="24973"/>
                        <a:pt x="12175" y="24445"/>
                      </a:cubicBezTo>
                      <a:cubicBezTo>
                        <a:pt x="5417" y="24445"/>
                        <a:pt x="-48" y="18933"/>
                        <a:pt x="0" y="12175"/>
                      </a:cubicBezTo>
                      <a:cubicBezTo>
                        <a:pt x="0" y="5416"/>
                        <a:pt x="5513" y="0"/>
                        <a:pt x="12223" y="0"/>
                      </a:cubicBezTo>
                      <a:lnTo>
                        <a:pt x="12223" y="0"/>
                      </a:lnTo>
                      <a:cubicBezTo>
                        <a:pt x="172029" y="527"/>
                        <a:pt x="320044" y="80526"/>
                        <a:pt x="408144" y="213970"/>
                      </a:cubicBezTo>
                      <a:cubicBezTo>
                        <a:pt x="411882" y="219626"/>
                        <a:pt x="410301" y="227199"/>
                        <a:pt x="404693" y="230890"/>
                      </a:cubicBezTo>
                      <a:cubicBezTo>
                        <a:pt x="402631" y="232280"/>
                        <a:pt x="400283" y="232903"/>
                        <a:pt x="397982" y="232903"/>
                      </a:cubicBezTo>
                      <a:close/>
                    </a:path>
                  </a:pathLst>
                </a:custGeom>
                <a:solidFill>
                  <a:schemeClr val="bg1"/>
                </a:solidFill>
                <a:ln w="0"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D9FF9663-8814-38E4-BE74-15EA31441930}"/>
                    </a:ext>
                  </a:extLst>
                </p:cNvPr>
                <p:cNvSpPr/>
                <p:nvPr/>
              </p:nvSpPr>
              <p:spPr>
                <a:xfrm>
                  <a:off x="15393018" y="5957701"/>
                  <a:ext cx="666290" cy="719264"/>
                </a:xfrm>
                <a:custGeom>
                  <a:avLst/>
                  <a:gdLst>
                    <a:gd name="connsiteX0" fmla="*/ 476015 w 666290"/>
                    <a:gd name="connsiteY0" fmla="*/ 719265 h 719264"/>
                    <a:gd name="connsiteX1" fmla="*/ 38298 w 666290"/>
                    <a:gd name="connsiteY1" fmla="*/ 430569 h 719264"/>
                    <a:gd name="connsiteX2" fmla="*/ 0 w 666290"/>
                    <a:gd name="connsiteY2" fmla="*/ 243250 h 719264"/>
                    <a:gd name="connsiteX3" fmla="*/ 38298 w 666290"/>
                    <a:gd name="connsiteY3" fmla="*/ 55834 h 719264"/>
                    <a:gd name="connsiteX4" fmla="*/ 63127 w 666290"/>
                    <a:gd name="connsiteY4" fmla="*/ 6129 h 719264"/>
                    <a:gd name="connsiteX5" fmla="*/ 79807 w 666290"/>
                    <a:gd name="connsiteY5" fmla="*/ 1623 h 719264"/>
                    <a:gd name="connsiteX6" fmla="*/ 84313 w 666290"/>
                    <a:gd name="connsiteY6" fmla="*/ 18303 h 719264"/>
                    <a:gd name="connsiteX7" fmla="*/ 60778 w 666290"/>
                    <a:gd name="connsiteY7" fmla="*/ 65373 h 719264"/>
                    <a:gd name="connsiteX8" fmla="*/ 24445 w 666290"/>
                    <a:gd name="connsiteY8" fmla="*/ 243202 h 719264"/>
                    <a:gd name="connsiteX9" fmla="*/ 60778 w 666290"/>
                    <a:gd name="connsiteY9" fmla="*/ 420934 h 719264"/>
                    <a:gd name="connsiteX10" fmla="*/ 476015 w 666290"/>
                    <a:gd name="connsiteY10" fmla="*/ 694819 h 719264"/>
                    <a:gd name="connsiteX11" fmla="*/ 649386 w 666290"/>
                    <a:gd name="connsiteY11" fmla="*/ 660404 h 719264"/>
                    <a:gd name="connsiteX12" fmla="*/ 665348 w 666290"/>
                    <a:gd name="connsiteY12" fmla="*/ 666971 h 719264"/>
                    <a:gd name="connsiteX13" fmla="*/ 658781 w 666290"/>
                    <a:gd name="connsiteY13" fmla="*/ 682932 h 719264"/>
                    <a:gd name="connsiteX14" fmla="*/ 476063 w 666290"/>
                    <a:gd name="connsiteY14" fmla="*/ 719265 h 71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6290" h="719264">
                      <a:moveTo>
                        <a:pt x="476015" y="719265"/>
                      </a:moveTo>
                      <a:cubicBezTo>
                        <a:pt x="285197" y="719265"/>
                        <a:pt x="113360" y="605953"/>
                        <a:pt x="38298" y="430569"/>
                      </a:cubicBezTo>
                      <a:cubicBezTo>
                        <a:pt x="12894" y="371325"/>
                        <a:pt x="0" y="308294"/>
                        <a:pt x="0" y="243250"/>
                      </a:cubicBezTo>
                      <a:cubicBezTo>
                        <a:pt x="0" y="178205"/>
                        <a:pt x="12894" y="115127"/>
                        <a:pt x="38298" y="55834"/>
                      </a:cubicBezTo>
                      <a:cubicBezTo>
                        <a:pt x="45296" y="39346"/>
                        <a:pt x="53636" y="22617"/>
                        <a:pt x="63127" y="6129"/>
                      </a:cubicBezTo>
                      <a:cubicBezTo>
                        <a:pt x="66482" y="281"/>
                        <a:pt x="73959" y="-1732"/>
                        <a:pt x="79807" y="1623"/>
                      </a:cubicBezTo>
                      <a:cubicBezTo>
                        <a:pt x="85655" y="4978"/>
                        <a:pt x="87668" y="12456"/>
                        <a:pt x="84313" y="18303"/>
                      </a:cubicBezTo>
                      <a:cubicBezTo>
                        <a:pt x="75302" y="33929"/>
                        <a:pt x="67393" y="49747"/>
                        <a:pt x="60778" y="65373"/>
                      </a:cubicBezTo>
                      <a:cubicBezTo>
                        <a:pt x="36668" y="121645"/>
                        <a:pt x="24445" y="181465"/>
                        <a:pt x="24445" y="243202"/>
                      </a:cubicBezTo>
                      <a:cubicBezTo>
                        <a:pt x="24445" y="304938"/>
                        <a:pt x="36668" y="364710"/>
                        <a:pt x="60778" y="420934"/>
                      </a:cubicBezTo>
                      <a:cubicBezTo>
                        <a:pt x="132005" y="587307"/>
                        <a:pt x="295023" y="694819"/>
                        <a:pt x="476015" y="694819"/>
                      </a:cubicBezTo>
                      <a:cubicBezTo>
                        <a:pt x="536122" y="694819"/>
                        <a:pt x="594456" y="683220"/>
                        <a:pt x="649386" y="660404"/>
                      </a:cubicBezTo>
                      <a:cubicBezTo>
                        <a:pt x="655618" y="657816"/>
                        <a:pt x="662760" y="660740"/>
                        <a:pt x="665348" y="666971"/>
                      </a:cubicBezTo>
                      <a:cubicBezTo>
                        <a:pt x="667936" y="673202"/>
                        <a:pt x="665012" y="680344"/>
                        <a:pt x="658781" y="682932"/>
                      </a:cubicBezTo>
                      <a:cubicBezTo>
                        <a:pt x="600879" y="707042"/>
                        <a:pt x="539430" y="719265"/>
                        <a:pt x="476063" y="719265"/>
                      </a:cubicBezTo>
                      <a:close/>
                    </a:path>
                  </a:pathLst>
                </a:custGeom>
                <a:solidFill>
                  <a:schemeClr val="bg1"/>
                </a:solidFill>
                <a:ln w="0" cap="flat">
                  <a:noFill/>
                  <a:prstDash val="solid"/>
                  <a:miter/>
                </a:ln>
              </p:spPr>
              <p:txBody>
                <a:bodyPr rtlCol="0" anchor="ctr"/>
                <a:lstStyle/>
                <a:p>
                  <a:endParaRPr lang="en-US"/>
                </a:p>
              </p:txBody>
            </p:sp>
          </p:grpSp>
          <p:sp>
            <p:nvSpPr>
              <p:cNvPr id="219" name="Freeform: Shape 218">
                <a:extLst>
                  <a:ext uri="{FF2B5EF4-FFF2-40B4-BE49-F238E27FC236}">
                    <a16:creationId xmlns:a16="http://schemas.microsoft.com/office/drawing/2014/main" id="{2AB3123F-DE31-1F22-1FD0-0CA3A64FAA58}"/>
                  </a:ext>
                </a:extLst>
              </p:cNvPr>
              <p:cNvSpPr/>
              <p:nvPr/>
            </p:nvSpPr>
            <p:spPr>
              <a:xfrm>
                <a:off x="15668676" y="5724885"/>
                <a:ext cx="400857" cy="952081"/>
              </a:xfrm>
              <a:custGeom>
                <a:avLst/>
                <a:gdLst>
                  <a:gd name="connsiteX0" fmla="*/ 200357 w 400857"/>
                  <a:gd name="connsiteY0" fmla="*/ 952081 h 952081"/>
                  <a:gd name="connsiteX1" fmla="*/ 8053 w 400857"/>
                  <a:gd name="connsiteY1" fmla="*/ 611235 h 952081"/>
                  <a:gd name="connsiteX2" fmla="*/ 0 w 400857"/>
                  <a:gd name="connsiteY2" fmla="*/ 476066 h 952081"/>
                  <a:gd name="connsiteX3" fmla="*/ 8101 w 400857"/>
                  <a:gd name="connsiteY3" fmla="*/ 340849 h 952081"/>
                  <a:gd name="connsiteX4" fmla="*/ 15195 w 400857"/>
                  <a:gd name="connsiteY4" fmla="*/ 292438 h 952081"/>
                  <a:gd name="connsiteX5" fmla="*/ 29335 w 400857"/>
                  <a:gd name="connsiteY5" fmla="*/ 282468 h 952081"/>
                  <a:gd name="connsiteX6" fmla="*/ 39304 w 400857"/>
                  <a:gd name="connsiteY6" fmla="*/ 296608 h 952081"/>
                  <a:gd name="connsiteX7" fmla="*/ 32402 w 400857"/>
                  <a:gd name="connsiteY7" fmla="*/ 343773 h 952081"/>
                  <a:gd name="connsiteX8" fmla="*/ 24493 w 400857"/>
                  <a:gd name="connsiteY8" fmla="*/ 476018 h 952081"/>
                  <a:gd name="connsiteX9" fmla="*/ 32402 w 400857"/>
                  <a:gd name="connsiteY9" fmla="*/ 608263 h 952081"/>
                  <a:gd name="connsiteX10" fmla="*/ 200453 w 400857"/>
                  <a:gd name="connsiteY10" fmla="*/ 927636 h 952081"/>
                  <a:gd name="connsiteX11" fmla="*/ 325556 w 400857"/>
                  <a:gd name="connsiteY11" fmla="*/ 791125 h 952081"/>
                  <a:gd name="connsiteX12" fmla="*/ 346263 w 400857"/>
                  <a:gd name="connsiteY12" fmla="*/ 726991 h 952081"/>
                  <a:gd name="connsiteX13" fmla="*/ 346694 w 400857"/>
                  <a:gd name="connsiteY13" fmla="*/ 725218 h 952081"/>
                  <a:gd name="connsiteX14" fmla="*/ 368264 w 400857"/>
                  <a:gd name="connsiteY14" fmla="*/ 611379 h 952081"/>
                  <a:gd name="connsiteX15" fmla="*/ 376460 w 400857"/>
                  <a:gd name="connsiteY15" fmla="*/ 476018 h 952081"/>
                  <a:gd name="connsiteX16" fmla="*/ 368264 w 400857"/>
                  <a:gd name="connsiteY16" fmla="*/ 340562 h 952081"/>
                  <a:gd name="connsiteX17" fmla="*/ 201843 w 400857"/>
                  <a:gd name="connsiteY17" fmla="*/ 24448 h 952081"/>
                  <a:gd name="connsiteX18" fmla="*/ 189860 w 400857"/>
                  <a:gd name="connsiteY18" fmla="*/ 11986 h 952081"/>
                  <a:gd name="connsiteX19" fmla="*/ 202322 w 400857"/>
                  <a:gd name="connsiteY19" fmla="*/ 3 h 952081"/>
                  <a:gd name="connsiteX20" fmla="*/ 392469 w 400857"/>
                  <a:gd name="connsiteY20" fmla="*/ 337542 h 952081"/>
                  <a:gd name="connsiteX21" fmla="*/ 400858 w 400857"/>
                  <a:gd name="connsiteY21" fmla="*/ 476018 h 952081"/>
                  <a:gd name="connsiteX22" fmla="*/ 392469 w 400857"/>
                  <a:gd name="connsiteY22" fmla="*/ 614446 h 952081"/>
                  <a:gd name="connsiteX23" fmla="*/ 370229 w 400857"/>
                  <a:gd name="connsiteY23" fmla="*/ 731641 h 952081"/>
                  <a:gd name="connsiteX24" fmla="*/ 370037 w 400857"/>
                  <a:gd name="connsiteY24" fmla="*/ 732408 h 952081"/>
                  <a:gd name="connsiteX25" fmla="*/ 348276 w 400857"/>
                  <a:gd name="connsiteY25" fmla="*/ 799992 h 952081"/>
                  <a:gd name="connsiteX26" fmla="*/ 200405 w 400857"/>
                  <a:gd name="connsiteY26" fmla="*/ 952081 h 952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0857" h="952081">
                    <a:moveTo>
                      <a:pt x="200357" y="952081"/>
                    </a:moveTo>
                    <a:cubicBezTo>
                      <a:pt x="110148" y="952081"/>
                      <a:pt x="32834" y="815091"/>
                      <a:pt x="8053" y="611235"/>
                    </a:cubicBezTo>
                    <a:cubicBezTo>
                      <a:pt x="2684" y="567808"/>
                      <a:pt x="0" y="522321"/>
                      <a:pt x="0" y="476066"/>
                    </a:cubicBezTo>
                    <a:cubicBezTo>
                      <a:pt x="0" y="429811"/>
                      <a:pt x="2732" y="384420"/>
                      <a:pt x="8101" y="340849"/>
                    </a:cubicBezTo>
                    <a:cubicBezTo>
                      <a:pt x="10018" y="324744"/>
                      <a:pt x="12414" y="308399"/>
                      <a:pt x="15195" y="292438"/>
                    </a:cubicBezTo>
                    <a:cubicBezTo>
                      <a:pt x="16345" y="285775"/>
                      <a:pt x="22672" y="281269"/>
                      <a:pt x="29335" y="282468"/>
                    </a:cubicBezTo>
                    <a:cubicBezTo>
                      <a:pt x="35997" y="283618"/>
                      <a:pt x="40455" y="289945"/>
                      <a:pt x="39304" y="296608"/>
                    </a:cubicBezTo>
                    <a:cubicBezTo>
                      <a:pt x="36620" y="312186"/>
                      <a:pt x="34272" y="328051"/>
                      <a:pt x="32402" y="343773"/>
                    </a:cubicBezTo>
                    <a:cubicBezTo>
                      <a:pt x="27178" y="386385"/>
                      <a:pt x="24493" y="430866"/>
                      <a:pt x="24493" y="476018"/>
                    </a:cubicBezTo>
                    <a:cubicBezTo>
                      <a:pt x="24493" y="521170"/>
                      <a:pt x="27130" y="565795"/>
                      <a:pt x="32402" y="608263"/>
                    </a:cubicBezTo>
                    <a:cubicBezTo>
                      <a:pt x="55266" y="796301"/>
                      <a:pt x="124384" y="927636"/>
                      <a:pt x="200453" y="927636"/>
                    </a:cubicBezTo>
                    <a:cubicBezTo>
                      <a:pt x="246468" y="927636"/>
                      <a:pt x="292051" y="877882"/>
                      <a:pt x="325556" y="791125"/>
                    </a:cubicBezTo>
                    <a:cubicBezTo>
                      <a:pt x="332986" y="772048"/>
                      <a:pt x="339936" y="750478"/>
                      <a:pt x="346263" y="726991"/>
                    </a:cubicBezTo>
                    <a:cubicBezTo>
                      <a:pt x="346359" y="726416"/>
                      <a:pt x="346502" y="725793"/>
                      <a:pt x="346694" y="725218"/>
                    </a:cubicBezTo>
                    <a:cubicBezTo>
                      <a:pt x="355993" y="689652"/>
                      <a:pt x="363231" y="651354"/>
                      <a:pt x="368264" y="611379"/>
                    </a:cubicBezTo>
                    <a:cubicBezTo>
                      <a:pt x="373728" y="567521"/>
                      <a:pt x="376460" y="521985"/>
                      <a:pt x="376460" y="476018"/>
                    </a:cubicBezTo>
                    <a:cubicBezTo>
                      <a:pt x="376460" y="430051"/>
                      <a:pt x="373680" y="384420"/>
                      <a:pt x="368264" y="340562"/>
                    </a:cubicBezTo>
                    <a:cubicBezTo>
                      <a:pt x="345160" y="155974"/>
                      <a:pt x="276713" y="25934"/>
                      <a:pt x="201843" y="24448"/>
                    </a:cubicBezTo>
                    <a:cubicBezTo>
                      <a:pt x="195084" y="24304"/>
                      <a:pt x="189716" y="18744"/>
                      <a:pt x="189860" y="11986"/>
                    </a:cubicBezTo>
                    <a:cubicBezTo>
                      <a:pt x="190004" y="5227"/>
                      <a:pt x="195420" y="-141"/>
                      <a:pt x="202322" y="3"/>
                    </a:cubicBezTo>
                    <a:cubicBezTo>
                      <a:pt x="290997" y="1824"/>
                      <a:pt x="367449" y="137473"/>
                      <a:pt x="392469" y="337542"/>
                    </a:cubicBezTo>
                    <a:cubicBezTo>
                      <a:pt x="398030" y="382406"/>
                      <a:pt x="400858" y="428997"/>
                      <a:pt x="400858" y="476018"/>
                    </a:cubicBezTo>
                    <a:cubicBezTo>
                      <a:pt x="400858" y="523040"/>
                      <a:pt x="398030" y="569582"/>
                      <a:pt x="392469" y="614446"/>
                    </a:cubicBezTo>
                    <a:cubicBezTo>
                      <a:pt x="387293" y="655572"/>
                      <a:pt x="379815" y="694973"/>
                      <a:pt x="370229" y="731641"/>
                    </a:cubicBezTo>
                    <a:cubicBezTo>
                      <a:pt x="370181" y="731881"/>
                      <a:pt x="370133" y="732120"/>
                      <a:pt x="370037" y="732408"/>
                    </a:cubicBezTo>
                    <a:cubicBezTo>
                      <a:pt x="363423" y="757093"/>
                      <a:pt x="356089" y="779813"/>
                      <a:pt x="348276" y="799992"/>
                    </a:cubicBezTo>
                    <a:cubicBezTo>
                      <a:pt x="310409" y="898062"/>
                      <a:pt x="257924" y="952081"/>
                      <a:pt x="200405" y="952081"/>
                    </a:cubicBezTo>
                    <a:close/>
                  </a:path>
                </a:pathLst>
              </a:custGeom>
              <a:solidFill>
                <a:schemeClr val="bg1"/>
              </a:solidFill>
              <a:ln w="0" cap="flat">
                <a:noFill/>
                <a:prstDash val="solid"/>
                <a:miter/>
              </a:ln>
            </p:spPr>
            <p:txBody>
              <a:bodyPr rtlCol="0" anchor="ctr"/>
              <a:lstStyle/>
              <a:p>
                <a:endParaRPr lang="en-US"/>
              </a:p>
            </p:txBody>
          </p:sp>
          <p:grpSp>
            <p:nvGrpSpPr>
              <p:cNvPr id="220" name="Graphic 211">
                <a:extLst>
                  <a:ext uri="{FF2B5EF4-FFF2-40B4-BE49-F238E27FC236}">
                    <a16:creationId xmlns:a16="http://schemas.microsoft.com/office/drawing/2014/main" id="{43E79200-B396-43F4-6214-F00E136DF22C}"/>
                  </a:ext>
                </a:extLst>
              </p:cNvPr>
              <p:cNvGrpSpPr/>
              <p:nvPr/>
            </p:nvGrpSpPr>
            <p:grpSpPr>
              <a:xfrm>
                <a:off x="15430356" y="5998517"/>
                <a:ext cx="874253" cy="89792"/>
                <a:chOff x="15430356" y="5998517"/>
                <a:chExt cx="874253" cy="89792"/>
              </a:xfrm>
              <a:solidFill>
                <a:schemeClr val="bg1"/>
              </a:solidFill>
            </p:grpSpPr>
            <p:sp>
              <p:nvSpPr>
                <p:cNvPr id="221" name="Freeform: Shape 220">
                  <a:extLst>
                    <a:ext uri="{FF2B5EF4-FFF2-40B4-BE49-F238E27FC236}">
                      <a16:creationId xmlns:a16="http://schemas.microsoft.com/office/drawing/2014/main" id="{7062CDF5-99B0-9F5D-3C7F-E4806DF28508}"/>
                    </a:ext>
                  </a:extLst>
                </p:cNvPr>
                <p:cNvSpPr/>
                <p:nvPr/>
              </p:nvSpPr>
              <p:spPr>
                <a:xfrm>
                  <a:off x="16112093" y="5998517"/>
                  <a:ext cx="192516" cy="66210"/>
                </a:xfrm>
                <a:custGeom>
                  <a:avLst/>
                  <a:gdLst>
                    <a:gd name="connsiteX0" fmla="*/ 12227 w 192516"/>
                    <a:gd name="connsiteY0" fmla="*/ 66210 h 66210"/>
                    <a:gd name="connsiteX1" fmla="*/ 196 w 192516"/>
                    <a:gd name="connsiteY1" fmla="*/ 56144 h 66210"/>
                    <a:gd name="connsiteX2" fmla="*/ 10070 w 192516"/>
                    <a:gd name="connsiteY2" fmla="*/ 41957 h 66210"/>
                    <a:gd name="connsiteX3" fmla="*/ 176539 w 192516"/>
                    <a:gd name="connsiteY3" fmla="*/ 591 h 66210"/>
                    <a:gd name="connsiteX4" fmla="*/ 191925 w 192516"/>
                    <a:gd name="connsiteY4" fmla="*/ 8452 h 66210"/>
                    <a:gd name="connsiteX5" fmla="*/ 184065 w 192516"/>
                    <a:gd name="connsiteY5" fmla="*/ 23838 h 66210"/>
                    <a:gd name="connsiteX6" fmla="*/ 14432 w 192516"/>
                    <a:gd name="connsiteY6" fmla="*/ 65971 h 66210"/>
                    <a:gd name="connsiteX7" fmla="*/ 12227 w 192516"/>
                    <a:gd name="connsiteY7" fmla="*/ 66162 h 6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516" h="66210">
                      <a:moveTo>
                        <a:pt x="12227" y="66210"/>
                      </a:moveTo>
                      <a:cubicBezTo>
                        <a:pt x="6428" y="66210"/>
                        <a:pt x="1299" y="62040"/>
                        <a:pt x="196" y="56144"/>
                      </a:cubicBezTo>
                      <a:cubicBezTo>
                        <a:pt x="-1002" y="49530"/>
                        <a:pt x="3408" y="43155"/>
                        <a:pt x="10070" y="41957"/>
                      </a:cubicBezTo>
                      <a:cubicBezTo>
                        <a:pt x="67829" y="31555"/>
                        <a:pt x="123862" y="17607"/>
                        <a:pt x="176539" y="591"/>
                      </a:cubicBezTo>
                      <a:cubicBezTo>
                        <a:pt x="182962" y="-1470"/>
                        <a:pt x="189864" y="2029"/>
                        <a:pt x="191925" y="8452"/>
                      </a:cubicBezTo>
                      <a:cubicBezTo>
                        <a:pt x="193987" y="14875"/>
                        <a:pt x="190487" y="21777"/>
                        <a:pt x="184065" y="23838"/>
                      </a:cubicBezTo>
                      <a:cubicBezTo>
                        <a:pt x="130333" y="41190"/>
                        <a:pt x="73293" y="55378"/>
                        <a:pt x="14432" y="65971"/>
                      </a:cubicBezTo>
                      <a:cubicBezTo>
                        <a:pt x="13713" y="66114"/>
                        <a:pt x="12946" y="66162"/>
                        <a:pt x="12227" y="66162"/>
                      </a:cubicBezTo>
                      <a:close/>
                    </a:path>
                  </a:pathLst>
                </a:custGeom>
                <a:solidFill>
                  <a:schemeClr val="bg1"/>
                </a:solidFill>
                <a:ln w="0"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99A7784D-245C-C034-D39C-FC037662F771}"/>
                    </a:ext>
                  </a:extLst>
                </p:cNvPr>
                <p:cNvSpPr/>
                <p:nvPr/>
              </p:nvSpPr>
              <p:spPr>
                <a:xfrm>
                  <a:off x="15430356" y="6006075"/>
                  <a:ext cx="549815" cy="82235"/>
                </a:xfrm>
                <a:custGeom>
                  <a:avLst/>
                  <a:gdLst>
                    <a:gd name="connsiteX0" fmla="*/ 424921 w 549815"/>
                    <a:gd name="connsiteY0" fmla="*/ 82235 h 82235"/>
                    <a:gd name="connsiteX1" fmla="*/ 339170 w 549815"/>
                    <a:gd name="connsiteY1" fmla="*/ 79935 h 82235"/>
                    <a:gd name="connsiteX2" fmla="*/ 257206 w 549815"/>
                    <a:gd name="connsiteY2" fmla="*/ 73272 h 82235"/>
                    <a:gd name="connsiteX3" fmla="*/ 175817 w 549815"/>
                    <a:gd name="connsiteY3" fmla="*/ 62248 h 82235"/>
                    <a:gd name="connsiteX4" fmla="*/ 8725 w 549815"/>
                    <a:gd name="connsiteY4" fmla="*/ 23902 h 82235"/>
                    <a:gd name="connsiteX5" fmla="*/ 528 w 549815"/>
                    <a:gd name="connsiteY5" fmla="*/ 8707 h 82235"/>
                    <a:gd name="connsiteX6" fmla="*/ 15723 w 549815"/>
                    <a:gd name="connsiteY6" fmla="*/ 511 h 82235"/>
                    <a:gd name="connsiteX7" fmla="*/ 179795 w 549815"/>
                    <a:gd name="connsiteY7" fmla="*/ 38138 h 82235"/>
                    <a:gd name="connsiteX8" fmla="*/ 259890 w 549815"/>
                    <a:gd name="connsiteY8" fmla="*/ 48970 h 82235"/>
                    <a:gd name="connsiteX9" fmla="*/ 340560 w 549815"/>
                    <a:gd name="connsiteY9" fmla="*/ 55489 h 82235"/>
                    <a:gd name="connsiteX10" fmla="*/ 536699 w 549815"/>
                    <a:gd name="connsiteY10" fmla="*/ 53716 h 82235"/>
                    <a:gd name="connsiteX11" fmla="*/ 549784 w 549815"/>
                    <a:gd name="connsiteY11" fmla="*/ 65028 h 82235"/>
                    <a:gd name="connsiteX12" fmla="*/ 538472 w 549815"/>
                    <a:gd name="connsiteY12" fmla="*/ 78113 h 82235"/>
                    <a:gd name="connsiteX13" fmla="*/ 424969 w 549815"/>
                    <a:gd name="connsiteY13" fmla="*/ 82235 h 8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9815" h="82235">
                      <a:moveTo>
                        <a:pt x="424921" y="82235"/>
                      </a:moveTo>
                      <a:cubicBezTo>
                        <a:pt x="395538" y="82235"/>
                        <a:pt x="366683" y="81468"/>
                        <a:pt x="339170" y="79935"/>
                      </a:cubicBezTo>
                      <a:cubicBezTo>
                        <a:pt x="311609" y="78449"/>
                        <a:pt x="284000" y="76244"/>
                        <a:pt x="257206" y="73272"/>
                      </a:cubicBezTo>
                      <a:cubicBezTo>
                        <a:pt x="230076" y="70348"/>
                        <a:pt x="202659" y="66657"/>
                        <a:pt x="175817" y="62248"/>
                      </a:cubicBezTo>
                      <a:cubicBezTo>
                        <a:pt x="118106" y="52757"/>
                        <a:pt x="61930" y="39863"/>
                        <a:pt x="8725" y="23902"/>
                      </a:cubicBezTo>
                      <a:cubicBezTo>
                        <a:pt x="2254" y="21984"/>
                        <a:pt x="-1437" y="15178"/>
                        <a:pt x="528" y="8707"/>
                      </a:cubicBezTo>
                      <a:cubicBezTo>
                        <a:pt x="2446" y="2236"/>
                        <a:pt x="9300" y="-1406"/>
                        <a:pt x="15723" y="511"/>
                      </a:cubicBezTo>
                      <a:cubicBezTo>
                        <a:pt x="67921" y="16137"/>
                        <a:pt x="123139" y="28791"/>
                        <a:pt x="179795" y="38138"/>
                      </a:cubicBezTo>
                      <a:cubicBezTo>
                        <a:pt x="206206" y="42452"/>
                        <a:pt x="233144" y="46094"/>
                        <a:pt x="259890" y="48970"/>
                      </a:cubicBezTo>
                      <a:cubicBezTo>
                        <a:pt x="286300" y="51846"/>
                        <a:pt x="313430" y="54051"/>
                        <a:pt x="340560" y="55489"/>
                      </a:cubicBezTo>
                      <a:cubicBezTo>
                        <a:pt x="402728" y="58940"/>
                        <a:pt x="471607" y="58461"/>
                        <a:pt x="536699" y="53716"/>
                      </a:cubicBezTo>
                      <a:cubicBezTo>
                        <a:pt x="543457" y="53236"/>
                        <a:pt x="549305" y="58269"/>
                        <a:pt x="549784" y="65028"/>
                      </a:cubicBezTo>
                      <a:cubicBezTo>
                        <a:pt x="550264" y="71738"/>
                        <a:pt x="545231" y="77634"/>
                        <a:pt x="538472" y="78113"/>
                      </a:cubicBezTo>
                      <a:cubicBezTo>
                        <a:pt x="501133" y="80845"/>
                        <a:pt x="462979" y="82235"/>
                        <a:pt x="424969" y="82235"/>
                      </a:cubicBezTo>
                      <a:close/>
                    </a:path>
                  </a:pathLst>
                </a:custGeom>
                <a:solidFill>
                  <a:schemeClr val="bg1"/>
                </a:solidFill>
                <a:ln w="0" cap="flat">
                  <a:noFill/>
                  <a:prstDash val="solid"/>
                  <a:miter/>
                </a:ln>
              </p:spPr>
              <p:txBody>
                <a:bodyPr rtlCol="0" anchor="ctr"/>
                <a:lstStyle/>
                <a:p>
                  <a:endParaRPr lang="en-US"/>
                </a:p>
              </p:txBody>
            </p:sp>
          </p:grpSp>
          <p:grpSp>
            <p:nvGrpSpPr>
              <p:cNvPr id="223" name="Graphic 211">
                <a:extLst>
                  <a:ext uri="{FF2B5EF4-FFF2-40B4-BE49-F238E27FC236}">
                    <a16:creationId xmlns:a16="http://schemas.microsoft.com/office/drawing/2014/main" id="{2FBB1F2E-77C1-6490-F892-50221D0D1A32}"/>
                  </a:ext>
                </a:extLst>
              </p:cNvPr>
              <p:cNvGrpSpPr/>
              <p:nvPr/>
            </p:nvGrpSpPr>
            <p:grpSpPr>
              <a:xfrm>
                <a:off x="15430373" y="6313496"/>
                <a:ext cx="706415" cy="82203"/>
                <a:chOff x="15430373" y="6313496"/>
                <a:chExt cx="706415" cy="82203"/>
              </a:xfrm>
              <a:solidFill>
                <a:schemeClr val="bg1"/>
              </a:solidFill>
            </p:grpSpPr>
            <p:sp>
              <p:nvSpPr>
                <p:cNvPr id="224" name="Freeform: Shape 223">
                  <a:extLst>
                    <a:ext uri="{FF2B5EF4-FFF2-40B4-BE49-F238E27FC236}">
                      <a16:creationId xmlns:a16="http://schemas.microsoft.com/office/drawing/2014/main" id="{01CF570B-A4FB-8BA2-3541-5BFC1EDEF537}"/>
                    </a:ext>
                  </a:extLst>
                </p:cNvPr>
                <p:cNvSpPr/>
                <p:nvPr/>
              </p:nvSpPr>
              <p:spPr>
                <a:xfrm>
                  <a:off x="16036705" y="6325628"/>
                  <a:ext cx="100084" cy="36040"/>
                </a:xfrm>
                <a:custGeom>
                  <a:avLst/>
                  <a:gdLst>
                    <a:gd name="connsiteX0" fmla="*/ 87903 w 100084"/>
                    <a:gd name="connsiteY0" fmla="*/ 35992 h 36040"/>
                    <a:gd name="connsiteX1" fmla="*/ 85650 w 100084"/>
                    <a:gd name="connsiteY1" fmla="*/ 35801 h 36040"/>
                    <a:gd name="connsiteX2" fmla="*/ 10732 w 100084"/>
                    <a:gd name="connsiteY2" fmla="*/ 24345 h 36040"/>
                    <a:gd name="connsiteX3" fmla="*/ 91 w 100084"/>
                    <a:gd name="connsiteY3" fmla="*/ 10732 h 36040"/>
                    <a:gd name="connsiteX4" fmla="*/ 13704 w 100084"/>
                    <a:gd name="connsiteY4" fmla="*/ 91 h 36040"/>
                    <a:gd name="connsiteX5" fmla="*/ 90060 w 100084"/>
                    <a:gd name="connsiteY5" fmla="*/ 11787 h 36040"/>
                    <a:gd name="connsiteX6" fmla="*/ 99886 w 100084"/>
                    <a:gd name="connsiteY6" fmla="*/ 26022 h 36040"/>
                    <a:gd name="connsiteX7" fmla="*/ 87903 w 100084"/>
                    <a:gd name="connsiteY7" fmla="*/ 36040 h 3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84" h="36040">
                      <a:moveTo>
                        <a:pt x="87903" y="35992"/>
                      </a:moveTo>
                      <a:cubicBezTo>
                        <a:pt x="87184" y="35992"/>
                        <a:pt x="86417" y="35944"/>
                        <a:pt x="85650" y="35801"/>
                      </a:cubicBezTo>
                      <a:cubicBezTo>
                        <a:pt x="61636" y="31391"/>
                        <a:pt x="36472" y="27508"/>
                        <a:pt x="10732" y="24345"/>
                      </a:cubicBezTo>
                      <a:cubicBezTo>
                        <a:pt x="4022" y="23530"/>
                        <a:pt x="-724" y="17395"/>
                        <a:pt x="91" y="10732"/>
                      </a:cubicBezTo>
                      <a:cubicBezTo>
                        <a:pt x="906" y="4022"/>
                        <a:pt x="7041" y="-724"/>
                        <a:pt x="13704" y="91"/>
                      </a:cubicBezTo>
                      <a:cubicBezTo>
                        <a:pt x="39875" y="3350"/>
                        <a:pt x="65567" y="7281"/>
                        <a:pt x="90060" y="11787"/>
                      </a:cubicBezTo>
                      <a:cubicBezTo>
                        <a:pt x="96723" y="13033"/>
                        <a:pt x="101084" y="19408"/>
                        <a:pt x="99886" y="26022"/>
                      </a:cubicBezTo>
                      <a:cubicBezTo>
                        <a:pt x="98784" y="31918"/>
                        <a:pt x="93655" y="36040"/>
                        <a:pt x="87903" y="36040"/>
                      </a:cubicBezTo>
                      <a:close/>
                    </a:path>
                  </a:pathLst>
                </a:custGeom>
                <a:solidFill>
                  <a:schemeClr val="bg1"/>
                </a:solidFill>
                <a:ln w="0"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82722899-83AD-9F6F-2E42-FB0646C2E058}"/>
                    </a:ext>
                  </a:extLst>
                </p:cNvPr>
                <p:cNvSpPr/>
                <p:nvPr/>
              </p:nvSpPr>
              <p:spPr>
                <a:xfrm>
                  <a:off x="15430373" y="6313496"/>
                  <a:ext cx="549702" cy="82203"/>
                </a:xfrm>
                <a:custGeom>
                  <a:avLst/>
                  <a:gdLst>
                    <a:gd name="connsiteX0" fmla="*/ 12206 w 549702"/>
                    <a:gd name="connsiteY0" fmla="*/ 82156 h 82203"/>
                    <a:gd name="connsiteX1" fmla="*/ 511 w 549702"/>
                    <a:gd name="connsiteY1" fmla="*/ 73432 h 82203"/>
                    <a:gd name="connsiteX2" fmla="*/ 8707 w 549702"/>
                    <a:gd name="connsiteY2" fmla="*/ 58238 h 82203"/>
                    <a:gd name="connsiteX3" fmla="*/ 175799 w 549702"/>
                    <a:gd name="connsiteY3" fmla="*/ 19892 h 82203"/>
                    <a:gd name="connsiteX4" fmla="*/ 257236 w 549702"/>
                    <a:gd name="connsiteY4" fmla="*/ 8963 h 82203"/>
                    <a:gd name="connsiteX5" fmla="*/ 339248 w 549702"/>
                    <a:gd name="connsiteY5" fmla="*/ 2397 h 82203"/>
                    <a:gd name="connsiteX6" fmla="*/ 424951 w 549702"/>
                    <a:gd name="connsiteY6" fmla="*/ 0 h 82203"/>
                    <a:gd name="connsiteX7" fmla="*/ 538359 w 549702"/>
                    <a:gd name="connsiteY7" fmla="*/ 4122 h 82203"/>
                    <a:gd name="connsiteX8" fmla="*/ 549671 w 549702"/>
                    <a:gd name="connsiteY8" fmla="*/ 17208 h 82203"/>
                    <a:gd name="connsiteX9" fmla="*/ 536585 w 549702"/>
                    <a:gd name="connsiteY9" fmla="*/ 28520 h 82203"/>
                    <a:gd name="connsiteX10" fmla="*/ 424951 w 549702"/>
                    <a:gd name="connsiteY10" fmla="*/ 24493 h 82203"/>
                    <a:gd name="connsiteX11" fmla="*/ 340590 w 549702"/>
                    <a:gd name="connsiteY11" fmla="*/ 26842 h 82203"/>
                    <a:gd name="connsiteX12" fmla="*/ 259872 w 549702"/>
                    <a:gd name="connsiteY12" fmla="*/ 33313 h 82203"/>
                    <a:gd name="connsiteX13" fmla="*/ 179778 w 549702"/>
                    <a:gd name="connsiteY13" fmla="*/ 44050 h 82203"/>
                    <a:gd name="connsiteX14" fmla="*/ 15753 w 549702"/>
                    <a:gd name="connsiteY14" fmla="*/ 81677 h 82203"/>
                    <a:gd name="connsiteX15" fmla="*/ 12254 w 549702"/>
                    <a:gd name="connsiteY15" fmla="*/ 82204 h 82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9702" h="82203">
                      <a:moveTo>
                        <a:pt x="12206" y="82156"/>
                      </a:moveTo>
                      <a:cubicBezTo>
                        <a:pt x="6934" y="82156"/>
                        <a:pt x="2093" y="78753"/>
                        <a:pt x="511" y="73432"/>
                      </a:cubicBezTo>
                      <a:cubicBezTo>
                        <a:pt x="-1406" y="66961"/>
                        <a:pt x="2236" y="60155"/>
                        <a:pt x="8707" y="58238"/>
                      </a:cubicBezTo>
                      <a:cubicBezTo>
                        <a:pt x="61960" y="42276"/>
                        <a:pt x="118185" y="29382"/>
                        <a:pt x="175799" y="19892"/>
                      </a:cubicBezTo>
                      <a:cubicBezTo>
                        <a:pt x="201778" y="15674"/>
                        <a:pt x="229196" y="11983"/>
                        <a:pt x="257236" y="8963"/>
                      </a:cubicBezTo>
                      <a:cubicBezTo>
                        <a:pt x="284605" y="5944"/>
                        <a:pt x="312214" y="3739"/>
                        <a:pt x="339248" y="2397"/>
                      </a:cubicBezTo>
                      <a:cubicBezTo>
                        <a:pt x="366234" y="815"/>
                        <a:pt x="395137" y="0"/>
                        <a:pt x="424951" y="0"/>
                      </a:cubicBezTo>
                      <a:cubicBezTo>
                        <a:pt x="462913" y="0"/>
                        <a:pt x="501068" y="1390"/>
                        <a:pt x="538359" y="4122"/>
                      </a:cubicBezTo>
                      <a:cubicBezTo>
                        <a:pt x="545069" y="4601"/>
                        <a:pt x="550150" y="10449"/>
                        <a:pt x="549671" y="17208"/>
                      </a:cubicBezTo>
                      <a:cubicBezTo>
                        <a:pt x="549192" y="23966"/>
                        <a:pt x="543344" y="29095"/>
                        <a:pt x="536585" y="28520"/>
                      </a:cubicBezTo>
                      <a:cubicBezTo>
                        <a:pt x="499869" y="25835"/>
                        <a:pt x="462290" y="24493"/>
                        <a:pt x="424951" y="24493"/>
                      </a:cubicBezTo>
                      <a:cubicBezTo>
                        <a:pt x="395617" y="24493"/>
                        <a:pt x="367241" y="25260"/>
                        <a:pt x="340590" y="26842"/>
                      </a:cubicBezTo>
                      <a:cubicBezTo>
                        <a:pt x="313940" y="28184"/>
                        <a:pt x="286810" y="30341"/>
                        <a:pt x="259872" y="33313"/>
                      </a:cubicBezTo>
                      <a:cubicBezTo>
                        <a:pt x="232215" y="36285"/>
                        <a:pt x="205277" y="39880"/>
                        <a:pt x="179778" y="44050"/>
                      </a:cubicBezTo>
                      <a:cubicBezTo>
                        <a:pt x="123170" y="53349"/>
                        <a:pt x="67999" y="66003"/>
                        <a:pt x="15753" y="81677"/>
                      </a:cubicBezTo>
                      <a:cubicBezTo>
                        <a:pt x="14603" y="82012"/>
                        <a:pt x="13405" y="82204"/>
                        <a:pt x="12254" y="82204"/>
                      </a:cubicBezTo>
                      <a:close/>
                    </a:path>
                  </a:pathLst>
                </a:custGeom>
                <a:solidFill>
                  <a:schemeClr val="bg1"/>
                </a:solidFill>
                <a:ln w="0" cap="flat">
                  <a:noFill/>
                  <a:prstDash val="solid"/>
                  <a:miter/>
                </a:ln>
              </p:spPr>
              <p:txBody>
                <a:bodyPr rtlCol="0" anchor="ctr"/>
                <a:lstStyle/>
                <a:p>
                  <a:endParaRPr lang="en-US"/>
                </a:p>
              </p:txBody>
            </p:sp>
          </p:grpSp>
        </p:grpSp>
        <p:grpSp>
          <p:nvGrpSpPr>
            <p:cNvPr id="226" name="Graphic 211">
              <a:extLst>
                <a:ext uri="{FF2B5EF4-FFF2-40B4-BE49-F238E27FC236}">
                  <a16:creationId xmlns:a16="http://schemas.microsoft.com/office/drawing/2014/main" id="{E699022A-0621-D83F-5036-851C63B69A88}"/>
                </a:ext>
              </a:extLst>
            </p:cNvPr>
            <p:cNvGrpSpPr/>
            <p:nvPr/>
          </p:nvGrpSpPr>
          <p:grpSpPr>
            <a:xfrm>
              <a:off x="15460842" y="5487384"/>
              <a:ext cx="384800" cy="464894"/>
              <a:chOff x="15460842" y="5487384"/>
              <a:chExt cx="384800" cy="464894"/>
            </a:xfrm>
            <a:solidFill>
              <a:schemeClr val="bg1"/>
            </a:solidFill>
          </p:grpSpPr>
          <p:sp>
            <p:nvSpPr>
              <p:cNvPr id="227" name="Freeform: Shape 226">
                <a:extLst>
                  <a:ext uri="{FF2B5EF4-FFF2-40B4-BE49-F238E27FC236}">
                    <a16:creationId xmlns:a16="http://schemas.microsoft.com/office/drawing/2014/main" id="{19949CF3-DE23-781F-E691-2E24E676A29F}"/>
                  </a:ext>
                </a:extLst>
              </p:cNvPr>
              <p:cNvSpPr/>
              <p:nvPr/>
            </p:nvSpPr>
            <p:spPr>
              <a:xfrm>
                <a:off x="15460842" y="5728722"/>
                <a:ext cx="384800" cy="223556"/>
              </a:xfrm>
              <a:custGeom>
                <a:avLst/>
                <a:gdLst>
                  <a:gd name="connsiteX0" fmla="*/ 192400 w 384800"/>
                  <a:gd name="connsiteY0" fmla="*/ 223556 h 223556"/>
                  <a:gd name="connsiteX1" fmla="*/ 0 w 384800"/>
                  <a:gd name="connsiteY1" fmla="*/ 111778 h 223556"/>
                  <a:gd name="connsiteX2" fmla="*/ 192400 w 384800"/>
                  <a:gd name="connsiteY2" fmla="*/ 0 h 223556"/>
                  <a:gd name="connsiteX3" fmla="*/ 384800 w 384800"/>
                  <a:gd name="connsiteY3" fmla="*/ 111778 h 223556"/>
                  <a:gd name="connsiteX4" fmla="*/ 192400 w 384800"/>
                  <a:gd name="connsiteY4" fmla="*/ 223556 h 223556"/>
                  <a:gd name="connsiteX5" fmla="*/ 192400 w 384800"/>
                  <a:gd name="connsiteY5" fmla="*/ 24445 h 223556"/>
                  <a:gd name="connsiteX6" fmla="*/ 24445 w 384800"/>
                  <a:gd name="connsiteY6" fmla="*/ 111778 h 223556"/>
                  <a:gd name="connsiteX7" fmla="*/ 192400 w 384800"/>
                  <a:gd name="connsiteY7" fmla="*/ 199111 h 223556"/>
                  <a:gd name="connsiteX8" fmla="*/ 360355 w 384800"/>
                  <a:gd name="connsiteY8" fmla="*/ 111778 h 223556"/>
                  <a:gd name="connsiteX9" fmla="*/ 192400 w 384800"/>
                  <a:gd name="connsiteY9" fmla="*/ 24445 h 22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00" h="223556">
                    <a:moveTo>
                      <a:pt x="192400" y="223556"/>
                    </a:moveTo>
                    <a:cubicBezTo>
                      <a:pt x="84505" y="223556"/>
                      <a:pt x="0" y="174473"/>
                      <a:pt x="0" y="111778"/>
                    </a:cubicBezTo>
                    <a:cubicBezTo>
                      <a:pt x="0" y="49083"/>
                      <a:pt x="84505" y="0"/>
                      <a:pt x="192400" y="0"/>
                    </a:cubicBezTo>
                    <a:cubicBezTo>
                      <a:pt x="300296" y="0"/>
                      <a:pt x="384800" y="49083"/>
                      <a:pt x="384800" y="111778"/>
                    </a:cubicBezTo>
                    <a:cubicBezTo>
                      <a:pt x="384800" y="174473"/>
                      <a:pt x="300296" y="223556"/>
                      <a:pt x="192400" y="223556"/>
                    </a:cubicBezTo>
                    <a:close/>
                    <a:moveTo>
                      <a:pt x="192400" y="24445"/>
                    </a:moveTo>
                    <a:cubicBezTo>
                      <a:pt x="101377" y="24445"/>
                      <a:pt x="24445" y="64421"/>
                      <a:pt x="24445" y="111778"/>
                    </a:cubicBezTo>
                    <a:cubicBezTo>
                      <a:pt x="24445" y="159135"/>
                      <a:pt x="101329" y="199111"/>
                      <a:pt x="192400" y="199111"/>
                    </a:cubicBezTo>
                    <a:cubicBezTo>
                      <a:pt x="283471" y="199111"/>
                      <a:pt x="360355" y="159135"/>
                      <a:pt x="360355" y="111778"/>
                    </a:cubicBezTo>
                    <a:cubicBezTo>
                      <a:pt x="360355" y="64421"/>
                      <a:pt x="283471" y="24445"/>
                      <a:pt x="192400" y="24445"/>
                    </a:cubicBezTo>
                    <a:close/>
                  </a:path>
                </a:pathLst>
              </a:custGeom>
              <a:solidFill>
                <a:schemeClr val="bg1"/>
              </a:solidFill>
              <a:ln w="0"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D7388B73-9BBF-B779-0D7F-229C650B3800}"/>
                  </a:ext>
                </a:extLst>
              </p:cNvPr>
              <p:cNvSpPr/>
              <p:nvPr/>
            </p:nvSpPr>
            <p:spPr>
              <a:xfrm>
                <a:off x="15559247" y="5487384"/>
                <a:ext cx="187990" cy="187990"/>
              </a:xfrm>
              <a:custGeom>
                <a:avLst/>
                <a:gdLst>
                  <a:gd name="connsiteX0" fmla="*/ 93995 w 187990"/>
                  <a:gd name="connsiteY0" fmla="*/ 187990 h 187990"/>
                  <a:gd name="connsiteX1" fmla="*/ 0 w 187990"/>
                  <a:gd name="connsiteY1" fmla="*/ 93995 h 187990"/>
                  <a:gd name="connsiteX2" fmla="*/ 93995 w 187990"/>
                  <a:gd name="connsiteY2" fmla="*/ 0 h 187990"/>
                  <a:gd name="connsiteX3" fmla="*/ 187990 w 187990"/>
                  <a:gd name="connsiteY3" fmla="*/ 93995 h 187990"/>
                  <a:gd name="connsiteX4" fmla="*/ 93995 w 187990"/>
                  <a:gd name="connsiteY4" fmla="*/ 187990 h 187990"/>
                  <a:gd name="connsiteX5" fmla="*/ 93995 w 187990"/>
                  <a:gd name="connsiteY5" fmla="*/ 24445 h 187990"/>
                  <a:gd name="connsiteX6" fmla="*/ 24445 w 187990"/>
                  <a:gd name="connsiteY6" fmla="*/ 93995 h 187990"/>
                  <a:gd name="connsiteX7" fmla="*/ 93995 w 187990"/>
                  <a:gd name="connsiteY7" fmla="*/ 163545 h 187990"/>
                  <a:gd name="connsiteX8" fmla="*/ 163545 w 187990"/>
                  <a:gd name="connsiteY8" fmla="*/ 93995 h 187990"/>
                  <a:gd name="connsiteX9" fmla="*/ 93995 w 187990"/>
                  <a:gd name="connsiteY9" fmla="*/ 24445 h 18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7990" h="187990">
                    <a:moveTo>
                      <a:pt x="93995" y="187990"/>
                    </a:moveTo>
                    <a:cubicBezTo>
                      <a:pt x="42180" y="187990"/>
                      <a:pt x="0" y="145810"/>
                      <a:pt x="0" y="93995"/>
                    </a:cubicBezTo>
                    <a:cubicBezTo>
                      <a:pt x="0" y="42180"/>
                      <a:pt x="42180" y="0"/>
                      <a:pt x="93995" y="0"/>
                    </a:cubicBezTo>
                    <a:cubicBezTo>
                      <a:pt x="145810" y="0"/>
                      <a:pt x="187990" y="42180"/>
                      <a:pt x="187990" y="93995"/>
                    </a:cubicBezTo>
                    <a:cubicBezTo>
                      <a:pt x="187990" y="145810"/>
                      <a:pt x="145810" y="187990"/>
                      <a:pt x="93995" y="187990"/>
                    </a:cubicBezTo>
                    <a:close/>
                    <a:moveTo>
                      <a:pt x="93995" y="24445"/>
                    </a:moveTo>
                    <a:cubicBezTo>
                      <a:pt x="55649" y="24445"/>
                      <a:pt x="24445" y="55649"/>
                      <a:pt x="24445" y="93995"/>
                    </a:cubicBezTo>
                    <a:cubicBezTo>
                      <a:pt x="24445" y="132341"/>
                      <a:pt x="55649" y="163545"/>
                      <a:pt x="93995" y="163545"/>
                    </a:cubicBezTo>
                    <a:cubicBezTo>
                      <a:pt x="132341" y="163545"/>
                      <a:pt x="163545" y="132341"/>
                      <a:pt x="163545" y="93995"/>
                    </a:cubicBezTo>
                    <a:cubicBezTo>
                      <a:pt x="163545" y="55649"/>
                      <a:pt x="132341" y="24445"/>
                      <a:pt x="93995" y="24445"/>
                    </a:cubicBezTo>
                    <a:close/>
                  </a:path>
                </a:pathLst>
              </a:custGeom>
              <a:solidFill>
                <a:schemeClr val="bg1"/>
              </a:solidFill>
              <a:ln w="0" cap="flat">
                <a:noFill/>
                <a:prstDash val="solid"/>
                <a:miter/>
              </a:ln>
            </p:spPr>
            <p:txBody>
              <a:bodyPr rtlCol="0" anchor="ctr"/>
              <a:lstStyle/>
              <a:p>
                <a:endParaRPr lang="en-US"/>
              </a:p>
            </p:txBody>
          </p:sp>
        </p:grpSp>
        <p:grpSp>
          <p:nvGrpSpPr>
            <p:cNvPr id="230" name="Graphic 211">
              <a:extLst>
                <a:ext uri="{FF2B5EF4-FFF2-40B4-BE49-F238E27FC236}">
                  <a16:creationId xmlns:a16="http://schemas.microsoft.com/office/drawing/2014/main" id="{78EA86F1-6449-2331-07A5-FEF34F4C87A8}"/>
                </a:ext>
              </a:extLst>
            </p:cNvPr>
            <p:cNvGrpSpPr/>
            <p:nvPr/>
          </p:nvGrpSpPr>
          <p:grpSpPr>
            <a:xfrm>
              <a:off x="16074471" y="6175451"/>
              <a:ext cx="384800" cy="464894"/>
              <a:chOff x="16074471" y="6175451"/>
              <a:chExt cx="384800" cy="464894"/>
            </a:xfrm>
            <a:solidFill>
              <a:srgbClr val="9FD07A"/>
            </a:solidFill>
          </p:grpSpPr>
          <p:sp>
            <p:nvSpPr>
              <p:cNvPr id="231" name="Freeform: Shape 230">
                <a:extLst>
                  <a:ext uri="{FF2B5EF4-FFF2-40B4-BE49-F238E27FC236}">
                    <a16:creationId xmlns:a16="http://schemas.microsoft.com/office/drawing/2014/main" id="{4B5A73BA-A9BE-03B2-C024-9C91AC014151}"/>
                  </a:ext>
                </a:extLst>
              </p:cNvPr>
              <p:cNvSpPr/>
              <p:nvPr/>
            </p:nvSpPr>
            <p:spPr>
              <a:xfrm>
                <a:off x="16074471" y="6416790"/>
                <a:ext cx="384800" cy="223556"/>
              </a:xfrm>
              <a:custGeom>
                <a:avLst/>
                <a:gdLst>
                  <a:gd name="connsiteX0" fmla="*/ 192400 w 384800"/>
                  <a:gd name="connsiteY0" fmla="*/ 223556 h 223556"/>
                  <a:gd name="connsiteX1" fmla="*/ 0 w 384800"/>
                  <a:gd name="connsiteY1" fmla="*/ 111778 h 223556"/>
                  <a:gd name="connsiteX2" fmla="*/ 192400 w 384800"/>
                  <a:gd name="connsiteY2" fmla="*/ 0 h 223556"/>
                  <a:gd name="connsiteX3" fmla="*/ 384800 w 384800"/>
                  <a:gd name="connsiteY3" fmla="*/ 111778 h 223556"/>
                  <a:gd name="connsiteX4" fmla="*/ 192400 w 384800"/>
                  <a:gd name="connsiteY4" fmla="*/ 223556 h 223556"/>
                  <a:gd name="connsiteX5" fmla="*/ 192400 w 384800"/>
                  <a:gd name="connsiteY5" fmla="*/ 24398 h 223556"/>
                  <a:gd name="connsiteX6" fmla="*/ 24445 w 384800"/>
                  <a:gd name="connsiteY6" fmla="*/ 111730 h 223556"/>
                  <a:gd name="connsiteX7" fmla="*/ 192400 w 384800"/>
                  <a:gd name="connsiteY7" fmla="*/ 199063 h 223556"/>
                  <a:gd name="connsiteX8" fmla="*/ 360355 w 384800"/>
                  <a:gd name="connsiteY8" fmla="*/ 111730 h 223556"/>
                  <a:gd name="connsiteX9" fmla="*/ 192400 w 384800"/>
                  <a:gd name="connsiteY9" fmla="*/ 24398 h 22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00" h="223556">
                    <a:moveTo>
                      <a:pt x="192400" y="223556"/>
                    </a:moveTo>
                    <a:cubicBezTo>
                      <a:pt x="84505" y="223556"/>
                      <a:pt x="0" y="174473"/>
                      <a:pt x="0" y="111778"/>
                    </a:cubicBezTo>
                    <a:cubicBezTo>
                      <a:pt x="0" y="49083"/>
                      <a:pt x="84505" y="0"/>
                      <a:pt x="192400" y="0"/>
                    </a:cubicBezTo>
                    <a:cubicBezTo>
                      <a:pt x="300296" y="0"/>
                      <a:pt x="384800" y="49083"/>
                      <a:pt x="384800" y="111778"/>
                    </a:cubicBezTo>
                    <a:cubicBezTo>
                      <a:pt x="384800" y="174473"/>
                      <a:pt x="300296" y="223556"/>
                      <a:pt x="192400" y="223556"/>
                    </a:cubicBezTo>
                    <a:close/>
                    <a:moveTo>
                      <a:pt x="192400" y="24398"/>
                    </a:moveTo>
                    <a:cubicBezTo>
                      <a:pt x="101377" y="24398"/>
                      <a:pt x="24445" y="64373"/>
                      <a:pt x="24445" y="111730"/>
                    </a:cubicBezTo>
                    <a:cubicBezTo>
                      <a:pt x="24445" y="159087"/>
                      <a:pt x="101329" y="199063"/>
                      <a:pt x="192400" y="199063"/>
                    </a:cubicBezTo>
                    <a:cubicBezTo>
                      <a:pt x="283471" y="199063"/>
                      <a:pt x="360355" y="159087"/>
                      <a:pt x="360355" y="111730"/>
                    </a:cubicBezTo>
                    <a:cubicBezTo>
                      <a:pt x="360355" y="64373"/>
                      <a:pt x="283471" y="24398"/>
                      <a:pt x="192400" y="24398"/>
                    </a:cubicBezTo>
                    <a:close/>
                  </a:path>
                </a:pathLst>
              </a:custGeom>
              <a:grpFill/>
              <a:ln w="0"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7FDF5AAD-FCDD-7ABF-98A1-3B508E2100F7}"/>
                  </a:ext>
                </a:extLst>
              </p:cNvPr>
              <p:cNvSpPr/>
              <p:nvPr/>
            </p:nvSpPr>
            <p:spPr>
              <a:xfrm>
                <a:off x="16172876" y="6175451"/>
                <a:ext cx="187990" cy="187990"/>
              </a:xfrm>
              <a:custGeom>
                <a:avLst/>
                <a:gdLst>
                  <a:gd name="connsiteX0" fmla="*/ 93995 w 187990"/>
                  <a:gd name="connsiteY0" fmla="*/ 187990 h 187990"/>
                  <a:gd name="connsiteX1" fmla="*/ 0 w 187990"/>
                  <a:gd name="connsiteY1" fmla="*/ 93995 h 187990"/>
                  <a:gd name="connsiteX2" fmla="*/ 93995 w 187990"/>
                  <a:gd name="connsiteY2" fmla="*/ 0 h 187990"/>
                  <a:gd name="connsiteX3" fmla="*/ 187990 w 187990"/>
                  <a:gd name="connsiteY3" fmla="*/ 93995 h 187990"/>
                  <a:gd name="connsiteX4" fmla="*/ 93995 w 187990"/>
                  <a:gd name="connsiteY4" fmla="*/ 187990 h 187990"/>
                  <a:gd name="connsiteX5" fmla="*/ 93995 w 187990"/>
                  <a:gd name="connsiteY5" fmla="*/ 24398 h 187990"/>
                  <a:gd name="connsiteX6" fmla="*/ 24445 w 187990"/>
                  <a:gd name="connsiteY6" fmla="*/ 93947 h 187990"/>
                  <a:gd name="connsiteX7" fmla="*/ 93995 w 187990"/>
                  <a:gd name="connsiteY7" fmla="*/ 163497 h 187990"/>
                  <a:gd name="connsiteX8" fmla="*/ 163545 w 187990"/>
                  <a:gd name="connsiteY8" fmla="*/ 93947 h 187990"/>
                  <a:gd name="connsiteX9" fmla="*/ 93995 w 187990"/>
                  <a:gd name="connsiteY9" fmla="*/ 24398 h 18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7990" h="187990">
                    <a:moveTo>
                      <a:pt x="93995" y="187990"/>
                    </a:moveTo>
                    <a:cubicBezTo>
                      <a:pt x="42180" y="187990"/>
                      <a:pt x="0" y="145810"/>
                      <a:pt x="0" y="93995"/>
                    </a:cubicBezTo>
                    <a:cubicBezTo>
                      <a:pt x="0" y="42180"/>
                      <a:pt x="42180" y="0"/>
                      <a:pt x="93995" y="0"/>
                    </a:cubicBezTo>
                    <a:cubicBezTo>
                      <a:pt x="145810" y="0"/>
                      <a:pt x="187990" y="42180"/>
                      <a:pt x="187990" y="93995"/>
                    </a:cubicBezTo>
                    <a:cubicBezTo>
                      <a:pt x="187990" y="145810"/>
                      <a:pt x="145810" y="187990"/>
                      <a:pt x="93995" y="187990"/>
                    </a:cubicBezTo>
                    <a:close/>
                    <a:moveTo>
                      <a:pt x="93995" y="24398"/>
                    </a:moveTo>
                    <a:cubicBezTo>
                      <a:pt x="55649" y="24398"/>
                      <a:pt x="24445" y="55601"/>
                      <a:pt x="24445" y="93947"/>
                    </a:cubicBezTo>
                    <a:cubicBezTo>
                      <a:pt x="24445" y="132293"/>
                      <a:pt x="55649" y="163497"/>
                      <a:pt x="93995" y="163497"/>
                    </a:cubicBezTo>
                    <a:cubicBezTo>
                      <a:pt x="132341" y="163497"/>
                      <a:pt x="163545" y="132293"/>
                      <a:pt x="163545" y="93947"/>
                    </a:cubicBezTo>
                    <a:cubicBezTo>
                      <a:pt x="163545" y="55601"/>
                      <a:pt x="132341" y="24398"/>
                      <a:pt x="93995" y="24398"/>
                    </a:cubicBezTo>
                    <a:close/>
                  </a:path>
                </a:pathLst>
              </a:custGeom>
              <a:grpFill/>
              <a:ln w="0" cap="flat">
                <a:noFill/>
                <a:prstDash val="solid"/>
                <a:miter/>
              </a:ln>
            </p:spPr>
            <p:txBody>
              <a:bodyPr rtlCol="0" anchor="ctr"/>
              <a:lstStyle/>
              <a:p>
                <a:endParaRPr lang="en-US"/>
              </a:p>
            </p:txBody>
          </p:sp>
        </p:grpSp>
        <p:grpSp>
          <p:nvGrpSpPr>
            <p:cNvPr id="233" name="Graphic 211">
              <a:extLst>
                <a:ext uri="{FF2B5EF4-FFF2-40B4-BE49-F238E27FC236}">
                  <a16:creationId xmlns:a16="http://schemas.microsoft.com/office/drawing/2014/main" id="{AF2514FA-D700-206C-96C7-C069A06F0FE1}"/>
                </a:ext>
              </a:extLst>
            </p:cNvPr>
            <p:cNvGrpSpPr/>
            <p:nvPr/>
          </p:nvGrpSpPr>
          <p:grpSpPr>
            <a:xfrm>
              <a:off x="15803744" y="5578643"/>
              <a:ext cx="687593" cy="828895"/>
              <a:chOff x="15803744" y="5578643"/>
              <a:chExt cx="687593" cy="828895"/>
            </a:xfrm>
            <a:solidFill>
              <a:schemeClr val="bg1"/>
            </a:solidFill>
          </p:grpSpPr>
          <p:sp>
            <p:nvSpPr>
              <p:cNvPr id="234" name="Freeform: Shape 233">
                <a:extLst>
                  <a:ext uri="{FF2B5EF4-FFF2-40B4-BE49-F238E27FC236}">
                    <a16:creationId xmlns:a16="http://schemas.microsoft.com/office/drawing/2014/main" id="{82DDA6FA-CE73-F8EF-2C24-87F26922FB02}"/>
                  </a:ext>
                </a:extLst>
              </p:cNvPr>
              <p:cNvSpPr/>
              <p:nvPr/>
            </p:nvSpPr>
            <p:spPr>
              <a:xfrm>
                <a:off x="15803744" y="5578643"/>
                <a:ext cx="89545" cy="26797"/>
              </a:xfrm>
              <a:custGeom>
                <a:avLst/>
                <a:gdLst>
                  <a:gd name="connsiteX0" fmla="*/ 12228 w 89545"/>
                  <a:gd name="connsiteY0" fmla="*/ 26798 h 26797"/>
                  <a:gd name="connsiteX1" fmla="*/ 53 w 89545"/>
                  <a:gd name="connsiteY1" fmla="*/ 15725 h 26797"/>
                  <a:gd name="connsiteX2" fmla="*/ 11077 w 89545"/>
                  <a:gd name="connsiteY2" fmla="*/ 2400 h 26797"/>
                  <a:gd name="connsiteX3" fmla="*/ 77560 w 89545"/>
                  <a:gd name="connsiteY3" fmla="*/ 99 h 26797"/>
                  <a:gd name="connsiteX4" fmla="*/ 89543 w 89545"/>
                  <a:gd name="connsiteY4" fmla="*/ 12514 h 26797"/>
                  <a:gd name="connsiteX5" fmla="*/ 77080 w 89545"/>
                  <a:gd name="connsiteY5" fmla="*/ 24545 h 26797"/>
                  <a:gd name="connsiteX6" fmla="*/ 13282 w 89545"/>
                  <a:gd name="connsiteY6" fmla="*/ 26750 h 26797"/>
                  <a:gd name="connsiteX7" fmla="*/ 12132 w 89545"/>
                  <a:gd name="connsiteY7" fmla="*/ 26798 h 2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545" h="26797">
                    <a:moveTo>
                      <a:pt x="12228" y="26798"/>
                    </a:moveTo>
                    <a:cubicBezTo>
                      <a:pt x="5997" y="26798"/>
                      <a:pt x="676" y="22052"/>
                      <a:pt x="53" y="15725"/>
                    </a:cubicBezTo>
                    <a:cubicBezTo>
                      <a:pt x="-570" y="9015"/>
                      <a:pt x="4367" y="3071"/>
                      <a:pt x="11077" y="2400"/>
                    </a:cubicBezTo>
                    <a:cubicBezTo>
                      <a:pt x="31976" y="435"/>
                      <a:pt x="54696" y="-284"/>
                      <a:pt x="77560" y="99"/>
                    </a:cubicBezTo>
                    <a:cubicBezTo>
                      <a:pt x="84318" y="195"/>
                      <a:pt x="89686" y="5803"/>
                      <a:pt x="89543" y="12514"/>
                    </a:cubicBezTo>
                    <a:cubicBezTo>
                      <a:pt x="89399" y="19272"/>
                      <a:pt x="84126" y="24449"/>
                      <a:pt x="77080" y="24545"/>
                    </a:cubicBezTo>
                    <a:cubicBezTo>
                      <a:pt x="55175" y="24161"/>
                      <a:pt x="33270" y="24880"/>
                      <a:pt x="13282" y="26750"/>
                    </a:cubicBezTo>
                    <a:cubicBezTo>
                      <a:pt x="12899" y="26750"/>
                      <a:pt x="12515" y="26798"/>
                      <a:pt x="12132" y="26798"/>
                    </a:cubicBezTo>
                    <a:close/>
                  </a:path>
                </a:pathLst>
              </a:custGeom>
              <a:solidFill>
                <a:schemeClr val="bg1"/>
              </a:solidFill>
              <a:ln w="0"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059AC929-8142-3E9C-F98E-C5FCB2AA1D94}"/>
                  </a:ext>
                </a:extLst>
              </p:cNvPr>
              <p:cNvSpPr/>
              <p:nvPr/>
            </p:nvSpPr>
            <p:spPr>
              <a:xfrm>
                <a:off x="15987765" y="5592695"/>
                <a:ext cx="503572" cy="632893"/>
              </a:xfrm>
              <a:custGeom>
                <a:avLst/>
                <a:gdLst>
                  <a:gd name="connsiteX0" fmla="*/ 491254 w 503572"/>
                  <a:gd name="connsiteY0" fmla="*/ 632846 h 632893"/>
                  <a:gd name="connsiteX1" fmla="*/ 491014 w 503572"/>
                  <a:gd name="connsiteY1" fmla="*/ 632846 h 632893"/>
                  <a:gd name="connsiteX2" fmla="*/ 479031 w 503572"/>
                  <a:gd name="connsiteY2" fmla="*/ 620383 h 632893"/>
                  <a:gd name="connsiteX3" fmla="*/ 479127 w 503572"/>
                  <a:gd name="connsiteY3" fmla="*/ 608208 h 632893"/>
                  <a:gd name="connsiteX4" fmla="*/ 469972 w 503572"/>
                  <a:gd name="connsiteY4" fmla="*/ 503476 h 632893"/>
                  <a:gd name="connsiteX5" fmla="*/ 479894 w 503572"/>
                  <a:gd name="connsiteY5" fmla="*/ 489336 h 632893"/>
                  <a:gd name="connsiteX6" fmla="*/ 494034 w 503572"/>
                  <a:gd name="connsiteY6" fmla="*/ 499258 h 632893"/>
                  <a:gd name="connsiteX7" fmla="*/ 503572 w 503572"/>
                  <a:gd name="connsiteY7" fmla="*/ 608256 h 632893"/>
                  <a:gd name="connsiteX8" fmla="*/ 503429 w 503572"/>
                  <a:gd name="connsiteY8" fmla="*/ 620910 h 632893"/>
                  <a:gd name="connsiteX9" fmla="*/ 491206 w 503572"/>
                  <a:gd name="connsiteY9" fmla="*/ 632894 h 632893"/>
                  <a:gd name="connsiteX10" fmla="*/ 449697 w 503572"/>
                  <a:gd name="connsiteY10" fmla="*/ 398361 h 632893"/>
                  <a:gd name="connsiteX11" fmla="*/ 438289 w 503572"/>
                  <a:gd name="connsiteY11" fmla="*/ 390596 h 632893"/>
                  <a:gd name="connsiteX12" fmla="*/ 385084 w 503572"/>
                  <a:gd name="connsiteY12" fmla="*/ 286152 h 632893"/>
                  <a:gd name="connsiteX13" fmla="*/ 388775 w 503572"/>
                  <a:gd name="connsiteY13" fmla="*/ 269279 h 632893"/>
                  <a:gd name="connsiteX14" fmla="*/ 405647 w 503572"/>
                  <a:gd name="connsiteY14" fmla="*/ 272970 h 632893"/>
                  <a:gd name="connsiteX15" fmla="*/ 461057 w 503572"/>
                  <a:gd name="connsiteY15" fmla="*/ 381681 h 632893"/>
                  <a:gd name="connsiteX16" fmla="*/ 454106 w 503572"/>
                  <a:gd name="connsiteY16" fmla="*/ 397498 h 632893"/>
                  <a:gd name="connsiteX17" fmla="*/ 449649 w 503572"/>
                  <a:gd name="connsiteY17" fmla="*/ 398313 h 632893"/>
                  <a:gd name="connsiteX18" fmla="*/ 321286 w 503572"/>
                  <a:gd name="connsiteY18" fmla="*/ 197860 h 632893"/>
                  <a:gd name="connsiteX19" fmla="*/ 312467 w 503572"/>
                  <a:gd name="connsiteY19" fmla="*/ 194122 h 632893"/>
                  <a:gd name="connsiteX20" fmla="*/ 223360 w 503572"/>
                  <a:gd name="connsiteY20" fmla="*/ 117861 h 632893"/>
                  <a:gd name="connsiteX21" fmla="*/ 220341 w 503572"/>
                  <a:gd name="connsiteY21" fmla="*/ 100845 h 632893"/>
                  <a:gd name="connsiteX22" fmla="*/ 237357 w 503572"/>
                  <a:gd name="connsiteY22" fmla="*/ 97826 h 632893"/>
                  <a:gd name="connsiteX23" fmla="*/ 330106 w 503572"/>
                  <a:gd name="connsiteY23" fmla="*/ 177154 h 632893"/>
                  <a:gd name="connsiteX24" fmla="*/ 329770 w 503572"/>
                  <a:gd name="connsiteY24" fmla="*/ 194457 h 632893"/>
                  <a:gd name="connsiteX25" fmla="*/ 321286 w 503572"/>
                  <a:gd name="connsiteY25" fmla="*/ 197860 h 632893"/>
                  <a:gd name="connsiteX26" fmla="*/ 126058 w 503572"/>
                  <a:gd name="connsiteY26" fmla="*/ 61445 h 632893"/>
                  <a:gd name="connsiteX27" fmla="*/ 121169 w 503572"/>
                  <a:gd name="connsiteY27" fmla="*/ 60439 h 632893"/>
                  <a:gd name="connsiteX28" fmla="*/ 9630 w 503572"/>
                  <a:gd name="connsiteY28" fmla="*/ 24202 h 632893"/>
                  <a:gd name="connsiteX29" fmla="*/ 284 w 503572"/>
                  <a:gd name="connsiteY29" fmla="*/ 9630 h 632893"/>
                  <a:gd name="connsiteX30" fmla="*/ 14855 w 503572"/>
                  <a:gd name="connsiteY30" fmla="*/ 284 h 632893"/>
                  <a:gd name="connsiteX31" fmla="*/ 130995 w 503572"/>
                  <a:gd name="connsiteY31" fmla="*/ 38054 h 632893"/>
                  <a:gd name="connsiteX32" fmla="*/ 137274 w 503572"/>
                  <a:gd name="connsiteY32" fmla="*/ 54159 h 632893"/>
                  <a:gd name="connsiteX33" fmla="*/ 126058 w 503572"/>
                  <a:gd name="connsiteY33" fmla="*/ 61493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3572" h="632893">
                    <a:moveTo>
                      <a:pt x="491254" y="632846"/>
                    </a:moveTo>
                    <a:lnTo>
                      <a:pt x="491014" y="632846"/>
                    </a:lnTo>
                    <a:cubicBezTo>
                      <a:pt x="484256" y="632702"/>
                      <a:pt x="478887" y="627142"/>
                      <a:pt x="479031" y="620383"/>
                    </a:cubicBezTo>
                    <a:cubicBezTo>
                      <a:pt x="479127" y="616357"/>
                      <a:pt x="479127" y="612283"/>
                      <a:pt x="479127" y="608208"/>
                    </a:cubicBezTo>
                    <a:cubicBezTo>
                      <a:pt x="479127" y="573026"/>
                      <a:pt x="476059" y="537796"/>
                      <a:pt x="469972" y="503476"/>
                    </a:cubicBezTo>
                    <a:cubicBezTo>
                      <a:pt x="468822" y="496814"/>
                      <a:pt x="473231" y="490487"/>
                      <a:pt x="479894" y="489336"/>
                    </a:cubicBezTo>
                    <a:cubicBezTo>
                      <a:pt x="486509" y="488186"/>
                      <a:pt x="492884" y="492596"/>
                      <a:pt x="494034" y="499258"/>
                    </a:cubicBezTo>
                    <a:cubicBezTo>
                      <a:pt x="500361" y="535016"/>
                      <a:pt x="503572" y="571684"/>
                      <a:pt x="503572" y="608256"/>
                    </a:cubicBezTo>
                    <a:cubicBezTo>
                      <a:pt x="503572" y="612474"/>
                      <a:pt x="503572" y="616692"/>
                      <a:pt x="503429" y="620910"/>
                    </a:cubicBezTo>
                    <a:cubicBezTo>
                      <a:pt x="503285" y="627573"/>
                      <a:pt x="497868" y="632894"/>
                      <a:pt x="491206" y="632894"/>
                    </a:cubicBezTo>
                    <a:close/>
                    <a:moveTo>
                      <a:pt x="449697" y="398361"/>
                    </a:moveTo>
                    <a:cubicBezTo>
                      <a:pt x="444808" y="398361"/>
                      <a:pt x="440206" y="395437"/>
                      <a:pt x="438289" y="390596"/>
                    </a:cubicBezTo>
                    <a:cubicBezTo>
                      <a:pt x="424101" y="354263"/>
                      <a:pt x="406174" y="319129"/>
                      <a:pt x="385084" y="286152"/>
                    </a:cubicBezTo>
                    <a:cubicBezTo>
                      <a:pt x="381441" y="280448"/>
                      <a:pt x="383119" y="272922"/>
                      <a:pt x="388775" y="269279"/>
                    </a:cubicBezTo>
                    <a:cubicBezTo>
                      <a:pt x="394479" y="265637"/>
                      <a:pt x="402004" y="267314"/>
                      <a:pt x="405647" y="272970"/>
                    </a:cubicBezTo>
                    <a:cubicBezTo>
                      <a:pt x="427600" y="307290"/>
                      <a:pt x="446245" y="343862"/>
                      <a:pt x="461057" y="381681"/>
                    </a:cubicBezTo>
                    <a:cubicBezTo>
                      <a:pt x="463501" y="387960"/>
                      <a:pt x="460433" y="395054"/>
                      <a:pt x="454106" y="397498"/>
                    </a:cubicBezTo>
                    <a:cubicBezTo>
                      <a:pt x="452620" y="398073"/>
                      <a:pt x="451135" y="398313"/>
                      <a:pt x="449649" y="398313"/>
                    </a:cubicBezTo>
                    <a:close/>
                    <a:moveTo>
                      <a:pt x="321286" y="197860"/>
                    </a:moveTo>
                    <a:cubicBezTo>
                      <a:pt x="318075" y="197860"/>
                      <a:pt x="314863" y="196614"/>
                      <a:pt x="312467" y="194122"/>
                    </a:cubicBezTo>
                    <a:cubicBezTo>
                      <a:pt x="285385" y="165890"/>
                      <a:pt x="255379" y="140246"/>
                      <a:pt x="223360" y="117861"/>
                    </a:cubicBezTo>
                    <a:cubicBezTo>
                      <a:pt x="217848" y="113979"/>
                      <a:pt x="216458" y="106358"/>
                      <a:pt x="220341" y="100845"/>
                    </a:cubicBezTo>
                    <a:cubicBezTo>
                      <a:pt x="224223" y="95333"/>
                      <a:pt x="231844" y="93991"/>
                      <a:pt x="237357" y="97826"/>
                    </a:cubicBezTo>
                    <a:cubicBezTo>
                      <a:pt x="270670" y="121121"/>
                      <a:pt x="301873" y="147819"/>
                      <a:pt x="330106" y="177154"/>
                    </a:cubicBezTo>
                    <a:cubicBezTo>
                      <a:pt x="334803" y="182043"/>
                      <a:pt x="334611" y="189760"/>
                      <a:pt x="329770" y="194457"/>
                    </a:cubicBezTo>
                    <a:cubicBezTo>
                      <a:pt x="327421" y="196710"/>
                      <a:pt x="324354" y="197860"/>
                      <a:pt x="321286" y="197860"/>
                    </a:cubicBezTo>
                    <a:close/>
                    <a:moveTo>
                      <a:pt x="126058" y="61445"/>
                    </a:moveTo>
                    <a:cubicBezTo>
                      <a:pt x="124428" y="61445"/>
                      <a:pt x="122751" y="61110"/>
                      <a:pt x="121169" y="60439"/>
                    </a:cubicBezTo>
                    <a:cubicBezTo>
                      <a:pt x="85363" y="44717"/>
                      <a:pt x="47832" y="32542"/>
                      <a:pt x="9630" y="24202"/>
                    </a:cubicBezTo>
                    <a:cubicBezTo>
                      <a:pt x="3016" y="22764"/>
                      <a:pt x="-1154" y="16245"/>
                      <a:pt x="284" y="9630"/>
                    </a:cubicBezTo>
                    <a:cubicBezTo>
                      <a:pt x="1722" y="3016"/>
                      <a:pt x="8240" y="-1154"/>
                      <a:pt x="14855" y="284"/>
                    </a:cubicBezTo>
                    <a:cubicBezTo>
                      <a:pt x="54639" y="9007"/>
                      <a:pt x="93704" y="21709"/>
                      <a:pt x="130995" y="38054"/>
                    </a:cubicBezTo>
                    <a:cubicBezTo>
                      <a:pt x="137178" y="40786"/>
                      <a:pt x="140006" y="47976"/>
                      <a:pt x="137274" y="54159"/>
                    </a:cubicBezTo>
                    <a:cubicBezTo>
                      <a:pt x="135261" y="58761"/>
                      <a:pt x="130803" y="61493"/>
                      <a:pt x="126058" y="61493"/>
                    </a:cubicBezTo>
                    <a:close/>
                  </a:path>
                </a:pathLst>
              </a:custGeom>
              <a:solidFill>
                <a:schemeClr val="bg1"/>
              </a:solidFill>
              <a:ln w="0"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719F0C5C-3F29-3374-CFC5-8057F87DC5DB}"/>
                  </a:ext>
                </a:extLst>
              </p:cNvPr>
              <p:cNvSpPr/>
              <p:nvPr/>
            </p:nvSpPr>
            <p:spPr>
              <a:xfrm>
                <a:off x="16435333" y="6320292"/>
                <a:ext cx="41877" cy="87247"/>
              </a:xfrm>
              <a:custGeom>
                <a:avLst/>
                <a:gdLst>
                  <a:gd name="connsiteX0" fmla="*/ 12194 w 41877"/>
                  <a:gd name="connsiteY0" fmla="*/ 87199 h 87247"/>
                  <a:gd name="connsiteX1" fmla="*/ 8312 w 41877"/>
                  <a:gd name="connsiteY1" fmla="*/ 86576 h 87247"/>
                  <a:gd name="connsiteX2" fmla="*/ 643 w 41877"/>
                  <a:gd name="connsiteY2" fmla="*/ 71094 h 87247"/>
                  <a:gd name="connsiteX3" fmla="*/ 17707 w 41877"/>
                  <a:gd name="connsiteY3" fmla="*/ 9597 h 87247"/>
                  <a:gd name="connsiteX4" fmla="*/ 32278 w 41877"/>
                  <a:gd name="connsiteY4" fmla="*/ 298 h 87247"/>
                  <a:gd name="connsiteX5" fmla="*/ 41577 w 41877"/>
                  <a:gd name="connsiteY5" fmla="*/ 14870 h 87247"/>
                  <a:gd name="connsiteX6" fmla="*/ 23842 w 41877"/>
                  <a:gd name="connsiteY6" fmla="*/ 78907 h 87247"/>
                  <a:gd name="connsiteX7" fmla="*/ 12242 w 41877"/>
                  <a:gd name="connsiteY7" fmla="*/ 87247 h 8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77" h="87247">
                    <a:moveTo>
                      <a:pt x="12194" y="87199"/>
                    </a:moveTo>
                    <a:cubicBezTo>
                      <a:pt x="10900" y="87199"/>
                      <a:pt x="9606" y="87008"/>
                      <a:pt x="8312" y="86576"/>
                    </a:cubicBezTo>
                    <a:cubicBezTo>
                      <a:pt x="1937" y="84419"/>
                      <a:pt x="-1514" y="77469"/>
                      <a:pt x="643" y="71094"/>
                    </a:cubicBezTo>
                    <a:cubicBezTo>
                      <a:pt x="7401" y="51011"/>
                      <a:pt x="13153" y="30352"/>
                      <a:pt x="17707" y="9597"/>
                    </a:cubicBezTo>
                    <a:cubicBezTo>
                      <a:pt x="19145" y="3030"/>
                      <a:pt x="25711" y="-1188"/>
                      <a:pt x="32278" y="298"/>
                    </a:cubicBezTo>
                    <a:cubicBezTo>
                      <a:pt x="38893" y="1736"/>
                      <a:pt x="43063" y="8255"/>
                      <a:pt x="41577" y="14870"/>
                    </a:cubicBezTo>
                    <a:cubicBezTo>
                      <a:pt x="36832" y="36487"/>
                      <a:pt x="30840" y="58009"/>
                      <a:pt x="23842" y="78907"/>
                    </a:cubicBezTo>
                    <a:cubicBezTo>
                      <a:pt x="22116" y="83988"/>
                      <a:pt x="17371" y="87247"/>
                      <a:pt x="12242" y="87247"/>
                    </a:cubicBezTo>
                    <a:close/>
                  </a:path>
                </a:pathLst>
              </a:custGeom>
              <a:solidFill>
                <a:schemeClr val="bg1"/>
              </a:solidFill>
              <a:ln w="0" cap="flat">
                <a:noFill/>
                <a:prstDash val="solid"/>
                <a:miter/>
              </a:ln>
            </p:spPr>
            <p:txBody>
              <a:bodyPr rtlCol="0" anchor="ctr"/>
              <a:lstStyle/>
              <a:p>
                <a:endParaRPr lang="en-US"/>
              </a:p>
            </p:txBody>
          </p:sp>
        </p:grpSp>
      </p:grpSp>
      <p:sp>
        <p:nvSpPr>
          <p:cNvPr id="3" name="Rectangle: Rounded Corners 2">
            <a:extLst>
              <a:ext uri="{FF2B5EF4-FFF2-40B4-BE49-F238E27FC236}">
                <a16:creationId xmlns:a16="http://schemas.microsoft.com/office/drawing/2014/main" id="{CAB108DD-F991-008E-3B6E-5012A605E94A}"/>
              </a:ext>
            </a:extLst>
          </p:cNvPr>
          <p:cNvSpPr/>
          <p:nvPr/>
        </p:nvSpPr>
        <p:spPr>
          <a:xfrm>
            <a:off x="-3771900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0F67B9BF-74BC-EA19-A5A1-55679A4D7849}"/>
              </a:ext>
            </a:extLst>
          </p:cNvPr>
          <p:cNvCxnSpPr>
            <a:cxnSpLocks/>
          </p:cNvCxnSpPr>
          <p:nvPr/>
        </p:nvCxnSpPr>
        <p:spPr>
          <a:xfrm flipV="1">
            <a:off x="-38052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9E0938BD-B5EB-2033-F9DD-CC3EF084D06F}"/>
              </a:ext>
            </a:extLst>
          </p:cNvPr>
          <p:cNvSpPr/>
          <p:nvPr/>
        </p:nvSpPr>
        <p:spPr>
          <a:xfrm>
            <a:off x="-3639603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009A29C2-0249-86DD-272D-C9629E2AD347}"/>
              </a:ext>
            </a:extLst>
          </p:cNvPr>
          <p:cNvSpPr txBox="1"/>
          <p:nvPr/>
        </p:nvSpPr>
        <p:spPr>
          <a:xfrm>
            <a:off x="-36679223"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8" name="Graphic 7">
            <a:extLst>
              <a:ext uri="{FF2B5EF4-FFF2-40B4-BE49-F238E27FC236}">
                <a16:creationId xmlns:a16="http://schemas.microsoft.com/office/drawing/2014/main" id="{BD5A655C-26A4-B0CC-588E-DD9E5EEE267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496367" y="840683"/>
            <a:ext cx="1202650" cy="1607226"/>
          </a:xfrm>
          <a:prstGeom prst="rect">
            <a:avLst/>
          </a:prstGeom>
        </p:spPr>
      </p:pic>
      <p:sp>
        <p:nvSpPr>
          <p:cNvPr id="9" name="object 17">
            <a:extLst>
              <a:ext uri="{FF2B5EF4-FFF2-40B4-BE49-F238E27FC236}">
                <a16:creationId xmlns:a16="http://schemas.microsoft.com/office/drawing/2014/main" id="{6A06C9CB-FC2A-57BB-6F81-DB85F105B463}"/>
              </a:ext>
            </a:extLst>
          </p:cNvPr>
          <p:cNvSpPr txBox="1"/>
          <p:nvPr/>
        </p:nvSpPr>
        <p:spPr>
          <a:xfrm>
            <a:off x="-26024363" y="2751887"/>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10" name="object 17">
            <a:extLst>
              <a:ext uri="{FF2B5EF4-FFF2-40B4-BE49-F238E27FC236}">
                <a16:creationId xmlns:a16="http://schemas.microsoft.com/office/drawing/2014/main" id="{EED797D5-A1E2-2E84-8CAE-122E33DECDDD}"/>
              </a:ext>
            </a:extLst>
          </p:cNvPr>
          <p:cNvSpPr txBox="1"/>
          <p:nvPr/>
        </p:nvSpPr>
        <p:spPr>
          <a:xfrm>
            <a:off x="-1934152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1" name="Oval 10">
            <a:extLst>
              <a:ext uri="{FF2B5EF4-FFF2-40B4-BE49-F238E27FC236}">
                <a16:creationId xmlns:a16="http://schemas.microsoft.com/office/drawing/2014/main" id="{CA4CBECB-A98D-19CB-036C-CE5CBA956465}"/>
              </a:ext>
            </a:extLst>
          </p:cNvPr>
          <p:cNvSpPr/>
          <p:nvPr/>
        </p:nvSpPr>
        <p:spPr>
          <a:xfrm>
            <a:off x="-1786451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A1A1182-067F-E2D5-C873-7E744DA52180}"/>
              </a:ext>
            </a:extLst>
          </p:cNvPr>
          <p:cNvSpPr/>
          <p:nvPr/>
        </p:nvSpPr>
        <p:spPr>
          <a:xfrm>
            <a:off x="-6278664"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4A6BD2D-B4F3-85F0-B709-B119568DC1FD}"/>
              </a:ext>
            </a:extLst>
          </p:cNvPr>
          <p:cNvSpPr/>
          <p:nvPr/>
        </p:nvSpPr>
        <p:spPr>
          <a:xfrm>
            <a:off x="-10797339"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17">
            <a:extLst>
              <a:ext uri="{FF2B5EF4-FFF2-40B4-BE49-F238E27FC236}">
                <a16:creationId xmlns:a16="http://schemas.microsoft.com/office/drawing/2014/main" id="{53B2BB4A-1908-6AB1-4E25-42884E134335}"/>
              </a:ext>
            </a:extLst>
          </p:cNvPr>
          <p:cNvSpPr txBox="1"/>
          <p:nvPr/>
        </p:nvSpPr>
        <p:spPr>
          <a:xfrm>
            <a:off x="-32701038" y="2734443"/>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15" name="object 17">
            <a:extLst>
              <a:ext uri="{FF2B5EF4-FFF2-40B4-BE49-F238E27FC236}">
                <a16:creationId xmlns:a16="http://schemas.microsoft.com/office/drawing/2014/main" id="{8A755E97-1011-7571-A9F5-B1C9FBAA95C9}"/>
              </a:ext>
            </a:extLst>
          </p:cNvPr>
          <p:cNvSpPr txBox="1"/>
          <p:nvPr/>
        </p:nvSpPr>
        <p:spPr>
          <a:xfrm>
            <a:off x="-2940486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6" name="object 17">
            <a:extLst>
              <a:ext uri="{FF2B5EF4-FFF2-40B4-BE49-F238E27FC236}">
                <a16:creationId xmlns:a16="http://schemas.microsoft.com/office/drawing/2014/main" id="{703A6CA7-B551-6329-B1B2-09FECDC1D77F}"/>
              </a:ext>
            </a:extLst>
          </p:cNvPr>
          <p:cNvSpPr txBox="1"/>
          <p:nvPr/>
        </p:nvSpPr>
        <p:spPr>
          <a:xfrm>
            <a:off x="-22671925" y="2734444"/>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Enterprise Architecture</a:t>
            </a:r>
          </a:p>
        </p:txBody>
      </p:sp>
      <p:sp>
        <p:nvSpPr>
          <p:cNvPr id="17" name="Oval 16">
            <a:extLst>
              <a:ext uri="{FF2B5EF4-FFF2-40B4-BE49-F238E27FC236}">
                <a16:creationId xmlns:a16="http://schemas.microsoft.com/office/drawing/2014/main" id="{0AA17CAD-59E1-E43A-547A-70E17E1C3B86}"/>
              </a:ext>
            </a:extLst>
          </p:cNvPr>
          <p:cNvSpPr/>
          <p:nvPr/>
        </p:nvSpPr>
        <p:spPr>
          <a:xfrm>
            <a:off x="-2844044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79AA1E3-74C3-D248-FDB6-01B004290E77}"/>
              </a:ext>
            </a:extLst>
          </p:cNvPr>
          <p:cNvSpPr/>
          <p:nvPr/>
        </p:nvSpPr>
        <p:spPr>
          <a:xfrm>
            <a:off x="-25022175"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9FEBCB2-B3F1-8CA9-BDAA-60328DBDCA27}"/>
              </a:ext>
            </a:extLst>
          </p:cNvPr>
          <p:cNvSpPr/>
          <p:nvPr/>
        </p:nvSpPr>
        <p:spPr>
          <a:xfrm>
            <a:off x="-2156158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6514D59-130F-4FC0-8EF6-DE3C1985FF92}"/>
              </a:ext>
            </a:extLst>
          </p:cNvPr>
          <p:cNvSpPr/>
          <p:nvPr/>
        </p:nvSpPr>
        <p:spPr>
          <a:xfrm>
            <a:off x="-3171006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7">
            <a:extLst>
              <a:ext uri="{FF2B5EF4-FFF2-40B4-BE49-F238E27FC236}">
                <a16:creationId xmlns:a16="http://schemas.microsoft.com/office/drawing/2014/main" id="{A2A5F516-520C-80BB-2D4C-1D42086A1672}"/>
              </a:ext>
            </a:extLst>
          </p:cNvPr>
          <p:cNvSpPr txBox="1"/>
          <p:nvPr/>
        </p:nvSpPr>
        <p:spPr>
          <a:xfrm>
            <a:off x="-86677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3" name="object 17">
            <a:extLst>
              <a:ext uri="{FF2B5EF4-FFF2-40B4-BE49-F238E27FC236}">
                <a16:creationId xmlns:a16="http://schemas.microsoft.com/office/drawing/2014/main" id="{3B435F67-179B-F9F2-6FA3-3B14A2D2577C}"/>
              </a:ext>
            </a:extLst>
          </p:cNvPr>
          <p:cNvSpPr txBox="1"/>
          <p:nvPr/>
        </p:nvSpPr>
        <p:spPr>
          <a:xfrm>
            <a:off x="-11866508"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24" name="object 17">
            <a:extLst>
              <a:ext uri="{FF2B5EF4-FFF2-40B4-BE49-F238E27FC236}">
                <a16:creationId xmlns:a16="http://schemas.microsoft.com/office/drawing/2014/main" id="{3573822B-94CB-C862-002A-81E019AA2E58}"/>
              </a:ext>
            </a:extLst>
          </p:cNvPr>
          <p:cNvSpPr txBox="1"/>
          <p:nvPr/>
        </p:nvSpPr>
        <p:spPr>
          <a:xfrm>
            <a:off x="-7394448"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26" name="Oval 25">
            <a:extLst>
              <a:ext uri="{FF2B5EF4-FFF2-40B4-BE49-F238E27FC236}">
                <a16:creationId xmlns:a16="http://schemas.microsoft.com/office/drawing/2014/main" id="{6A536E35-7103-EC93-2536-ED8B24E9F139}"/>
              </a:ext>
            </a:extLst>
          </p:cNvPr>
          <p:cNvSpPr/>
          <p:nvPr/>
        </p:nvSpPr>
        <p:spPr>
          <a:xfrm>
            <a:off x="1114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bject 17">
            <a:extLst>
              <a:ext uri="{FF2B5EF4-FFF2-40B4-BE49-F238E27FC236}">
                <a16:creationId xmlns:a16="http://schemas.microsoft.com/office/drawing/2014/main" id="{FC417DF4-854B-46F4-CB9B-1BB62A1629BE}"/>
              </a:ext>
            </a:extLst>
          </p:cNvPr>
          <p:cNvSpPr txBox="1"/>
          <p:nvPr/>
        </p:nvSpPr>
        <p:spPr>
          <a:xfrm>
            <a:off x="830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29" name="object 17">
            <a:extLst>
              <a:ext uri="{FF2B5EF4-FFF2-40B4-BE49-F238E27FC236}">
                <a16:creationId xmlns:a16="http://schemas.microsoft.com/office/drawing/2014/main" id="{E753CC7A-3237-46C4-725C-54615E0BAAF8}"/>
              </a:ext>
            </a:extLst>
          </p:cNvPr>
          <p:cNvSpPr txBox="1"/>
          <p:nvPr/>
        </p:nvSpPr>
        <p:spPr>
          <a:xfrm>
            <a:off x="18168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44" name="object 17">
            <a:extLst>
              <a:ext uri="{FF2B5EF4-FFF2-40B4-BE49-F238E27FC236}">
                <a16:creationId xmlns:a16="http://schemas.microsoft.com/office/drawing/2014/main" id="{CEEB1C34-2D45-01E3-FA73-CB3040F54151}"/>
              </a:ext>
            </a:extLst>
          </p:cNvPr>
          <p:cNvSpPr txBox="1"/>
          <p:nvPr/>
        </p:nvSpPr>
        <p:spPr>
          <a:xfrm>
            <a:off x="-17817411"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46" name="Graphic 45">
            <a:extLst>
              <a:ext uri="{FF2B5EF4-FFF2-40B4-BE49-F238E27FC236}">
                <a16:creationId xmlns:a16="http://schemas.microsoft.com/office/drawing/2014/main" id="{605877FF-C72F-33DB-7E7F-EF37A2249D0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035980" y="1164805"/>
            <a:ext cx="1207008" cy="1237058"/>
          </a:xfrm>
          <a:prstGeom prst="rect">
            <a:avLst/>
          </a:prstGeom>
        </p:spPr>
      </p:pic>
      <p:pic>
        <p:nvPicPr>
          <p:cNvPr id="47" name="Graphic 46">
            <a:extLst>
              <a:ext uri="{FF2B5EF4-FFF2-40B4-BE49-F238E27FC236}">
                <a16:creationId xmlns:a16="http://schemas.microsoft.com/office/drawing/2014/main" id="{24D9CF9A-34DB-C718-D3D5-7CCBDE06168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18062" y="1035593"/>
            <a:ext cx="1188720" cy="1305374"/>
          </a:xfrm>
          <a:prstGeom prst="rect">
            <a:avLst/>
          </a:prstGeom>
        </p:spPr>
      </p:pic>
      <p:sp>
        <p:nvSpPr>
          <p:cNvPr id="4" name="object 17">
            <a:extLst>
              <a:ext uri="{FF2B5EF4-FFF2-40B4-BE49-F238E27FC236}">
                <a16:creationId xmlns:a16="http://schemas.microsoft.com/office/drawing/2014/main" id="{BEC71B00-C95C-D0EC-39FC-406A5C1A4D76}"/>
              </a:ext>
            </a:extLst>
          </p:cNvPr>
          <p:cNvSpPr txBox="1"/>
          <p:nvPr/>
        </p:nvSpPr>
        <p:spPr>
          <a:xfrm>
            <a:off x="3844241" y="2727186"/>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a:t>
            </a:r>
            <a:br>
              <a:rPr lang="en-US" dirty="0">
                <a:solidFill>
                  <a:schemeClr val="bg1">
                    <a:lumMod val="85000"/>
                  </a:schemeClr>
                </a:solidFill>
                <a:latin typeface="Source Sans 3 ExtraLight" panose="020B0303030403020204" pitchFamily="34" charset="0"/>
                <a:ea typeface="Source Sans Pro" panose="020B0503030403020204" pitchFamily="34" charset="0"/>
              </a:rPr>
            </a:br>
            <a:r>
              <a:rPr lang="en-US" dirty="0">
                <a:solidFill>
                  <a:schemeClr val="bg1">
                    <a:lumMod val="85000"/>
                  </a:schemeClr>
                </a:solidFill>
                <a:latin typeface="Source Sans 3 ExtraLight" panose="020B0303030403020204" pitchFamily="34" charset="0"/>
                <a:ea typeface="Source Sans Pro" panose="020B0503030403020204" pitchFamily="34" charset="0"/>
              </a:rPr>
              <a:t> Assessments</a:t>
            </a:r>
          </a:p>
        </p:txBody>
      </p:sp>
      <p:sp>
        <p:nvSpPr>
          <p:cNvPr id="21" name="object 17">
            <a:extLst>
              <a:ext uri="{FF2B5EF4-FFF2-40B4-BE49-F238E27FC236}">
                <a16:creationId xmlns:a16="http://schemas.microsoft.com/office/drawing/2014/main" id="{76F67EBF-D597-0D65-23D6-8CF67742FD75}"/>
              </a:ext>
            </a:extLst>
          </p:cNvPr>
          <p:cNvSpPr txBox="1"/>
          <p:nvPr/>
        </p:nvSpPr>
        <p:spPr>
          <a:xfrm>
            <a:off x="6849876" y="2734444"/>
            <a:ext cx="2669330" cy="289823"/>
          </a:xfrm>
          <a:prstGeom prst="rect">
            <a:avLst/>
          </a:prstGeom>
        </p:spPr>
        <p:txBody>
          <a:bodyPr vert="horz" wrap="square" lIns="0" tIns="12700" rIns="0" bIns="0" rtlCol="0" anchor="t">
            <a:spAutoFit/>
          </a:bodyPr>
          <a:lstStyle/>
          <a:p>
            <a:pPr marL="12700" algn="ctr"/>
            <a:r>
              <a:rPr lang="en-US" dirty="0">
                <a:solidFill>
                  <a:schemeClr val="bg1">
                    <a:lumMod val="85000"/>
                  </a:schemeClr>
                </a:solidFill>
                <a:latin typeface="Source Sans 3 ExtraLight"/>
                <a:ea typeface="Source Sans Pro"/>
                <a:cs typeface="Segoe UI"/>
              </a:rPr>
              <a:t>Managed Services</a:t>
            </a:r>
          </a:p>
        </p:txBody>
      </p:sp>
      <p:sp>
        <p:nvSpPr>
          <p:cNvPr id="25" name="object 17">
            <a:extLst>
              <a:ext uri="{FF2B5EF4-FFF2-40B4-BE49-F238E27FC236}">
                <a16:creationId xmlns:a16="http://schemas.microsoft.com/office/drawing/2014/main" id="{C88E4080-9E80-1783-5077-53F32DF83B3E}"/>
              </a:ext>
            </a:extLst>
          </p:cNvPr>
          <p:cNvSpPr txBox="1"/>
          <p:nvPr/>
        </p:nvSpPr>
        <p:spPr>
          <a:xfrm>
            <a:off x="11485813"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30" name="object 17">
            <a:extLst>
              <a:ext uri="{FF2B5EF4-FFF2-40B4-BE49-F238E27FC236}">
                <a16:creationId xmlns:a16="http://schemas.microsoft.com/office/drawing/2014/main" id="{12A2E62B-E1E1-E05F-C3CC-36D39C432473}"/>
              </a:ext>
            </a:extLst>
          </p:cNvPr>
          <p:cNvSpPr txBox="1"/>
          <p:nvPr/>
        </p:nvSpPr>
        <p:spPr>
          <a:xfrm>
            <a:off x="12852237"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31" name="Oval 30">
            <a:extLst>
              <a:ext uri="{FF2B5EF4-FFF2-40B4-BE49-F238E27FC236}">
                <a16:creationId xmlns:a16="http://schemas.microsoft.com/office/drawing/2014/main" id="{46A3C6D1-1C65-A273-B4F7-85062F565586}"/>
              </a:ext>
            </a:extLst>
          </p:cNvPr>
          <p:cNvSpPr/>
          <p:nvPr/>
        </p:nvSpPr>
        <p:spPr>
          <a:xfrm>
            <a:off x="7839354"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7382CF5B-5D5C-7FB9-FA40-D86232719460}"/>
              </a:ext>
            </a:extLst>
          </p:cNvPr>
          <p:cNvSpPr/>
          <p:nvPr/>
        </p:nvSpPr>
        <p:spPr>
          <a:xfrm>
            <a:off x="1084349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8303C9E4-39B0-F3DC-6E6E-DA1098B861ED}"/>
              </a:ext>
            </a:extLst>
          </p:cNvPr>
          <p:cNvSpPr/>
          <p:nvPr/>
        </p:nvSpPr>
        <p:spPr>
          <a:xfrm>
            <a:off x="13847640"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827BA88-E937-F107-0792-B7A6749A46BB}"/>
              </a:ext>
            </a:extLst>
          </p:cNvPr>
          <p:cNvSpPr/>
          <p:nvPr/>
        </p:nvSpPr>
        <p:spPr>
          <a:xfrm>
            <a:off x="483521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raphic 42">
            <a:extLst>
              <a:ext uri="{FF2B5EF4-FFF2-40B4-BE49-F238E27FC236}">
                <a16:creationId xmlns:a16="http://schemas.microsoft.com/office/drawing/2014/main" id="{0E03C2A7-7E49-E14B-E268-7C3F073CD49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18062" y="1035593"/>
            <a:ext cx="1188720" cy="1305374"/>
          </a:xfrm>
          <a:prstGeom prst="rect">
            <a:avLst/>
          </a:prstGeom>
        </p:spPr>
      </p:pic>
      <p:sp>
        <p:nvSpPr>
          <p:cNvPr id="45" name="Oval 44">
            <a:extLst>
              <a:ext uri="{FF2B5EF4-FFF2-40B4-BE49-F238E27FC236}">
                <a16:creationId xmlns:a16="http://schemas.microsoft.com/office/drawing/2014/main" id="{BB70909D-F141-50D3-D355-53DB3DDBD8AF}"/>
              </a:ext>
            </a:extLst>
          </p:cNvPr>
          <p:cNvSpPr/>
          <p:nvPr/>
        </p:nvSpPr>
        <p:spPr>
          <a:xfrm>
            <a:off x="10957228"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bject 17">
            <a:extLst>
              <a:ext uri="{FF2B5EF4-FFF2-40B4-BE49-F238E27FC236}">
                <a16:creationId xmlns:a16="http://schemas.microsoft.com/office/drawing/2014/main" id="{A071929B-A92C-EE56-D419-EE44A7B01165}"/>
              </a:ext>
            </a:extLst>
          </p:cNvPr>
          <p:cNvSpPr txBox="1"/>
          <p:nvPr/>
        </p:nvSpPr>
        <p:spPr>
          <a:xfrm>
            <a:off x="9887669" y="2751887"/>
            <a:ext cx="2596105" cy="936154"/>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50" name="Oval 49">
            <a:extLst>
              <a:ext uri="{FF2B5EF4-FFF2-40B4-BE49-F238E27FC236}">
                <a16:creationId xmlns:a16="http://schemas.microsoft.com/office/drawing/2014/main" id="{E626440E-CBE0-D73F-4BA5-423D8FC88E16}"/>
              </a:ext>
            </a:extLst>
          </p:cNvPr>
          <p:cNvSpPr/>
          <p:nvPr/>
        </p:nvSpPr>
        <p:spPr>
          <a:xfrm>
            <a:off x="1685178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ject 17">
            <a:extLst>
              <a:ext uri="{FF2B5EF4-FFF2-40B4-BE49-F238E27FC236}">
                <a16:creationId xmlns:a16="http://schemas.microsoft.com/office/drawing/2014/main" id="{1B2CAD9D-F5FA-A2EB-7A4E-DFCD64937B32}"/>
              </a:ext>
            </a:extLst>
          </p:cNvPr>
          <p:cNvSpPr txBox="1"/>
          <p:nvPr/>
        </p:nvSpPr>
        <p:spPr>
          <a:xfrm>
            <a:off x="15930496" y="2751887"/>
            <a:ext cx="2432401"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 Partner </a:t>
            </a:r>
          </a:p>
        </p:txBody>
      </p:sp>
    </p:spTree>
    <p:extLst>
      <p:ext uri="{BB962C8B-B14F-4D97-AF65-F5344CB8AC3E}">
        <p14:creationId xmlns:p14="http://schemas.microsoft.com/office/powerpoint/2010/main" val="14628714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5B54AB2-B255-6377-FA57-10986AE10BB3}"/>
              </a:ext>
            </a:extLst>
          </p:cNvPr>
          <p:cNvSpPr/>
          <p:nvPr/>
        </p:nvSpPr>
        <p:spPr>
          <a:xfrm>
            <a:off x="923925" y="-9753464"/>
            <a:ext cx="17297400" cy="9144000"/>
          </a:xfrm>
          <a:prstGeom prst="rect">
            <a:avLst/>
          </a:prstGeom>
          <a:solidFill>
            <a:schemeClr val="bg1">
              <a:alpha val="94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1734182" y="4654483"/>
            <a:ext cx="5066936" cy="2123658"/>
          </a:xfrm>
          <a:prstGeom prst="rect">
            <a:avLst/>
          </a:prstGeom>
          <a:noFill/>
        </p:spPr>
        <p:txBody>
          <a:bodyPr wrap="square" lIns="91440" tIns="45720" rIns="91440" bIns="45720" rtlCol="0" anchor="t">
            <a:spAutoFit/>
          </a:bodyPr>
          <a:lstStyle/>
          <a:p>
            <a:pPr algn="l"/>
            <a:r>
              <a:rPr lang="en-US" sz="6600" dirty="0">
                <a:solidFill>
                  <a:schemeClr val="bg1"/>
                </a:solidFill>
                <a:latin typeface="Source Sans Pro Black" panose="020B0803030403020204" pitchFamily="34" charset="0"/>
                <a:ea typeface="Source Sans Pro Black" panose="020B0803030403020204" pitchFamily="34" charset="0"/>
              </a:rPr>
              <a:t>SOC outsourcing</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7A98A72-E07B-4955-05A6-3B6F108950F9}"/>
              </a:ext>
            </a:extLst>
          </p:cNvPr>
          <p:cNvSpPr txBox="1"/>
          <p:nvPr/>
        </p:nvSpPr>
        <p:spPr>
          <a:xfrm>
            <a:off x="1748311" y="6760274"/>
            <a:ext cx="4914258"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Security Operations Center (SOC) service, acts as a critical line of defense for our clients against cyber threats.</a:t>
            </a:r>
          </a:p>
        </p:txBody>
      </p:sp>
      <p:pic>
        <p:nvPicPr>
          <p:cNvPr id="71" name="Graphic 70">
            <a:extLst>
              <a:ext uri="{FF2B5EF4-FFF2-40B4-BE49-F238E27FC236}">
                <a16:creationId xmlns:a16="http://schemas.microsoft.com/office/drawing/2014/main" id="{F18D5673-36FB-8694-5D73-5ABBD6EE79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400" y="157163"/>
            <a:ext cx="1509712" cy="503237"/>
          </a:xfrm>
          <a:prstGeom prst="rect">
            <a:avLst/>
          </a:prstGeom>
        </p:spPr>
      </p:pic>
      <p:grpSp>
        <p:nvGrpSpPr>
          <p:cNvPr id="39" name="Group 38">
            <a:extLst>
              <a:ext uri="{FF2B5EF4-FFF2-40B4-BE49-F238E27FC236}">
                <a16:creationId xmlns:a16="http://schemas.microsoft.com/office/drawing/2014/main" id="{49BE1E5F-AFDC-E993-57A5-DF7EA5AA018D}"/>
              </a:ext>
            </a:extLst>
          </p:cNvPr>
          <p:cNvGrpSpPr/>
          <p:nvPr/>
        </p:nvGrpSpPr>
        <p:grpSpPr>
          <a:xfrm>
            <a:off x="7287283" y="3950475"/>
            <a:ext cx="8661870" cy="5619032"/>
            <a:chOff x="7287283" y="3950475"/>
            <a:chExt cx="8661870" cy="5619032"/>
          </a:xfrm>
        </p:grpSpPr>
        <p:sp>
          <p:nvSpPr>
            <p:cNvPr id="139" name="Rectangle 138">
              <a:extLst>
                <a:ext uri="{FF2B5EF4-FFF2-40B4-BE49-F238E27FC236}">
                  <a16:creationId xmlns:a16="http://schemas.microsoft.com/office/drawing/2014/main" id="{1B78E5D9-7594-BD2B-9842-E2770CAC9D57}"/>
                </a:ext>
              </a:extLst>
            </p:cNvPr>
            <p:cNvSpPr/>
            <p:nvPr/>
          </p:nvSpPr>
          <p:spPr>
            <a:xfrm>
              <a:off x="7287283" y="3950475"/>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05263B3B-E374-780D-BD8D-201F5EE4963C}"/>
                </a:ext>
              </a:extLst>
            </p:cNvPr>
            <p:cNvSpPr/>
            <p:nvPr/>
          </p:nvSpPr>
          <p:spPr>
            <a:xfrm>
              <a:off x="10205388" y="3950475"/>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CC3D1EE3-80E7-4669-D039-90AC25A5296A}"/>
                </a:ext>
              </a:extLst>
            </p:cNvPr>
            <p:cNvSpPr/>
            <p:nvPr/>
          </p:nvSpPr>
          <p:spPr>
            <a:xfrm>
              <a:off x="13114350" y="3950475"/>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77221142-95CE-9284-504F-813E7A4FF27E}"/>
                </a:ext>
              </a:extLst>
            </p:cNvPr>
            <p:cNvSpPr/>
            <p:nvPr/>
          </p:nvSpPr>
          <p:spPr>
            <a:xfrm>
              <a:off x="7287283" y="6809186"/>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A077EFC7-FF97-25F2-5297-9A89C38E188C}"/>
                </a:ext>
              </a:extLst>
            </p:cNvPr>
            <p:cNvSpPr/>
            <p:nvPr/>
          </p:nvSpPr>
          <p:spPr>
            <a:xfrm>
              <a:off x="10205388" y="6809186"/>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D5D5F95F-E801-2CDE-E816-6168574262BE}"/>
                </a:ext>
              </a:extLst>
            </p:cNvPr>
            <p:cNvSpPr/>
            <p:nvPr/>
          </p:nvSpPr>
          <p:spPr>
            <a:xfrm>
              <a:off x="13114350" y="6809186"/>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TextBox 144">
            <a:extLst>
              <a:ext uri="{FF2B5EF4-FFF2-40B4-BE49-F238E27FC236}">
                <a16:creationId xmlns:a16="http://schemas.microsoft.com/office/drawing/2014/main" id="{4D0BEA2B-C95A-1E52-33FA-6CA7AF9F9009}"/>
              </a:ext>
            </a:extLst>
          </p:cNvPr>
          <p:cNvSpPr txBox="1"/>
          <p:nvPr/>
        </p:nvSpPr>
        <p:spPr>
          <a:xfrm>
            <a:off x="10275067" y="5941296"/>
            <a:ext cx="269544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Incident Response To Mitigate</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 &amp; Manage Security Threats</a:t>
            </a:r>
          </a:p>
        </p:txBody>
      </p:sp>
      <p:sp>
        <p:nvSpPr>
          <p:cNvPr id="146" name="TextBox 145">
            <a:extLst>
              <a:ext uri="{FF2B5EF4-FFF2-40B4-BE49-F238E27FC236}">
                <a16:creationId xmlns:a16="http://schemas.microsoft.com/office/drawing/2014/main" id="{A29F8687-7902-5C3C-89FF-D560EE50A4E0}"/>
              </a:ext>
            </a:extLst>
          </p:cNvPr>
          <p:cNvSpPr txBox="1"/>
          <p:nvPr/>
        </p:nvSpPr>
        <p:spPr>
          <a:xfrm>
            <a:off x="7652079" y="5947899"/>
            <a:ext cx="210521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24/7 Monitoring</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 &amp; Threat Detection</a:t>
            </a:r>
          </a:p>
        </p:txBody>
      </p:sp>
      <p:sp>
        <p:nvSpPr>
          <p:cNvPr id="147" name="TextBox 146">
            <a:extLst>
              <a:ext uri="{FF2B5EF4-FFF2-40B4-BE49-F238E27FC236}">
                <a16:creationId xmlns:a16="http://schemas.microsoft.com/office/drawing/2014/main" id="{D38835DC-10D1-7AC0-2BF6-AD5EE7B9CAEC}"/>
              </a:ext>
            </a:extLst>
          </p:cNvPr>
          <p:cNvSpPr txBox="1"/>
          <p:nvPr/>
        </p:nvSpPr>
        <p:spPr>
          <a:xfrm>
            <a:off x="13089933" y="5962375"/>
            <a:ext cx="28836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Vulnerability</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 Management</a:t>
            </a:r>
          </a:p>
        </p:txBody>
      </p:sp>
      <p:sp>
        <p:nvSpPr>
          <p:cNvPr id="148" name="TextBox 147">
            <a:extLst>
              <a:ext uri="{FF2B5EF4-FFF2-40B4-BE49-F238E27FC236}">
                <a16:creationId xmlns:a16="http://schemas.microsoft.com/office/drawing/2014/main" id="{0C132AB7-C396-7219-8D7B-120259AFF05A}"/>
              </a:ext>
            </a:extLst>
          </p:cNvPr>
          <p:cNvSpPr txBox="1"/>
          <p:nvPr/>
        </p:nvSpPr>
        <p:spPr>
          <a:xfrm>
            <a:off x="7454634" y="8783086"/>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Compliance </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Reporting</a:t>
            </a:r>
          </a:p>
        </p:txBody>
      </p:sp>
      <p:sp>
        <p:nvSpPr>
          <p:cNvPr id="149" name="TextBox 148">
            <a:extLst>
              <a:ext uri="{FF2B5EF4-FFF2-40B4-BE49-F238E27FC236}">
                <a16:creationId xmlns:a16="http://schemas.microsoft.com/office/drawing/2014/main" id="{0911761C-22A7-2FA8-D424-56897EF0F321}"/>
              </a:ext>
            </a:extLst>
          </p:cNvPr>
          <p:cNvSpPr txBox="1"/>
          <p:nvPr/>
        </p:nvSpPr>
        <p:spPr>
          <a:xfrm>
            <a:off x="10372739" y="8734065"/>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Threat </a:t>
            </a:r>
            <a:br>
              <a:rPr lang="ar-EG"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Intelligence</a:t>
            </a:r>
          </a:p>
        </p:txBody>
      </p:sp>
      <p:sp>
        <p:nvSpPr>
          <p:cNvPr id="150" name="TextBox 149">
            <a:extLst>
              <a:ext uri="{FF2B5EF4-FFF2-40B4-BE49-F238E27FC236}">
                <a16:creationId xmlns:a16="http://schemas.microsoft.com/office/drawing/2014/main" id="{FA042130-6E64-568B-4FD1-EE7E9C4A996F}"/>
              </a:ext>
            </a:extLst>
          </p:cNvPr>
          <p:cNvSpPr txBox="1"/>
          <p:nvPr/>
        </p:nvSpPr>
        <p:spPr>
          <a:xfrm>
            <a:off x="13281701" y="8734065"/>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Proactive </a:t>
            </a:r>
            <a:r>
              <a:rPr lang="ar-EG" sz="1400">
                <a:solidFill>
                  <a:schemeClr val="bg1"/>
                </a:solidFill>
                <a:latin typeface="Source Sans Pro" panose="020B0503030403020204" pitchFamily="34" charset="0"/>
                <a:ea typeface="Source Sans Pro" panose="020B0503030403020204" pitchFamily="34" charset="0"/>
              </a:rPr>
              <a:t>&amp;</a:t>
            </a:r>
            <a:r>
              <a:rPr lang="en-US" sz="1400">
                <a:solidFill>
                  <a:schemeClr val="bg1"/>
                </a:solidFill>
                <a:latin typeface="Source Sans Pro" panose="020B0503030403020204" pitchFamily="34" charset="0"/>
                <a:ea typeface="Source Sans Pro" panose="020B0503030403020204" pitchFamily="34" charset="0"/>
              </a:rPr>
              <a:t> Reactive Strategies</a:t>
            </a:r>
          </a:p>
        </p:txBody>
      </p:sp>
      <p:grpSp>
        <p:nvGrpSpPr>
          <p:cNvPr id="244" name="Group 243">
            <a:extLst>
              <a:ext uri="{FF2B5EF4-FFF2-40B4-BE49-F238E27FC236}">
                <a16:creationId xmlns:a16="http://schemas.microsoft.com/office/drawing/2014/main" id="{DFBB130D-FD56-DA51-EC9D-7B537EF65917}"/>
              </a:ext>
            </a:extLst>
          </p:cNvPr>
          <p:cNvGrpSpPr/>
          <p:nvPr/>
        </p:nvGrpSpPr>
        <p:grpSpPr>
          <a:xfrm>
            <a:off x="8120185" y="4424275"/>
            <a:ext cx="1168999" cy="1189125"/>
            <a:chOff x="7320818" y="4552255"/>
            <a:chExt cx="1168999" cy="1189125"/>
          </a:xfrm>
        </p:grpSpPr>
        <p:grpSp>
          <p:nvGrpSpPr>
            <p:cNvPr id="223" name="Graphic 220">
              <a:extLst>
                <a:ext uri="{FF2B5EF4-FFF2-40B4-BE49-F238E27FC236}">
                  <a16:creationId xmlns:a16="http://schemas.microsoft.com/office/drawing/2014/main" id="{3718C084-C9EE-25F2-DB73-FE318BF30A68}"/>
                </a:ext>
              </a:extLst>
            </p:cNvPr>
            <p:cNvGrpSpPr/>
            <p:nvPr/>
          </p:nvGrpSpPr>
          <p:grpSpPr>
            <a:xfrm>
              <a:off x="7320818" y="4552255"/>
              <a:ext cx="1120551" cy="1189125"/>
              <a:chOff x="7320818" y="4552255"/>
              <a:chExt cx="1120551" cy="1189125"/>
            </a:xfrm>
            <a:solidFill>
              <a:schemeClr val="bg1"/>
            </a:solidFill>
          </p:grpSpPr>
          <p:grpSp>
            <p:nvGrpSpPr>
              <p:cNvPr id="224" name="Graphic 220">
                <a:extLst>
                  <a:ext uri="{FF2B5EF4-FFF2-40B4-BE49-F238E27FC236}">
                    <a16:creationId xmlns:a16="http://schemas.microsoft.com/office/drawing/2014/main" id="{81AC0770-611C-0FA9-957B-911FDA0FBDDD}"/>
                  </a:ext>
                </a:extLst>
              </p:cNvPr>
              <p:cNvGrpSpPr/>
              <p:nvPr/>
            </p:nvGrpSpPr>
            <p:grpSpPr>
              <a:xfrm>
                <a:off x="7584667" y="4827214"/>
                <a:ext cx="661429" cy="604085"/>
                <a:chOff x="7584667" y="4827214"/>
                <a:chExt cx="661429" cy="604085"/>
              </a:xfrm>
              <a:solidFill>
                <a:schemeClr val="bg1"/>
              </a:solidFill>
            </p:grpSpPr>
            <p:sp>
              <p:nvSpPr>
                <p:cNvPr id="225" name="Freeform: Shape 224">
                  <a:extLst>
                    <a:ext uri="{FF2B5EF4-FFF2-40B4-BE49-F238E27FC236}">
                      <a16:creationId xmlns:a16="http://schemas.microsoft.com/office/drawing/2014/main" id="{19B64591-9C60-36A2-89A3-4372C4E4A288}"/>
                    </a:ext>
                  </a:extLst>
                </p:cNvPr>
                <p:cNvSpPr/>
                <p:nvPr/>
              </p:nvSpPr>
              <p:spPr>
                <a:xfrm>
                  <a:off x="7584667" y="4827214"/>
                  <a:ext cx="661429" cy="604085"/>
                </a:xfrm>
                <a:custGeom>
                  <a:avLst/>
                  <a:gdLst>
                    <a:gd name="connsiteX0" fmla="*/ 543807 w 661429"/>
                    <a:gd name="connsiteY0" fmla="*/ 604086 h 604085"/>
                    <a:gd name="connsiteX1" fmla="*/ 117623 w 661429"/>
                    <a:gd name="connsiteY1" fmla="*/ 604086 h 604085"/>
                    <a:gd name="connsiteX2" fmla="*/ 15906 w 661429"/>
                    <a:gd name="connsiteY2" fmla="*/ 545325 h 604085"/>
                    <a:gd name="connsiteX3" fmla="*/ 15906 w 661429"/>
                    <a:gd name="connsiteY3" fmla="*/ 427872 h 604085"/>
                    <a:gd name="connsiteX4" fmla="*/ 228998 w 661429"/>
                    <a:gd name="connsiteY4" fmla="*/ 58761 h 604085"/>
                    <a:gd name="connsiteX5" fmla="*/ 330715 w 661429"/>
                    <a:gd name="connsiteY5" fmla="*/ 0 h 604085"/>
                    <a:gd name="connsiteX6" fmla="*/ 432432 w 661429"/>
                    <a:gd name="connsiteY6" fmla="*/ 58761 h 604085"/>
                    <a:gd name="connsiteX7" fmla="*/ 451478 w 661429"/>
                    <a:gd name="connsiteY7" fmla="*/ 91788 h 604085"/>
                    <a:gd name="connsiteX8" fmla="*/ 447020 w 661429"/>
                    <a:gd name="connsiteY8" fmla="*/ 108403 h 604085"/>
                    <a:gd name="connsiteX9" fmla="*/ 430405 w 661429"/>
                    <a:gd name="connsiteY9" fmla="*/ 103945 h 604085"/>
                    <a:gd name="connsiteX10" fmla="*/ 411359 w 661429"/>
                    <a:gd name="connsiteY10" fmla="*/ 70918 h 604085"/>
                    <a:gd name="connsiteX11" fmla="*/ 330715 w 661429"/>
                    <a:gd name="connsiteY11" fmla="*/ 24315 h 604085"/>
                    <a:gd name="connsiteX12" fmla="*/ 250071 w 661429"/>
                    <a:gd name="connsiteY12" fmla="*/ 70918 h 604085"/>
                    <a:gd name="connsiteX13" fmla="*/ 36979 w 661429"/>
                    <a:gd name="connsiteY13" fmla="*/ 440029 h 604085"/>
                    <a:gd name="connsiteX14" fmla="*/ 36979 w 661429"/>
                    <a:gd name="connsiteY14" fmla="*/ 533168 h 604085"/>
                    <a:gd name="connsiteX15" fmla="*/ 117623 w 661429"/>
                    <a:gd name="connsiteY15" fmla="*/ 579771 h 604085"/>
                    <a:gd name="connsiteX16" fmla="*/ 543807 w 661429"/>
                    <a:gd name="connsiteY16" fmla="*/ 579771 h 604085"/>
                    <a:gd name="connsiteX17" fmla="*/ 624451 w 661429"/>
                    <a:gd name="connsiteY17" fmla="*/ 533168 h 604085"/>
                    <a:gd name="connsiteX18" fmla="*/ 624451 w 661429"/>
                    <a:gd name="connsiteY18" fmla="*/ 440029 h 604085"/>
                    <a:gd name="connsiteX19" fmla="*/ 539957 w 661429"/>
                    <a:gd name="connsiteY19" fmla="*/ 293465 h 604085"/>
                    <a:gd name="connsiteX20" fmla="*/ 544415 w 661429"/>
                    <a:gd name="connsiteY20" fmla="*/ 276850 h 604085"/>
                    <a:gd name="connsiteX21" fmla="*/ 561030 w 661429"/>
                    <a:gd name="connsiteY21" fmla="*/ 281308 h 604085"/>
                    <a:gd name="connsiteX22" fmla="*/ 645524 w 661429"/>
                    <a:gd name="connsiteY22" fmla="*/ 427872 h 604085"/>
                    <a:gd name="connsiteX23" fmla="*/ 645524 w 661429"/>
                    <a:gd name="connsiteY23" fmla="*/ 545325 h 604085"/>
                    <a:gd name="connsiteX24" fmla="*/ 543807 w 661429"/>
                    <a:gd name="connsiteY24" fmla="*/ 604086 h 60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1429" h="604085">
                      <a:moveTo>
                        <a:pt x="543807" y="604086"/>
                      </a:moveTo>
                      <a:lnTo>
                        <a:pt x="117623" y="604086"/>
                      </a:lnTo>
                      <a:cubicBezTo>
                        <a:pt x="75139" y="604086"/>
                        <a:pt x="37114" y="582135"/>
                        <a:pt x="15906" y="545325"/>
                      </a:cubicBezTo>
                      <a:cubicBezTo>
                        <a:pt x="-5302" y="508583"/>
                        <a:pt x="-5302" y="464614"/>
                        <a:pt x="15906" y="427872"/>
                      </a:cubicBezTo>
                      <a:lnTo>
                        <a:pt x="228998" y="58761"/>
                      </a:lnTo>
                      <a:cubicBezTo>
                        <a:pt x="250206" y="22018"/>
                        <a:pt x="288231" y="0"/>
                        <a:pt x="330715" y="0"/>
                      </a:cubicBezTo>
                      <a:cubicBezTo>
                        <a:pt x="373198" y="0"/>
                        <a:pt x="411224" y="21951"/>
                        <a:pt x="432432" y="58761"/>
                      </a:cubicBezTo>
                      <a:lnTo>
                        <a:pt x="451478" y="91788"/>
                      </a:lnTo>
                      <a:cubicBezTo>
                        <a:pt x="454855" y="97597"/>
                        <a:pt x="452829" y="105026"/>
                        <a:pt x="447020" y="108403"/>
                      </a:cubicBezTo>
                      <a:cubicBezTo>
                        <a:pt x="441212" y="111780"/>
                        <a:pt x="433782" y="109754"/>
                        <a:pt x="430405" y="103945"/>
                      </a:cubicBezTo>
                      <a:lnTo>
                        <a:pt x="411359" y="70918"/>
                      </a:lnTo>
                      <a:cubicBezTo>
                        <a:pt x="394541" y="41740"/>
                        <a:pt x="364350" y="24315"/>
                        <a:pt x="330715" y="24315"/>
                      </a:cubicBezTo>
                      <a:cubicBezTo>
                        <a:pt x="297079" y="24315"/>
                        <a:pt x="266888" y="41740"/>
                        <a:pt x="250071" y="70918"/>
                      </a:cubicBezTo>
                      <a:lnTo>
                        <a:pt x="36979" y="440029"/>
                      </a:lnTo>
                      <a:cubicBezTo>
                        <a:pt x="20161" y="469207"/>
                        <a:pt x="20161" y="503990"/>
                        <a:pt x="36979" y="533168"/>
                      </a:cubicBezTo>
                      <a:cubicBezTo>
                        <a:pt x="53796" y="562346"/>
                        <a:pt x="83987" y="579771"/>
                        <a:pt x="117623" y="579771"/>
                      </a:cubicBezTo>
                      <a:lnTo>
                        <a:pt x="543807" y="579771"/>
                      </a:lnTo>
                      <a:cubicBezTo>
                        <a:pt x="577510" y="579771"/>
                        <a:pt x="607633" y="562346"/>
                        <a:pt x="624451" y="533168"/>
                      </a:cubicBezTo>
                      <a:cubicBezTo>
                        <a:pt x="641268" y="503990"/>
                        <a:pt x="641268" y="469207"/>
                        <a:pt x="624451" y="440029"/>
                      </a:cubicBezTo>
                      <a:lnTo>
                        <a:pt x="539957" y="293465"/>
                      </a:lnTo>
                      <a:cubicBezTo>
                        <a:pt x="536580" y="287657"/>
                        <a:pt x="538606" y="280227"/>
                        <a:pt x="544415" y="276850"/>
                      </a:cubicBezTo>
                      <a:cubicBezTo>
                        <a:pt x="550223" y="273473"/>
                        <a:pt x="557653" y="275499"/>
                        <a:pt x="561030" y="281308"/>
                      </a:cubicBezTo>
                      <a:lnTo>
                        <a:pt x="645524" y="427872"/>
                      </a:lnTo>
                      <a:cubicBezTo>
                        <a:pt x="666731" y="464614"/>
                        <a:pt x="666731" y="508583"/>
                        <a:pt x="645524" y="545325"/>
                      </a:cubicBezTo>
                      <a:cubicBezTo>
                        <a:pt x="624316" y="582135"/>
                        <a:pt x="586290" y="604086"/>
                        <a:pt x="543807" y="604086"/>
                      </a:cubicBezTo>
                      <a:close/>
                    </a:path>
                  </a:pathLst>
                </a:custGeom>
                <a:solidFill>
                  <a:schemeClr val="bg1"/>
                </a:solidFill>
                <a:ln w="0" cap="flat">
                  <a:noFill/>
                  <a:prstDash val="solid"/>
                  <a:miter/>
                </a:ln>
              </p:spPr>
              <p:txBody>
                <a:bodyPr rtlCol="0" anchor="ctr"/>
                <a:lstStyle/>
                <a:p>
                  <a:endParaRPr lang="en-US"/>
                </a:p>
              </p:txBody>
            </p:sp>
            <p:grpSp>
              <p:nvGrpSpPr>
                <p:cNvPr id="226" name="Graphic 220">
                  <a:extLst>
                    <a:ext uri="{FF2B5EF4-FFF2-40B4-BE49-F238E27FC236}">
                      <a16:creationId xmlns:a16="http://schemas.microsoft.com/office/drawing/2014/main" id="{3EAF8814-8D75-C223-5DBE-9B0DC647674E}"/>
                    </a:ext>
                  </a:extLst>
                </p:cNvPr>
                <p:cNvGrpSpPr/>
                <p:nvPr/>
              </p:nvGrpSpPr>
              <p:grpSpPr>
                <a:xfrm>
                  <a:off x="7903224" y="4979316"/>
                  <a:ext cx="24314" cy="339190"/>
                  <a:chOff x="7903224" y="4979316"/>
                  <a:chExt cx="24314" cy="339190"/>
                </a:xfrm>
                <a:solidFill>
                  <a:schemeClr val="bg1"/>
                </a:solidFill>
              </p:grpSpPr>
              <p:sp>
                <p:nvSpPr>
                  <p:cNvPr id="227" name="Freeform: Shape 226">
                    <a:extLst>
                      <a:ext uri="{FF2B5EF4-FFF2-40B4-BE49-F238E27FC236}">
                        <a16:creationId xmlns:a16="http://schemas.microsoft.com/office/drawing/2014/main" id="{D47C3429-9C72-851F-9D12-74F81CF0E650}"/>
                      </a:ext>
                    </a:extLst>
                  </p:cNvPr>
                  <p:cNvSpPr/>
                  <p:nvPr/>
                </p:nvSpPr>
                <p:spPr>
                  <a:xfrm>
                    <a:off x="7903224" y="4979316"/>
                    <a:ext cx="24314" cy="230111"/>
                  </a:xfrm>
                  <a:custGeom>
                    <a:avLst/>
                    <a:gdLst>
                      <a:gd name="connsiteX0" fmla="*/ 12157 w 24314"/>
                      <a:gd name="connsiteY0" fmla="*/ 230112 h 230111"/>
                      <a:gd name="connsiteX1" fmla="*/ 0 w 24314"/>
                      <a:gd name="connsiteY1" fmla="*/ 217955 h 230111"/>
                      <a:gd name="connsiteX2" fmla="*/ 0 w 24314"/>
                      <a:gd name="connsiteY2" fmla="*/ 12157 h 230111"/>
                      <a:gd name="connsiteX3" fmla="*/ 12157 w 24314"/>
                      <a:gd name="connsiteY3" fmla="*/ 0 h 230111"/>
                      <a:gd name="connsiteX4" fmla="*/ 24315 w 24314"/>
                      <a:gd name="connsiteY4" fmla="*/ 12157 h 230111"/>
                      <a:gd name="connsiteX5" fmla="*/ 24315 w 24314"/>
                      <a:gd name="connsiteY5" fmla="*/ 217955 h 230111"/>
                      <a:gd name="connsiteX6" fmla="*/ 12157 w 24314"/>
                      <a:gd name="connsiteY6" fmla="*/ 230112 h 23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4" h="230111">
                        <a:moveTo>
                          <a:pt x="12157" y="230112"/>
                        </a:moveTo>
                        <a:cubicBezTo>
                          <a:pt x="5471" y="230112"/>
                          <a:pt x="0" y="224641"/>
                          <a:pt x="0" y="217955"/>
                        </a:cubicBezTo>
                        <a:lnTo>
                          <a:pt x="0" y="12157"/>
                        </a:lnTo>
                        <a:cubicBezTo>
                          <a:pt x="0" y="5471"/>
                          <a:pt x="5471" y="0"/>
                          <a:pt x="12157" y="0"/>
                        </a:cubicBezTo>
                        <a:cubicBezTo>
                          <a:pt x="18844" y="0"/>
                          <a:pt x="24315" y="5471"/>
                          <a:pt x="24315" y="12157"/>
                        </a:cubicBezTo>
                        <a:lnTo>
                          <a:pt x="24315" y="217955"/>
                        </a:lnTo>
                        <a:cubicBezTo>
                          <a:pt x="24315" y="224641"/>
                          <a:pt x="18844" y="230112"/>
                          <a:pt x="12157" y="230112"/>
                        </a:cubicBezTo>
                        <a:close/>
                      </a:path>
                    </a:pathLst>
                  </a:custGeom>
                  <a:solidFill>
                    <a:schemeClr val="bg1"/>
                  </a:solidFill>
                  <a:ln w="0"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B7F6D24F-B3A9-AE73-4324-A06DDA4C186D}"/>
                      </a:ext>
                    </a:extLst>
                  </p:cNvPr>
                  <p:cNvSpPr/>
                  <p:nvPr/>
                </p:nvSpPr>
                <p:spPr>
                  <a:xfrm>
                    <a:off x="7903224" y="5277171"/>
                    <a:ext cx="24314" cy="41335"/>
                  </a:xfrm>
                  <a:custGeom>
                    <a:avLst/>
                    <a:gdLst>
                      <a:gd name="connsiteX0" fmla="*/ 12157 w 24314"/>
                      <a:gd name="connsiteY0" fmla="*/ 41335 h 41335"/>
                      <a:gd name="connsiteX1" fmla="*/ 0 w 24314"/>
                      <a:gd name="connsiteY1" fmla="*/ 29178 h 41335"/>
                      <a:gd name="connsiteX2" fmla="*/ 0 w 24314"/>
                      <a:gd name="connsiteY2" fmla="*/ 12157 h 41335"/>
                      <a:gd name="connsiteX3" fmla="*/ 12157 w 24314"/>
                      <a:gd name="connsiteY3" fmla="*/ 0 h 41335"/>
                      <a:gd name="connsiteX4" fmla="*/ 24315 w 24314"/>
                      <a:gd name="connsiteY4" fmla="*/ 12157 h 41335"/>
                      <a:gd name="connsiteX5" fmla="*/ 24315 w 24314"/>
                      <a:gd name="connsiteY5" fmla="*/ 29178 h 41335"/>
                      <a:gd name="connsiteX6" fmla="*/ 12157 w 24314"/>
                      <a:gd name="connsiteY6" fmla="*/ 41335 h 4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4" h="41335">
                        <a:moveTo>
                          <a:pt x="12157" y="41335"/>
                        </a:moveTo>
                        <a:cubicBezTo>
                          <a:pt x="5471" y="41335"/>
                          <a:pt x="0" y="35864"/>
                          <a:pt x="0" y="29178"/>
                        </a:cubicBezTo>
                        <a:lnTo>
                          <a:pt x="0" y="12157"/>
                        </a:lnTo>
                        <a:cubicBezTo>
                          <a:pt x="0" y="5471"/>
                          <a:pt x="5471" y="0"/>
                          <a:pt x="12157" y="0"/>
                        </a:cubicBezTo>
                        <a:cubicBezTo>
                          <a:pt x="18844" y="0"/>
                          <a:pt x="24315" y="5471"/>
                          <a:pt x="24315" y="12157"/>
                        </a:cubicBezTo>
                        <a:lnTo>
                          <a:pt x="24315" y="29178"/>
                        </a:lnTo>
                        <a:cubicBezTo>
                          <a:pt x="24315" y="35864"/>
                          <a:pt x="18844" y="41335"/>
                          <a:pt x="12157" y="41335"/>
                        </a:cubicBezTo>
                        <a:close/>
                      </a:path>
                    </a:pathLst>
                  </a:custGeom>
                  <a:solidFill>
                    <a:schemeClr val="bg1"/>
                  </a:solidFill>
                  <a:ln w="0" cap="flat">
                    <a:noFill/>
                    <a:prstDash val="solid"/>
                    <a:miter/>
                  </a:ln>
                </p:spPr>
                <p:txBody>
                  <a:bodyPr rtlCol="0" anchor="ctr"/>
                  <a:lstStyle/>
                  <a:p>
                    <a:endParaRPr lang="en-US"/>
                  </a:p>
                </p:txBody>
              </p:sp>
            </p:grpSp>
          </p:grpSp>
          <p:grpSp>
            <p:nvGrpSpPr>
              <p:cNvPr id="230" name="Graphic 220">
                <a:extLst>
                  <a:ext uri="{FF2B5EF4-FFF2-40B4-BE49-F238E27FC236}">
                    <a16:creationId xmlns:a16="http://schemas.microsoft.com/office/drawing/2014/main" id="{84A7026D-191C-4346-AEA0-2D1B371DC0DA}"/>
                  </a:ext>
                </a:extLst>
              </p:cNvPr>
              <p:cNvGrpSpPr/>
              <p:nvPr/>
            </p:nvGrpSpPr>
            <p:grpSpPr>
              <a:xfrm>
                <a:off x="7320818" y="4552255"/>
                <a:ext cx="1120551" cy="1189125"/>
                <a:chOff x="7320818" y="4552255"/>
                <a:chExt cx="1120551" cy="1189125"/>
              </a:xfrm>
              <a:solidFill>
                <a:schemeClr val="bg1"/>
              </a:solidFill>
            </p:grpSpPr>
            <p:grpSp>
              <p:nvGrpSpPr>
                <p:cNvPr id="231" name="Graphic 220">
                  <a:extLst>
                    <a:ext uri="{FF2B5EF4-FFF2-40B4-BE49-F238E27FC236}">
                      <a16:creationId xmlns:a16="http://schemas.microsoft.com/office/drawing/2014/main" id="{3B9D30F0-DF2C-726C-A853-31F0F2556350}"/>
                    </a:ext>
                  </a:extLst>
                </p:cNvPr>
                <p:cNvGrpSpPr/>
                <p:nvPr/>
              </p:nvGrpSpPr>
              <p:grpSpPr>
                <a:xfrm>
                  <a:off x="7382145" y="4613447"/>
                  <a:ext cx="1059223" cy="1066808"/>
                  <a:chOff x="7382145" y="4613447"/>
                  <a:chExt cx="1059223" cy="1066808"/>
                </a:xfrm>
                <a:solidFill>
                  <a:schemeClr val="bg1"/>
                </a:solidFill>
              </p:grpSpPr>
              <p:sp>
                <p:nvSpPr>
                  <p:cNvPr id="232" name="Freeform: Shape 231">
                    <a:extLst>
                      <a:ext uri="{FF2B5EF4-FFF2-40B4-BE49-F238E27FC236}">
                        <a16:creationId xmlns:a16="http://schemas.microsoft.com/office/drawing/2014/main" id="{0EE1EE59-A695-1B78-701B-DA6757A88F3E}"/>
                      </a:ext>
                    </a:extLst>
                  </p:cNvPr>
                  <p:cNvSpPr/>
                  <p:nvPr/>
                </p:nvSpPr>
                <p:spPr>
                  <a:xfrm>
                    <a:off x="7990915" y="4620898"/>
                    <a:ext cx="193501" cy="84538"/>
                  </a:xfrm>
                  <a:custGeom>
                    <a:avLst/>
                    <a:gdLst>
                      <a:gd name="connsiteX0" fmla="*/ 181325 w 193501"/>
                      <a:gd name="connsiteY0" fmla="*/ 84539 h 84538"/>
                      <a:gd name="connsiteX1" fmla="*/ 175314 w 193501"/>
                      <a:gd name="connsiteY1" fmla="*/ 82985 h 84538"/>
                      <a:gd name="connsiteX2" fmla="*/ 10109 w 193501"/>
                      <a:gd name="connsiteY2" fmla="*/ 24157 h 84538"/>
                      <a:gd name="connsiteX3" fmla="*/ 180 w 193501"/>
                      <a:gd name="connsiteY3" fmla="*/ 10109 h 84538"/>
                      <a:gd name="connsiteX4" fmla="*/ 14229 w 193501"/>
                      <a:gd name="connsiteY4" fmla="*/ 180 h 84538"/>
                      <a:gd name="connsiteX5" fmla="*/ 187336 w 193501"/>
                      <a:gd name="connsiteY5" fmla="*/ 61845 h 84538"/>
                      <a:gd name="connsiteX6" fmla="*/ 191929 w 193501"/>
                      <a:gd name="connsiteY6" fmla="*/ 78393 h 84538"/>
                      <a:gd name="connsiteX7" fmla="*/ 181325 w 193501"/>
                      <a:gd name="connsiteY7" fmla="*/ 84539 h 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501" h="84538">
                        <a:moveTo>
                          <a:pt x="181325" y="84539"/>
                        </a:moveTo>
                        <a:cubicBezTo>
                          <a:pt x="179299" y="84539"/>
                          <a:pt x="177205" y="83999"/>
                          <a:pt x="175314" y="82985"/>
                        </a:cubicBezTo>
                        <a:cubicBezTo>
                          <a:pt x="123915" y="53808"/>
                          <a:pt x="68329" y="34018"/>
                          <a:pt x="10109" y="24157"/>
                        </a:cubicBezTo>
                        <a:cubicBezTo>
                          <a:pt x="3490" y="23009"/>
                          <a:pt x="-968" y="16795"/>
                          <a:pt x="180" y="10109"/>
                        </a:cubicBezTo>
                        <a:cubicBezTo>
                          <a:pt x="1328" y="3490"/>
                          <a:pt x="7542" y="-968"/>
                          <a:pt x="14229" y="180"/>
                        </a:cubicBezTo>
                        <a:cubicBezTo>
                          <a:pt x="75218" y="10514"/>
                          <a:pt x="133506" y="31249"/>
                          <a:pt x="187336" y="61845"/>
                        </a:cubicBezTo>
                        <a:cubicBezTo>
                          <a:pt x="193145" y="65155"/>
                          <a:pt x="195239" y="72584"/>
                          <a:pt x="191929" y="78393"/>
                        </a:cubicBezTo>
                        <a:cubicBezTo>
                          <a:pt x="189700" y="82310"/>
                          <a:pt x="185580" y="84539"/>
                          <a:pt x="181325" y="84539"/>
                        </a:cubicBezTo>
                        <a:close/>
                      </a:path>
                    </a:pathLst>
                  </a:custGeom>
                  <a:solidFill>
                    <a:schemeClr val="bg1"/>
                  </a:solidFill>
                  <a:ln w="0"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A1B45CFE-4965-5459-4F19-F1430179A56D}"/>
                      </a:ext>
                    </a:extLst>
                  </p:cNvPr>
                  <p:cNvSpPr/>
                  <p:nvPr/>
                </p:nvSpPr>
                <p:spPr>
                  <a:xfrm>
                    <a:off x="7382145" y="5134592"/>
                    <a:ext cx="457635" cy="538165"/>
                  </a:xfrm>
                  <a:custGeom>
                    <a:avLst/>
                    <a:gdLst>
                      <a:gd name="connsiteX0" fmla="*/ 445501 w 457635"/>
                      <a:gd name="connsiteY0" fmla="*/ 538166 h 538165"/>
                      <a:gd name="connsiteX1" fmla="*/ 443474 w 457635"/>
                      <a:gd name="connsiteY1" fmla="*/ 537963 h 538165"/>
                      <a:gd name="connsiteX2" fmla="*/ 7565 w 457635"/>
                      <a:gd name="connsiteY2" fmla="*/ 101919 h 538165"/>
                      <a:gd name="connsiteX3" fmla="*/ 0 w 457635"/>
                      <a:gd name="connsiteY3" fmla="*/ 12157 h 538165"/>
                      <a:gd name="connsiteX4" fmla="*/ 12157 w 457635"/>
                      <a:gd name="connsiteY4" fmla="*/ 0 h 538165"/>
                      <a:gd name="connsiteX5" fmla="*/ 24315 w 457635"/>
                      <a:gd name="connsiteY5" fmla="*/ 12157 h 538165"/>
                      <a:gd name="connsiteX6" fmla="*/ 31542 w 457635"/>
                      <a:gd name="connsiteY6" fmla="*/ 97867 h 538165"/>
                      <a:gd name="connsiteX7" fmla="*/ 447527 w 457635"/>
                      <a:gd name="connsiteY7" fmla="*/ 513986 h 538165"/>
                      <a:gd name="connsiteX8" fmla="*/ 457455 w 457635"/>
                      <a:gd name="connsiteY8" fmla="*/ 528035 h 538165"/>
                      <a:gd name="connsiteX9" fmla="*/ 445501 w 457635"/>
                      <a:gd name="connsiteY9" fmla="*/ 538166 h 5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635" h="538165">
                        <a:moveTo>
                          <a:pt x="445501" y="538166"/>
                        </a:moveTo>
                        <a:cubicBezTo>
                          <a:pt x="444825" y="538166"/>
                          <a:pt x="444150" y="538166"/>
                          <a:pt x="443474" y="537963"/>
                        </a:cubicBezTo>
                        <a:cubicBezTo>
                          <a:pt x="220522" y="500208"/>
                          <a:pt x="45320" y="325007"/>
                          <a:pt x="7565" y="101919"/>
                        </a:cubicBezTo>
                        <a:cubicBezTo>
                          <a:pt x="2567" y="72336"/>
                          <a:pt x="0" y="42146"/>
                          <a:pt x="0" y="12157"/>
                        </a:cubicBezTo>
                        <a:cubicBezTo>
                          <a:pt x="0" y="5471"/>
                          <a:pt x="5471" y="0"/>
                          <a:pt x="12157" y="0"/>
                        </a:cubicBezTo>
                        <a:cubicBezTo>
                          <a:pt x="18844" y="0"/>
                          <a:pt x="24315" y="5471"/>
                          <a:pt x="24315" y="12157"/>
                        </a:cubicBezTo>
                        <a:cubicBezTo>
                          <a:pt x="24315" y="40795"/>
                          <a:pt x="26746" y="69635"/>
                          <a:pt x="31542" y="97867"/>
                        </a:cubicBezTo>
                        <a:cubicBezTo>
                          <a:pt x="67609" y="310688"/>
                          <a:pt x="234773" y="477919"/>
                          <a:pt x="447527" y="513986"/>
                        </a:cubicBezTo>
                        <a:cubicBezTo>
                          <a:pt x="454146" y="515135"/>
                          <a:pt x="458604" y="521348"/>
                          <a:pt x="457455" y="528035"/>
                        </a:cubicBezTo>
                        <a:cubicBezTo>
                          <a:pt x="456442" y="533978"/>
                          <a:pt x="451309" y="538166"/>
                          <a:pt x="445501" y="538166"/>
                        </a:cubicBezTo>
                        <a:close/>
                      </a:path>
                    </a:pathLst>
                  </a:custGeom>
                  <a:solidFill>
                    <a:schemeClr val="bg1"/>
                  </a:solidFill>
                  <a:ln w="0"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B9B05FE5-216B-2AA4-9511-B2D2AA4FDC7E}"/>
                      </a:ext>
                    </a:extLst>
                  </p:cNvPr>
                  <p:cNvSpPr/>
                  <p:nvPr/>
                </p:nvSpPr>
                <p:spPr>
                  <a:xfrm>
                    <a:off x="7389529" y="4613447"/>
                    <a:ext cx="537942" cy="457792"/>
                  </a:xfrm>
                  <a:custGeom>
                    <a:avLst/>
                    <a:gdLst>
                      <a:gd name="connsiteX0" fmla="*/ 12135 w 537942"/>
                      <a:gd name="connsiteY0" fmla="*/ 457792 h 457792"/>
                      <a:gd name="connsiteX1" fmla="*/ 10109 w 537942"/>
                      <a:gd name="connsiteY1" fmla="*/ 457590 h 457792"/>
                      <a:gd name="connsiteX2" fmla="*/ 180 w 537942"/>
                      <a:gd name="connsiteY2" fmla="*/ 443609 h 457792"/>
                      <a:gd name="connsiteX3" fmla="*/ 436023 w 537942"/>
                      <a:gd name="connsiteY3" fmla="*/ 7565 h 457792"/>
                      <a:gd name="connsiteX4" fmla="*/ 525785 w 537942"/>
                      <a:gd name="connsiteY4" fmla="*/ 0 h 457792"/>
                      <a:gd name="connsiteX5" fmla="*/ 537942 w 537942"/>
                      <a:gd name="connsiteY5" fmla="*/ 12157 h 457792"/>
                      <a:gd name="connsiteX6" fmla="*/ 525785 w 537942"/>
                      <a:gd name="connsiteY6" fmla="*/ 24315 h 457792"/>
                      <a:gd name="connsiteX7" fmla="*/ 440075 w 537942"/>
                      <a:gd name="connsiteY7" fmla="*/ 31542 h 457792"/>
                      <a:gd name="connsiteX8" fmla="*/ 24090 w 537942"/>
                      <a:gd name="connsiteY8" fmla="*/ 447661 h 457792"/>
                      <a:gd name="connsiteX9" fmla="*/ 12135 w 537942"/>
                      <a:gd name="connsiteY9" fmla="*/ 457792 h 457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42" h="457792">
                        <a:moveTo>
                          <a:pt x="12135" y="457792"/>
                        </a:moveTo>
                        <a:cubicBezTo>
                          <a:pt x="11460" y="457792"/>
                          <a:pt x="10784" y="457792"/>
                          <a:pt x="10109" y="457590"/>
                        </a:cubicBezTo>
                        <a:cubicBezTo>
                          <a:pt x="3490" y="456441"/>
                          <a:pt x="-968" y="450228"/>
                          <a:pt x="180" y="443609"/>
                        </a:cubicBezTo>
                        <a:cubicBezTo>
                          <a:pt x="37868" y="220589"/>
                          <a:pt x="213070" y="45387"/>
                          <a:pt x="436023" y="7565"/>
                        </a:cubicBezTo>
                        <a:cubicBezTo>
                          <a:pt x="465606" y="2567"/>
                          <a:pt x="495796" y="0"/>
                          <a:pt x="525785" y="0"/>
                        </a:cubicBezTo>
                        <a:cubicBezTo>
                          <a:pt x="532471" y="0"/>
                          <a:pt x="537942" y="5471"/>
                          <a:pt x="537942" y="12157"/>
                        </a:cubicBezTo>
                        <a:cubicBezTo>
                          <a:pt x="537942" y="18844"/>
                          <a:pt x="532471" y="24315"/>
                          <a:pt x="525785" y="24315"/>
                        </a:cubicBezTo>
                        <a:cubicBezTo>
                          <a:pt x="497147" y="24315"/>
                          <a:pt x="468307" y="26746"/>
                          <a:pt x="440075" y="31542"/>
                        </a:cubicBezTo>
                        <a:cubicBezTo>
                          <a:pt x="227321" y="67608"/>
                          <a:pt x="60089" y="234840"/>
                          <a:pt x="24090" y="447661"/>
                        </a:cubicBezTo>
                        <a:cubicBezTo>
                          <a:pt x="23077" y="453605"/>
                          <a:pt x="17944" y="457792"/>
                          <a:pt x="12135" y="457792"/>
                        </a:cubicBezTo>
                        <a:close/>
                      </a:path>
                    </a:pathLst>
                  </a:custGeom>
                  <a:solidFill>
                    <a:schemeClr val="bg1"/>
                  </a:solidFill>
                  <a:ln w="0"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36B971CA-DA85-7E30-9E4E-122BBA88B486}"/>
                      </a:ext>
                    </a:extLst>
                  </p:cNvPr>
                  <p:cNvSpPr/>
                  <p:nvPr/>
                </p:nvSpPr>
                <p:spPr>
                  <a:xfrm>
                    <a:off x="7903224" y="5222418"/>
                    <a:ext cx="538144" cy="457837"/>
                  </a:xfrm>
                  <a:custGeom>
                    <a:avLst/>
                    <a:gdLst>
                      <a:gd name="connsiteX0" fmla="*/ 12157 w 538144"/>
                      <a:gd name="connsiteY0" fmla="*/ 457770 h 457837"/>
                      <a:gd name="connsiteX1" fmla="*/ 0 w 538144"/>
                      <a:gd name="connsiteY1" fmla="*/ 445613 h 457837"/>
                      <a:gd name="connsiteX2" fmla="*/ 12157 w 538144"/>
                      <a:gd name="connsiteY2" fmla="*/ 433455 h 457837"/>
                      <a:gd name="connsiteX3" fmla="*/ 97867 w 538144"/>
                      <a:gd name="connsiteY3" fmla="*/ 426228 h 457837"/>
                      <a:gd name="connsiteX4" fmla="*/ 513987 w 538144"/>
                      <a:gd name="connsiteY4" fmla="*/ 10109 h 457837"/>
                      <a:gd name="connsiteX5" fmla="*/ 528036 w 538144"/>
                      <a:gd name="connsiteY5" fmla="*/ 180 h 457837"/>
                      <a:gd name="connsiteX6" fmla="*/ 537964 w 538144"/>
                      <a:gd name="connsiteY6" fmla="*/ 14229 h 457837"/>
                      <a:gd name="connsiteX7" fmla="*/ 101919 w 538144"/>
                      <a:gd name="connsiteY7" fmla="*/ 450273 h 457837"/>
                      <a:gd name="connsiteX8" fmla="*/ 12157 w 538144"/>
                      <a:gd name="connsiteY8" fmla="*/ 457837 h 457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144" h="457837">
                        <a:moveTo>
                          <a:pt x="12157" y="457770"/>
                        </a:moveTo>
                        <a:cubicBezTo>
                          <a:pt x="5471" y="457770"/>
                          <a:pt x="0" y="452299"/>
                          <a:pt x="0" y="445613"/>
                        </a:cubicBezTo>
                        <a:cubicBezTo>
                          <a:pt x="0" y="438926"/>
                          <a:pt x="5471" y="433455"/>
                          <a:pt x="12157" y="433455"/>
                        </a:cubicBezTo>
                        <a:cubicBezTo>
                          <a:pt x="40795" y="433455"/>
                          <a:pt x="69635" y="431024"/>
                          <a:pt x="97867" y="426228"/>
                        </a:cubicBezTo>
                        <a:cubicBezTo>
                          <a:pt x="310689" y="390162"/>
                          <a:pt x="477920" y="222930"/>
                          <a:pt x="513987" y="10109"/>
                        </a:cubicBezTo>
                        <a:cubicBezTo>
                          <a:pt x="515136" y="3490"/>
                          <a:pt x="521349" y="-968"/>
                          <a:pt x="528036" y="180"/>
                        </a:cubicBezTo>
                        <a:cubicBezTo>
                          <a:pt x="534655" y="1328"/>
                          <a:pt x="539113" y="7542"/>
                          <a:pt x="537964" y="14229"/>
                        </a:cubicBezTo>
                        <a:cubicBezTo>
                          <a:pt x="500209" y="237249"/>
                          <a:pt x="324940" y="412450"/>
                          <a:pt x="101919" y="450273"/>
                        </a:cubicBezTo>
                        <a:cubicBezTo>
                          <a:pt x="72336" y="455271"/>
                          <a:pt x="42146" y="457837"/>
                          <a:pt x="12157" y="457837"/>
                        </a:cubicBezTo>
                        <a:close/>
                      </a:path>
                    </a:pathLst>
                  </a:custGeom>
                  <a:solidFill>
                    <a:schemeClr val="bg1"/>
                  </a:solidFill>
                  <a:ln w="0" cap="flat">
                    <a:noFill/>
                    <a:prstDash val="solid"/>
                    <a:miter/>
                  </a:ln>
                </p:spPr>
                <p:txBody>
                  <a:bodyPr rtlCol="0" anchor="ctr"/>
                  <a:lstStyle/>
                  <a:p>
                    <a:endParaRPr lang="en-US"/>
                  </a:p>
                </p:txBody>
              </p:sp>
            </p:grpSp>
            <p:grpSp>
              <p:nvGrpSpPr>
                <p:cNvPr id="236" name="Graphic 220">
                  <a:extLst>
                    <a:ext uri="{FF2B5EF4-FFF2-40B4-BE49-F238E27FC236}">
                      <a16:creationId xmlns:a16="http://schemas.microsoft.com/office/drawing/2014/main" id="{9DE92000-1232-6506-BA25-298EF78DD343}"/>
                    </a:ext>
                  </a:extLst>
                </p:cNvPr>
                <p:cNvGrpSpPr/>
                <p:nvPr/>
              </p:nvGrpSpPr>
              <p:grpSpPr>
                <a:xfrm>
                  <a:off x="7320818" y="4552255"/>
                  <a:ext cx="606721" cy="1189125"/>
                  <a:chOff x="7320818" y="4552255"/>
                  <a:chExt cx="606721" cy="1189125"/>
                </a:xfrm>
                <a:solidFill>
                  <a:schemeClr val="bg1"/>
                </a:solidFill>
              </p:grpSpPr>
              <p:sp>
                <p:nvSpPr>
                  <p:cNvPr id="237" name="Freeform: Shape 236">
                    <a:extLst>
                      <a:ext uri="{FF2B5EF4-FFF2-40B4-BE49-F238E27FC236}">
                        <a16:creationId xmlns:a16="http://schemas.microsoft.com/office/drawing/2014/main" id="{597D7291-D25B-6DF5-2426-8E44F46333D3}"/>
                      </a:ext>
                    </a:extLst>
                  </p:cNvPr>
                  <p:cNvSpPr/>
                  <p:nvPr/>
                </p:nvSpPr>
                <p:spPr>
                  <a:xfrm>
                    <a:off x="7903224" y="5594411"/>
                    <a:ext cx="24314" cy="146968"/>
                  </a:xfrm>
                  <a:custGeom>
                    <a:avLst/>
                    <a:gdLst>
                      <a:gd name="connsiteX0" fmla="*/ 12157 w 24314"/>
                      <a:gd name="connsiteY0" fmla="*/ 146969 h 146968"/>
                      <a:gd name="connsiteX1" fmla="*/ 0 w 24314"/>
                      <a:gd name="connsiteY1" fmla="*/ 134812 h 146968"/>
                      <a:gd name="connsiteX2" fmla="*/ 0 w 24314"/>
                      <a:gd name="connsiteY2" fmla="*/ 12157 h 146968"/>
                      <a:gd name="connsiteX3" fmla="*/ 12157 w 24314"/>
                      <a:gd name="connsiteY3" fmla="*/ 0 h 146968"/>
                      <a:gd name="connsiteX4" fmla="*/ 24315 w 24314"/>
                      <a:gd name="connsiteY4" fmla="*/ 12157 h 146968"/>
                      <a:gd name="connsiteX5" fmla="*/ 24315 w 24314"/>
                      <a:gd name="connsiteY5" fmla="*/ 134812 h 146968"/>
                      <a:gd name="connsiteX6" fmla="*/ 12157 w 24314"/>
                      <a:gd name="connsiteY6" fmla="*/ 146969 h 14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4" h="146968">
                        <a:moveTo>
                          <a:pt x="12157" y="146969"/>
                        </a:moveTo>
                        <a:cubicBezTo>
                          <a:pt x="5471" y="146969"/>
                          <a:pt x="0" y="141498"/>
                          <a:pt x="0" y="134812"/>
                        </a:cubicBezTo>
                        <a:lnTo>
                          <a:pt x="0" y="12157"/>
                        </a:lnTo>
                        <a:cubicBezTo>
                          <a:pt x="0" y="5471"/>
                          <a:pt x="5471" y="0"/>
                          <a:pt x="12157" y="0"/>
                        </a:cubicBezTo>
                        <a:cubicBezTo>
                          <a:pt x="18844" y="0"/>
                          <a:pt x="24315" y="5471"/>
                          <a:pt x="24315" y="12157"/>
                        </a:cubicBezTo>
                        <a:lnTo>
                          <a:pt x="24315" y="134812"/>
                        </a:lnTo>
                        <a:cubicBezTo>
                          <a:pt x="24315" y="141498"/>
                          <a:pt x="18844" y="146969"/>
                          <a:pt x="12157" y="146969"/>
                        </a:cubicBezTo>
                        <a:close/>
                      </a:path>
                    </a:pathLst>
                  </a:custGeom>
                  <a:solidFill>
                    <a:schemeClr val="bg1"/>
                  </a:solidFill>
                  <a:ln w="0"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CB46426C-5E42-AC6B-DAC9-8C8C4B12B99A}"/>
                      </a:ext>
                    </a:extLst>
                  </p:cNvPr>
                  <p:cNvSpPr/>
                  <p:nvPr/>
                </p:nvSpPr>
                <p:spPr>
                  <a:xfrm>
                    <a:off x="7903224" y="4552255"/>
                    <a:ext cx="24314" cy="146969"/>
                  </a:xfrm>
                  <a:custGeom>
                    <a:avLst/>
                    <a:gdLst>
                      <a:gd name="connsiteX0" fmla="*/ 12157 w 24314"/>
                      <a:gd name="connsiteY0" fmla="*/ 146969 h 146969"/>
                      <a:gd name="connsiteX1" fmla="*/ 0 w 24314"/>
                      <a:gd name="connsiteY1" fmla="*/ 134812 h 146969"/>
                      <a:gd name="connsiteX2" fmla="*/ 0 w 24314"/>
                      <a:gd name="connsiteY2" fmla="*/ 12157 h 146969"/>
                      <a:gd name="connsiteX3" fmla="*/ 12157 w 24314"/>
                      <a:gd name="connsiteY3" fmla="*/ 0 h 146969"/>
                      <a:gd name="connsiteX4" fmla="*/ 24315 w 24314"/>
                      <a:gd name="connsiteY4" fmla="*/ 12157 h 146969"/>
                      <a:gd name="connsiteX5" fmla="*/ 24315 w 24314"/>
                      <a:gd name="connsiteY5" fmla="*/ 134812 h 146969"/>
                      <a:gd name="connsiteX6" fmla="*/ 12157 w 24314"/>
                      <a:gd name="connsiteY6" fmla="*/ 146969 h 14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4" h="146969">
                        <a:moveTo>
                          <a:pt x="12157" y="146969"/>
                        </a:moveTo>
                        <a:cubicBezTo>
                          <a:pt x="5471" y="146969"/>
                          <a:pt x="0" y="141498"/>
                          <a:pt x="0" y="134812"/>
                        </a:cubicBezTo>
                        <a:lnTo>
                          <a:pt x="0" y="12157"/>
                        </a:lnTo>
                        <a:cubicBezTo>
                          <a:pt x="0" y="5471"/>
                          <a:pt x="5471" y="0"/>
                          <a:pt x="12157" y="0"/>
                        </a:cubicBezTo>
                        <a:cubicBezTo>
                          <a:pt x="18844" y="0"/>
                          <a:pt x="24315" y="5471"/>
                          <a:pt x="24315" y="12157"/>
                        </a:cubicBezTo>
                        <a:lnTo>
                          <a:pt x="24315" y="134812"/>
                        </a:lnTo>
                        <a:cubicBezTo>
                          <a:pt x="24315" y="141498"/>
                          <a:pt x="18844" y="146969"/>
                          <a:pt x="12157" y="146969"/>
                        </a:cubicBezTo>
                        <a:close/>
                      </a:path>
                    </a:pathLst>
                  </a:custGeom>
                  <a:solidFill>
                    <a:schemeClr val="bg1"/>
                  </a:solidFill>
                  <a:ln w="0"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5D0F7FBE-AA05-2DE5-87BE-A0980DF066F1}"/>
                      </a:ext>
                    </a:extLst>
                  </p:cNvPr>
                  <p:cNvSpPr/>
                  <p:nvPr/>
                </p:nvSpPr>
                <p:spPr>
                  <a:xfrm>
                    <a:off x="7320818" y="5134660"/>
                    <a:ext cx="146969" cy="24314"/>
                  </a:xfrm>
                  <a:custGeom>
                    <a:avLst/>
                    <a:gdLst>
                      <a:gd name="connsiteX0" fmla="*/ 134812 w 146969"/>
                      <a:gd name="connsiteY0" fmla="*/ 24315 h 24314"/>
                      <a:gd name="connsiteX1" fmla="*/ 12157 w 146969"/>
                      <a:gd name="connsiteY1" fmla="*/ 24315 h 24314"/>
                      <a:gd name="connsiteX2" fmla="*/ 0 w 146969"/>
                      <a:gd name="connsiteY2" fmla="*/ 12157 h 24314"/>
                      <a:gd name="connsiteX3" fmla="*/ 12157 w 146969"/>
                      <a:gd name="connsiteY3" fmla="*/ 0 h 24314"/>
                      <a:gd name="connsiteX4" fmla="*/ 134812 w 146969"/>
                      <a:gd name="connsiteY4" fmla="*/ 0 h 24314"/>
                      <a:gd name="connsiteX5" fmla="*/ 146969 w 146969"/>
                      <a:gd name="connsiteY5" fmla="*/ 12157 h 24314"/>
                      <a:gd name="connsiteX6" fmla="*/ 134812 w 146969"/>
                      <a:gd name="connsiteY6" fmla="*/ 24315 h 2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969" h="24314">
                        <a:moveTo>
                          <a:pt x="134812" y="24315"/>
                        </a:moveTo>
                        <a:lnTo>
                          <a:pt x="12157" y="24315"/>
                        </a:lnTo>
                        <a:cubicBezTo>
                          <a:pt x="5471" y="24315"/>
                          <a:pt x="0" y="18844"/>
                          <a:pt x="0" y="12157"/>
                        </a:cubicBezTo>
                        <a:cubicBezTo>
                          <a:pt x="0" y="5471"/>
                          <a:pt x="5471" y="0"/>
                          <a:pt x="12157" y="0"/>
                        </a:cubicBezTo>
                        <a:lnTo>
                          <a:pt x="134812" y="0"/>
                        </a:lnTo>
                        <a:cubicBezTo>
                          <a:pt x="141498" y="0"/>
                          <a:pt x="146969" y="5471"/>
                          <a:pt x="146969" y="12157"/>
                        </a:cubicBezTo>
                        <a:cubicBezTo>
                          <a:pt x="146969" y="18844"/>
                          <a:pt x="141498" y="24315"/>
                          <a:pt x="134812" y="24315"/>
                        </a:cubicBezTo>
                        <a:close/>
                      </a:path>
                    </a:pathLst>
                  </a:custGeom>
                  <a:solidFill>
                    <a:schemeClr val="bg1"/>
                  </a:solidFill>
                  <a:ln w="0" cap="flat">
                    <a:noFill/>
                    <a:prstDash val="solid"/>
                    <a:miter/>
                  </a:ln>
                </p:spPr>
                <p:txBody>
                  <a:bodyPr rtlCol="0" anchor="ctr"/>
                  <a:lstStyle/>
                  <a:p>
                    <a:endParaRPr lang="en-US"/>
                  </a:p>
                </p:txBody>
              </p:sp>
            </p:grpSp>
          </p:grpSp>
        </p:grpSp>
        <p:grpSp>
          <p:nvGrpSpPr>
            <p:cNvPr id="240" name="Graphic 220">
              <a:extLst>
                <a:ext uri="{FF2B5EF4-FFF2-40B4-BE49-F238E27FC236}">
                  <a16:creationId xmlns:a16="http://schemas.microsoft.com/office/drawing/2014/main" id="{2FA37BED-C50E-32ED-44AE-AD125397C702}"/>
                </a:ext>
              </a:extLst>
            </p:cNvPr>
            <p:cNvGrpSpPr/>
            <p:nvPr/>
          </p:nvGrpSpPr>
          <p:grpSpPr>
            <a:xfrm>
              <a:off x="8016017" y="4731103"/>
              <a:ext cx="473800" cy="354792"/>
              <a:chOff x="8016017" y="4731103"/>
              <a:chExt cx="473800" cy="354792"/>
            </a:xfrm>
            <a:solidFill>
              <a:srgbClr val="9FD07A"/>
            </a:solidFill>
          </p:grpSpPr>
          <p:sp>
            <p:nvSpPr>
              <p:cNvPr id="241" name="Freeform: Shape 240">
                <a:extLst>
                  <a:ext uri="{FF2B5EF4-FFF2-40B4-BE49-F238E27FC236}">
                    <a16:creationId xmlns:a16="http://schemas.microsoft.com/office/drawing/2014/main" id="{D069F65A-EA3B-7607-D600-151576801626}"/>
                  </a:ext>
                </a:extLst>
              </p:cNvPr>
              <p:cNvSpPr/>
              <p:nvPr/>
            </p:nvSpPr>
            <p:spPr>
              <a:xfrm>
                <a:off x="8016017" y="4731103"/>
                <a:ext cx="203906" cy="354792"/>
              </a:xfrm>
              <a:custGeom>
                <a:avLst/>
                <a:gdLst>
                  <a:gd name="connsiteX0" fmla="*/ 191681 w 203906"/>
                  <a:gd name="connsiteY0" fmla="*/ 354725 h 354792"/>
                  <a:gd name="connsiteX1" fmla="*/ 12157 w 203906"/>
                  <a:gd name="connsiteY1" fmla="*/ 354725 h 354792"/>
                  <a:gd name="connsiteX2" fmla="*/ 0 w 203906"/>
                  <a:gd name="connsiteY2" fmla="*/ 342567 h 354792"/>
                  <a:gd name="connsiteX3" fmla="*/ 98542 w 203906"/>
                  <a:gd name="connsiteY3" fmla="*/ 209039 h 354792"/>
                  <a:gd name="connsiteX4" fmla="*/ 179524 w 203906"/>
                  <a:gd name="connsiteY4" fmla="*/ 116441 h 354792"/>
                  <a:gd name="connsiteX5" fmla="*/ 101919 w 203906"/>
                  <a:gd name="connsiteY5" fmla="*/ 24315 h 354792"/>
                  <a:gd name="connsiteX6" fmla="*/ 24315 w 203906"/>
                  <a:gd name="connsiteY6" fmla="*/ 116441 h 354792"/>
                  <a:gd name="connsiteX7" fmla="*/ 12157 w 203906"/>
                  <a:gd name="connsiteY7" fmla="*/ 128598 h 354792"/>
                  <a:gd name="connsiteX8" fmla="*/ 0 w 203906"/>
                  <a:gd name="connsiteY8" fmla="*/ 116441 h 354792"/>
                  <a:gd name="connsiteX9" fmla="*/ 101919 w 203906"/>
                  <a:gd name="connsiteY9" fmla="*/ 0 h 354792"/>
                  <a:gd name="connsiteX10" fmla="*/ 203839 w 203906"/>
                  <a:gd name="connsiteY10" fmla="*/ 116441 h 354792"/>
                  <a:gd name="connsiteX11" fmla="*/ 104891 w 203906"/>
                  <a:gd name="connsiteY11" fmla="*/ 232543 h 354792"/>
                  <a:gd name="connsiteX12" fmla="*/ 24990 w 203906"/>
                  <a:gd name="connsiteY12" fmla="*/ 330478 h 354792"/>
                  <a:gd name="connsiteX13" fmla="*/ 191749 w 203906"/>
                  <a:gd name="connsiteY13" fmla="*/ 330478 h 354792"/>
                  <a:gd name="connsiteX14" fmla="*/ 203906 w 203906"/>
                  <a:gd name="connsiteY14" fmla="*/ 342635 h 354792"/>
                  <a:gd name="connsiteX15" fmla="*/ 191749 w 203906"/>
                  <a:gd name="connsiteY15" fmla="*/ 354792 h 35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3906" h="354792">
                    <a:moveTo>
                      <a:pt x="191681" y="354725"/>
                    </a:moveTo>
                    <a:lnTo>
                      <a:pt x="12157" y="354725"/>
                    </a:lnTo>
                    <a:cubicBezTo>
                      <a:pt x="5471" y="354725"/>
                      <a:pt x="0" y="349254"/>
                      <a:pt x="0" y="342567"/>
                    </a:cubicBezTo>
                    <a:cubicBezTo>
                      <a:pt x="0" y="280565"/>
                      <a:pt x="40525" y="225654"/>
                      <a:pt x="98542" y="209039"/>
                    </a:cubicBezTo>
                    <a:cubicBezTo>
                      <a:pt x="129003" y="201407"/>
                      <a:pt x="179524" y="179321"/>
                      <a:pt x="179524" y="116441"/>
                    </a:cubicBezTo>
                    <a:cubicBezTo>
                      <a:pt x="179524" y="65650"/>
                      <a:pt x="144740" y="24315"/>
                      <a:pt x="101919" y="24315"/>
                    </a:cubicBezTo>
                    <a:cubicBezTo>
                      <a:pt x="59098" y="24315"/>
                      <a:pt x="24315" y="65650"/>
                      <a:pt x="24315" y="116441"/>
                    </a:cubicBezTo>
                    <a:cubicBezTo>
                      <a:pt x="24315" y="123127"/>
                      <a:pt x="18844" y="128598"/>
                      <a:pt x="12157" y="128598"/>
                    </a:cubicBezTo>
                    <a:cubicBezTo>
                      <a:pt x="5471" y="128598"/>
                      <a:pt x="0" y="123127"/>
                      <a:pt x="0" y="116441"/>
                    </a:cubicBezTo>
                    <a:cubicBezTo>
                      <a:pt x="0" y="52209"/>
                      <a:pt x="45725" y="0"/>
                      <a:pt x="101919" y="0"/>
                    </a:cubicBezTo>
                    <a:cubicBezTo>
                      <a:pt x="158114" y="0"/>
                      <a:pt x="203839" y="52209"/>
                      <a:pt x="203839" y="116441"/>
                    </a:cubicBezTo>
                    <a:cubicBezTo>
                      <a:pt x="203839" y="174391"/>
                      <a:pt x="167772" y="216739"/>
                      <a:pt x="104891" y="232543"/>
                    </a:cubicBezTo>
                    <a:cubicBezTo>
                      <a:pt x="61395" y="244971"/>
                      <a:pt x="29718" y="284347"/>
                      <a:pt x="24990" y="330478"/>
                    </a:cubicBezTo>
                    <a:lnTo>
                      <a:pt x="191749" y="330478"/>
                    </a:lnTo>
                    <a:cubicBezTo>
                      <a:pt x="198436" y="330478"/>
                      <a:pt x="203906" y="335949"/>
                      <a:pt x="203906" y="342635"/>
                    </a:cubicBezTo>
                    <a:cubicBezTo>
                      <a:pt x="203906" y="349322"/>
                      <a:pt x="198436" y="354792"/>
                      <a:pt x="191749" y="354792"/>
                    </a:cubicBezTo>
                    <a:close/>
                  </a:path>
                </a:pathLst>
              </a:custGeom>
              <a:grpFill/>
              <a:ln w="0"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9D75899A-9131-DE1D-558C-611A1A5D1569}"/>
                  </a:ext>
                </a:extLst>
              </p:cNvPr>
              <p:cNvSpPr/>
              <p:nvPr/>
            </p:nvSpPr>
            <p:spPr>
              <a:xfrm>
                <a:off x="8264303" y="4731146"/>
                <a:ext cx="225514" cy="246684"/>
              </a:xfrm>
              <a:custGeom>
                <a:avLst/>
                <a:gdLst>
                  <a:gd name="connsiteX0" fmla="*/ 213290 w 225514"/>
                  <a:gd name="connsiteY0" fmla="*/ 246684 h 246684"/>
                  <a:gd name="connsiteX1" fmla="*/ 27957 w 225514"/>
                  <a:gd name="connsiteY1" fmla="*/ 246684 h 246684"/>
                  <a:gd name="connsiteX2" fmla="*/ 3034 w 225514"/>
                  <a:gd name="connsiteY2" fmla="*/ 231352 h 246684"/>
                  <a:gd name="connsiteX3" fmla="*/ 5466 w 225514"/>
                  <a:gd name="connsiteY3" fmla="*/ 202175 h 246684"/>
                  <a:gd name="connsiteX4" fmla="*/ 150071 w 225514"/>
                  <a:gd name="connsiteY4" fmla="*/ 4955 h 246684"/>
                  <a:gd name="connsiteX5" fmla="*/ 167092 w 225514"/>
                  <a:gd name="connsiteY5" fmla="*/ 2321 h 246684"/>
                  <a:gd name="connsiteX6" fmla="*/ 169726 w 225514"/>
                  <a:gd name="connsiteY6" fmla="*/ 19342 h 246684"/>
                  <a:gd name="connsiteX7" fmla="*/ 25120 w 225514"/>
                  <a:gd name="connsiteY7" fmla="*/ 216561 h 246684"/>
                  <a:gd name="connsiteX8" fmla="*/ 24783 w 225514"/>
                  <a:gd name="connsiteY8" fmla="*/ 220343 h 246684"/>
                  <a:gd name="connsiteX9" fmla="*/ 28025 w 225514"/>
                  <a:gd name="connsiteY9" fmla="*/ 222370 h 246684"/>
                  <a:gd name="connsiteX10" fmla="*/ 213357 w 225514"/>
                  <a:gd name="connsiteY10" fmla="*/ 222370 h 246684"/>
                  <a:gd name="connsiteX11" fmla="*/ 225515 w 225514"/>
                  <a:gd name="connsiteY11" fmla="*/ 234527 h 246684"/>
                  <a:gd name="connsiteX12" fmla="*/ 213357 w 225514"/>
                  <a:gd name="connsiteY12" fmla="*/ 246684 h 24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514" h="246684">
                    <a:moveTo>
                      <a:pt x="213290" y="246684"/>
                    </a:moveTo>
                    <a:lnTo>
                      <a:pt x="27957" y="246684"/>
                    </a:lnTo>
                    <a:cubicBezTo>
                      <a:pt x="17353" y="246684"/>
                      <a:pt x="7762" y="240808"/>
                      <a:pt x="3034" y="231352"/>
                    </a:cubicBezTo>
                    <a:cubicBezTo>
                      <a:pt x="-1761" y="221897"/>
                      <a:pt x="-815" y="210685"/>
                      <a:pt x="5466" y="202175"/>
                    </a:cubicBezTo>
                    <a:lnTo>
                      <a:pt x="150071" y="4955"/>
                    </a:lnTo>
                    <a:cubicBezTo>
                      <a:pt x="154056" y="-448"/>
                      <a:pt x="161688" y="-1596"/>
                      <a:pt x="167092" y="2321"/>
                    </a:cubicBezTo>
                    <a:cubicBezTo>
                      <a:pt x="172495" y="6306"/>
                      <a:pt x="173711" y="13871"/>
                      <a:pt x="169726" y="19342"/>
                    </a:cubicBezTo>
                    <a:lnTo>
                      <a:pt x="25120" y="216561"/>
                    </a:lnTo>
                    <a:cubicBezTo>
                      <a:pt x="24040" y="218047"/>
                      <a:pt x="24377" y="219465"/>
                      <a:pt x="24783" y="220343"/>
                    </a:cubicBezTo>
                    <a:cubicBezTo>
                      <a:pt x="25255" y="221289"/>
                      <a:pt x="26201" y="222370"/>
                      <a:pt x="28025" y="222370"/>
                    </a:cubicBezTo>
                    <a:lnTo>
                      <a:pt x="213357" y="222370"/>
                    </a:lnTo>
                    <a:cubicBezTo>
                      <a:pt x="220044" y="222370"/>
                      <a:pt x="225515" y="227840"/>
                      <a:pt x="225515" y="234527"/>
                    </a:cubicBezTo>
                    <a:cubicBezTo>
                      <a:pt x="225515" y="241213"/>
                      <a:pt x="220044" y="246684"/>
                      <a:pt x="213357" y="246684"/>
                    </a:cubicBezTo>
                    <a:close/>
                  </a:path>
                </a:pathLst>
              </a:custGeom>
              <a:grpFill/>
              <a:ln w="0"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27928FFC-B533-E084-761D-4635707280BC}"/>
                  </a:ext>
                </a:extLst>
              </p:cNvPr>
              <p:cNvSpPr/>
              <p:nvPr/>
            </p:nvSpPr>
            <p:spPr>
              <a:xfrm>
                <a:off x="8412011" y="4835589"/>
                <a:ext cx="24314" cy="250239"/>
              </a:xfrm>
              <a:custGeom>
                <a:avLst/>
                <a:gdLst>
                  <a:gd name="connsiteX0" fmla="*/ 12157 w 24314"/>
                  <a:gd name="connsiteY0" fmla="*/ 250239 h 250239"/>
                  <a:gd name="connsiteX1" fmla="*/ 0 w 24314"/>
                  <a:gd name="connsiteY1" fmla="*/ 238082 h 250239"/>
                  <a:gd name="connsiteX2" fmla="*/ 0 w 24314"/>
                  <a:gd name="connsiteY2" fmla="*/ 12157 h 250239"/>
                  <a:gd name="connsiteX3" fmla="*/ 12157 w 24314"/>
                  <a:gd name="connsiteY3" fmla="*/ 0 h 250239"/>
                  <a:gd name="connsiteX4" fmla="*/ 24315 w 24314"/>
                  <a:gd name="connsiteY4" fmla="*/ 12157 h 250239"/>
                  <a:gd name="connsiteX5" fmla="*/ 24315 w 24314"/>
                  <a:gd name="connsiteY5" fmla="*/ 238082 h 250239"/>
                  <a:gd name="connsiteX6" fmla="*/ 12157 w 24314"/>
                  <a:gd name="connsiteY6" fmla="*/ 250239 h 25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14" h="250239">
                    <a:moveTo>
                      <a:pt x="12157" y="250239"/>
                    </a:moveTo>
                    <a:cubicBezTo>
                      <a:pt x="5471" y="250239"/>
                      <a:pt x="0" y="244768"/>
                      <a:pt x="0" y="238082"/>
                    </a:cubicBezTo>
                    <a:lnTo>
                      <a:pt x="0" y="12157"/>
                    </a:lnTo>
                    <a:cubicBezTo>
                      <a:pt x="0" y="5471"/>
                      <a:pt x="5471" y="0"/>
                      <a:pt x="12157" y="0"/>
                    </a:cubicBezTo>
                    <a:cubicBezTo>
                      <a:pt x="18844" y="0"/>
                      <a:pt x="24315" y="5471"/>
                      <a:pt x="24315" y="12157"/>
                    </a:cubicBezTo>
                    <a:lnTo>
                      <a:pt x="24315" y="238082"/>
                    </a:lnTo>
                    <a:cubicBezTo>
                      <a:pt x="24315" y="244768"/>
                      <a:pt x="18844" y="250239"/>
                      <a:pt x="12157" y="250239"/>
                    </a:cubicBezTo>
                    <a:close/>
                  </a:path>
                </a:pathLst>
              </a:custGeom>
              <a:grpFill/>
              <a:ln w="0" cap="flat">
                <a:noFill/>
                <a:prstDash val="solid"/>
                <a:miter/>
              </a:ln>
            </p:spPr>
            <p:txBody>
              <a:bodyPr rtlCol="0" anchor="ctr"/>
              <a:lstStyle/>
              <a:p>
                <a:endParaRPr lang="en-US"/>
              </a:p>
            </p:txBody>
          </p:sp>
        </p:grpSp>
      </p:grpSp>
      <p:grpSp>
        <p:nvGrpSpPr>
          <p:cNvPr id="259" name="Group 258">
            <a:extLst>
              <a:ext uri="{FF2B5EF4-FFF2-40B4-BE49-F238E27FC236}">
                <a16:creationId xmlns:a16="http://schemas.microsoft.com/office/drawing/2014/main" id="{43B1FD61-08A8-3330-070B-507FCEDFE2D7}"/>
              </a:ext>
            </a:extLst>
          </p:cNvPr>
          <p:cNvGrpSpPr/>
          <p:nvPr/>
        </p:nvGrpSpPr>
        <p:grpSpPr>
          <a:xfrm>
            <a:off x="11063418" y="4422837"/>
            <a:ext cx="1118743" cy="1190563"/>
            <a:chOff x="10132282" y="4397858"/>
            <a:chExt cx="1118743" cy="1190563"/>
          </a:xfrm>
        </p:grpSpPr>
        <p:sp>
          <p:nvSpPr>
            <p:cNvPr id="248" name="Freeform: Shape 247">
              <a:extLst>
                <a:ext uri="{FF2B5EF4-FFF2-40B4-BE49-F238E27FC236}">
                  <a16:creationId xmlns:a16="http://schemas.microsoft.com/office/drawing/2014/main" id="{53BEF71C-0EEB-B12E-FF3F-8582B1B052F4}"/>
                </a:ext>
              </a:extLst>
            </p:cNvPr>
            <p:cNvSpPr/>
            <p:nvPr/>
          </p:nvSpPr>
          <p:spPr>
            <a:xfrm>
              <a:off x="10847441" y="4982795"/>
              <a:ext cx="171379" cy="359809"/>
            </a:xfrm>
            <a:custGeom>
              <a:avLst/>
              <a:gdLst>
                <a:gd name="connsiteX0" fmla="*/ 171379 w 171379"/>
                <a:gd name="connsiteY0" fmla="*/ 359809 h 359809"/>
                <a:gd name="connsiteX1" fmla="*/ 11442 w 171379"/>
                <a:gd name="connsiteY1" fmla="*/ 359809 h 359809"/>
                <a:gd name="connsiteX2" fmla="*/ 0 w 171379"/>
                <a:gd name="connsiteY2" fmla="*/ 348367 h 359809"/>
                <a:gd name="connsiteX3" fmla="*/ 11442 w 171379"/>
                <a:gd name="connsiteY3" fmla="*/ 336925 h 359809"/>
                <a:gd name="connsiteX4" fmla="*/ 147287 w 171379"/>
                <a:gd name="connsiteY4" fmla="*/ 336925 h 359809"/>
                <a:gd name="connsiteX5" fmla="*/ 130632 w 171379"/>
                <a:gd name="connsiteY5" fmla="*/ 12029 h 359809"/>
                <a:gd name="connsiteX6" fmla="*/ 141502 w 171379"/>
                <a:gd name="connsiteY6" fmla="*/ 15 h 359809"/>
                <a:gd name="connsiteX7" fmla="*/ 153517 w 171379"/>
                <a:gd name="connsiteY7" fmla="*/ 10885 h 359809"/>
                <a:gd name="connsiteX8" fmla="*/ 171379 w 171379"/>
                <a:gd name="connsiteY8" fmla="*/ 359809 h 3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379" h="359809">
                  <a:moveTo>
                    <a:pt x="171379" y="359809"/>
                  </a:moveTo>
                  <a:lnTo>
                    <a:pt x="11442" y="359809"/>
                  </a:lnTo>
                  <a:cubicBezTo>
                    <a:pt x="5149" y="359809"/>
                    <a:pt x="0" y="354660"/>
                    <a:pt x="0" y="348367"/>
                  </a:cubicBezTo>
                  <a:cubicBezTo>
                    <a:pt x="0" y="342074"/>
                    <a:pt x="5149" y="336925"/>
                    <a:pt x="11442" y="336925"/>
                  </a:cubicBezTo>
                  <a:lnTo>
                    <a:pt x="147287" y="336925"/>
                  </a:lnTo>
                  <a:lnTo>
                    <a:pt x="130632" y="12029"/>
                  </a:lnTo>
                  <a:cubicBezTo>
                    <a:pt x="130314" y="5736"/>
                    <a:pt x="135145" y="333"/>
                    <a:pt x="141502" y="15"/>
                  </a:cubicBezTo>
                  <a:cubicBezTo>
                    <a:pt x="147732" y="-303"/>
                    <a:pt x="153199" y="4528"/>
                    <a:pt x="153517" y="10885"/>
                  </a:cubicBezTo>
                  <a:lnTo>
                    <a:pt x="171379" y="359809"/>
                  </a:lnTo>
                  <a:close/>
                </a:path>
              </a:pathLst>
            </a:custGeom>
            <a:solidFill>
              <a:schemeClr val="bg1"/>
            </a:solidFill>
            <a:ln w="0"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F3128E33-804D-07E5-F7DF-BA0EA1B35F6A}"/>
                </a:ext>
              </a:extLst>
            </p:cNvPr>
            <p:cNvSpPr/>
            <p:nvPr/>
          </p:nvSpPr>
          <p:spPr>
            <a:xfrm>
              <a:off x="10364515" y="4691478"/>
              <a:ext cx="632134" cy="651126"/>
            </a:xfrm>
            <a:custGeom>
              <a:avLst/>
              <a:gdLst>
                <a:gd name="connsiteX0" fmla="*/ 374097 w 632134"/>
                <a:gd name="connsiteY0" fmla="*/ 651126 h 651126"/>
                <a:gd name="connsiteX1" fmla="*/ 0 w 632134"/>
                <a:gd name="connsiteY1" fmla="*/ 651126 h 651126"/>
                <a:gd name="connsiteX2" fmla="*/ 28097 w 632134"/>
                <a:gd name="connsiteY2" fmla="*/ 101772 h 651126"/>
                <a:gd name="connsiteX3" fmla="*/ 139087 w 632134"/>
                <a:gd name="connsiteY3" fmla="*/ 0 h 651126"/>
                <a:gd name="connsiteX4" fmla="*/ 515155 w 632134"/>
                <a:gd name="connsiteY4" fmla="*/ 0 h 651126"/>
                <a:gd name="connsiteX5" fmla="*/ 626144 w 632134"/>
                <a:gd name="connsiteY5" fmla="*/ 101772 h 651126"/>
                <a:gd name="connsiteX6" fmla="*/ 632120 w 632134"/>
                <a:gd name="connsiteY6" fmla="*/ 218674 h 651126"/>
                <a:gd name="connsiteX7" fmla="*/ 621250 w 632134"/>
                <a:gd name="connsiteY7" fmla="*/ 230688 h 651126"/>
                <a:gd name="connsiteX8" fmla="*/ 609235 w 632134"/>
                <a:gd name="connsiteY8" fmla="*/ 219818 h 651126"/>
                <a:gd name="connsiteX9" fmla="*/ 603260 w 632134"/>
                <a:gd name="connsiteY9" fmla="*/ 102853 h 651126"/>
                <a:gd name="connsiteX10" fmla="*/ 515155 w 632134"/>
                <a:gd name="connsiteY10" fmla="*/ 22821 h 651126"/>
                <a:gd name="connsiteX11" fmla="*/ 139087 w 632134"/>
                <a:gd name="connsiteY11" fmla="*/ 22821 h 651126"/>
                <a:gd name="connsiteX12" fmla="*/ 50982 w 632134"/>
                <a:gd name="connsiteY12" fmla="*/ 102853 h 651126"/>
                <a:gd name="connsiteX13" fmla="*/ 24092 w 632134"/>
                <a:gd name="connsiteY13" fmla="*/ 628178 h 651126"/>
                <a:gd name="connsiteX14" fmla="*/ 374097 w 632134"/>
                <a:gd name="connsiteY14" fmla="*/ 628178 h 651126"/>
                <a:gd name="connsiteX15" fmla="*/ 385540 w 632134"/>
                <a:gd name="connsiteY15" fmla="*/ 639620 h 651126"/>
                <a:gd name="connsiteX16" fmla="*/ 374097 w 632134"/>
                <a:gd name="connsiteY16" fmla="*/ 651063 h 65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2134" h="651126">
                  <a:moveTo>
                    <a:pt x="374097" y="651126"/>
                  </a:moveTo>
                  <a:lnTo>
                    <a:pt x="0" y="651126"/>
                  </a:lnTo>
                  <a:lnTo>
                    <a:pt x="28097" y="101772"/>
                  </a:lnTo>
                  <a:cubicBezTo>
                    <a:pt x="30830" y="44752"/>
                    <a:pt x="79587" y="0"/>
                    <a:pt x="139087" y="0"/>
                  </a:cubicBezTo>
                  <a:lnTo>
                    <a:pt x="515155" y="0"/>
                  </a:lnTo>
                  <a:cubicBezTo>
                    <a:pt x="574654" y="0"/>
                    <a:pt x="623411" y="44688"/>
                    <a:pt x="626144" y="101772"/>
                  </a:cubicBezTo>
                  <a:lnTo>
                    <a:pt x="632120" y="218674"/>
                  </a:lnTo>
                  <a:cubicBezTo>
                    <a:pt x="632438" y="224967"/>
                    <a:pt x="627606" y="230370"/>
                    <a:pt x="621250" y="230688"/>
                  </a:cubicBezTo>
                  <a:cubicBezTo>
                    <a:pt x="615020" y="230815"/>
                    <a:pt x="609553" y="226175"/>
                    <a:pt x="609235" y="219818"/>
                  </a:cubicBezTo>
                  <a:lnTo>
                    <a:pt x="603260" y="102853"/>
                  </a:lnTo>
                  <a:cubicBezTo>
                    <a:pt x="601099" y="57974"/>
                    <a:pt x="562386" y="22821"/>
                    <a:pt x="515155" y="22821"/>
                  </a:cubicBezTo>
                  <a:lnTo>
                    <a:pt x="139087" y="22821"/>
                  </a:lnTo>
                  <a:cubicBezTo>
                    <a:pt x="91856" y="22821"/>
                    <a:pt x="53143" y="57974"/>
                    <a:pt x="50982" y="102853"/>
                  </a:cubicBezTo>
                  <a:lnTo>
                    <a:pt x="24092" y="628178"/>
                  </a:lnTo>
                  <a:lnTo>
                    <a:pt x="374097" y="628178"/>
                  </a:lnTo>
                  <a:cubicBezTo>
                    <a:pt x="380391" y="628178"/>
                    <a:pt x="385540" y="633327"/>
                    <a:pt x="385540" y="639620"/>
                  </a:cubicBezTo>
                  <a:cubicBezTo>
                    <a:pt x="385540" y="645914"/>
                    <a:pt x="380391" y="651063"/>
                    <a:pt x="374097" y="651063"/>
                  </a:cubicBezTo>
                  <a:close/>
                </a:path>
              </a:pathLst>
            </a:custGeom>
            <a:solidFill>
              <a:schemeClr val="bg1"/>
            </a:solidFill>
            <a:ln w="0"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B79B86C1-C0A5-A9DD-FFDE-97D9FA5D5C22}"/>
                </a:ext>
              </a:extLst>
            </p:cNvPr>
            <p:cNvSpPr/>
            <p:nvPr/>
          </p:nvSpPr>
          <p:spPr>
            <a:xfrm>
              <a:off x="10492717" y="4792614"/>
              <a:ext cx="224218" cy="223250"/>
            </a:xfrm>
            <a:custGeom>
              <a:avLst/>
              <a:gdLst>
                <a:gd name="connsiteX0" fmla="*/ 11393 w 224218"/>
                <a:gd name="connsiteY0" fmla="*/ 223251 h 223250"/>
                <a:gd name="connsiteX1" fmla="*/ 10885 w 224218"/>
                <a:gd name="connsiteY1" fmla="*/ 223251 h 223250"/>
                <a:gd name="connsiteX2" fmla="*/ 15 w 224218"/>
                <a:gd name="connsiteY2" fmla="*/ 211300 h 223250"/>
                <a:gd name="connsiteX3" fmla="*/ 5100 w 224218"/>
                <a:gd name="connsiteY3" fmla="*/ 101836 h 223250"/>
                <a:gd name="connsiteX4" fmla="*/ 111767 w 224218"/>
                <a:gd name="connsiteY4" fmla="*/ 0 h 223250"/>
                <a:gd name="connsiteX5" fmla="*/ 212777 w 224218"/>
                <a:gd name="connsiteY5" fmla="*/ 0 h 223250"/>
                <a:gd name="connsiteX6" fmla="*/ 224219 w 224218"/>
                <a:gd name="connsiteY6" fmla="*/ 11442 h 223250"/>
                <a:gd name="connsiteX7" fmla="*/ 212777 w 224218"/>
                <a:gd name="connsiteY7" fmla="*/ 22884 h 223250"/>
                <a:gd name="connsiteX8" fmla="*/ 111767 w 224218"/>
                <a:gd name="connsiteY8" fmla="*/ 22884 h 223250"/>
                <a:gd name="connsiteX9" fmla="*/ 27985 w 224218"/>
                <a:gd name="connsiteY9" fmla="*/ 102853 h 223250"/>
                <a:gd name="connsiteX10" fmla="*/ 22899 w 224218"/>
                <a:gd name="connsiteY10" fmla="*/ 212317 h 223250"/>
                <a:gd name="connsiteX11" fmla="*/ 11457 w 224218"/>
                <a:gd name="connsiteY11" fmla="*/ 223251 h 2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218" h="223250">
                  <a:moveTo>
                    <a:pt x="11393" y="223251"/>
                  </a:moveTo>
                  <a:cubicBezTo>
                    <a:pt x="11393" y="223251"/>
                    <a:pt x="11012" y="223251"/>
                    <a:pt x="10885" y="223251"/>
                  </a:cubicBezTo>
                  <a:cubicBezTo>
                    <a:pt x="4592" y="222933"/>
                    <a:pt x="-303" y="217593"/>
                    <a:pt x="15" y="211300"/>
                  </a:cubicBezTo>
                  <a:lnTo>
                    <a:pt x="5100" y="101836"/>
                  </a:lnTo>
                  <a:cubicBezTo>
                    <a:pt x="7770" y="44752"/>
                    <a:pt x="54556" y="0"/>
                    <a:pt x="111767" y="0"/>
                  </a:cubicBezTo>
                  <a:lnTo>
                    <a:pt x="212777" y="0"/>
                  </a:lnTo>
                  <a:cubicBezTo>
                    <a:pt x="219070" y="0"/>
                    <a:pt x="224219" y="5149"/>
                    <a:pt x="224219" y="11442"/>
                  </a:cubicBezTo>
                  <a:cubicBezTo>
                    <a:pt x="224219" y="17735"/>
                    <a:pt x="219070" y="22884"/>
                    <a:pt x="212777" y="22884"/>
                  </a:cubicBezTo>
                  <a:lnTo>
                    <a:pt x="111767" y="22884"/>
                  </a:lnTo>
                  <a:cubicBezTo>
                    <a:pt x="66888" y="22884"/>
                    <a:pt x="30082" y="58038"/>
                    <a:pt x="27985" y="102853"/>
                  </a:cubicBezTo>
                  <a:lnTo>
                    <a:pt x="22899" y="212317"/>
                  </a:lnTo>
                  <a:cubicBezTo>
                    <a:pt x="22581" y="218419"/>
                    <a:pt x="17559" y="223251"/>
                    <a:pt x="11457" y="223251"/>
                  </a:cubicBezTo>
                  <a:close/>
                </a:path>
              </a:pathLst>
            </a:custGeom>
            <a:solidFill>
              <a:srgbClr val="9FD07A"/>
            </a:solidFill>
            <a:ln w="0"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940CDE29-827D-C0D1-EA35-48A831D9C26E}"/>
                </a:ext>
              </a:extLst>
            </p:cNvPr>
            <p:cNvSpPr/>
            <p:nvPr/>
          </p:nvSpPr>
          <p:spPr>
            <a:xfrm>
              <a:off x="10308957" y="5403566"/>
              <a:ext cx="765421" cy="184855"/>
            </a:xfrm>
            <a:custGeom>
              <a:avLst/>
              <a:gdLst>
                <a:gd name="connsiteX0" fmla="*/ 765422 w 765421"/>
                <a:gd name="connsiteY0" fmla="*/ 184855 h 184855"/>
                <a:gd name="connsiteX1" fmla="*/ 0 w 765421"/>
                <a:gd name="connsiteY1" fmla="*/ 184855 h 184855"/>
                <a:gd name="connsiteX2" fmla="*/ 36424 w 765421"/>
                <a:gd name="connsiteY2" fmla="*/ 0 h 184855"/>
                <a:gd name="connsiteX3" fmla="*/ 208757 w 765421"/>
                <a:gd name="connsiteY3" fmla="*/ 0 h 184855"/>
                <a:gd name="connsiteX4" fmla="*/ 220199 w 765421"/>
                <a:gd name="connsiteY4" fmla="*/ 11442 h 184855"/>
                <a:gd name="connsiteX5" fmla="*/ 208757 w 765421"/>
                <a:gd name="connsiteY5" fmla="*/ 22884 h 184855"/>
                <a:gd name="connsiteX6" fmla="*/ 55241 w 765421"/>
                <a:gd name="connsiteY6" fmla="*/ 22884 h 184855"/>
                <a:gd name="connsiteX7" fmla="*/ 27843 w 765421"/>
                <a:gd name="connsiteY7" fmla="*/ 161971 h 184855"/>
                <a:gd name="connsiteX8" fmla="*/ 737579 w 765421"/>
                <a:gd name="connsiteY8" fmla="*/ 161971 h 184855"/>
                <a:gd name="connsiteX9" fmla="*/ 710181 w 765421"/>
                <a:gd name="connsiteY9" fmla="*/ 22884 h 184855"/>
                <a:gd name="connsiteX10" fmla="*/ 303537 w 765421"/>
                <a:gd name="connsiteY10" fmla="*/ 22884 h 184855"/>
                <a:gd name="connsiteX11" fmla="*/ 292095 w 765421"/>
                <a:gd name="connsiteY11" fmla="*/ 11442 h 184855"/>
                <a:gd name="connsiteX12" fmla="*/ 303537 w 765421"/>
                <a:gd name="connsiteY12" fmla="*/ 0 h 184855"/>
                <a:gd name="connsiteX13" fmla="*/ 728997 w 765421"/>
                <a:gd name="connsiteY13" fmla="*/ 0 h 184855"/>
                <a:gd name="connsiteX14" fmla="*/ 765422 w 765421"/>
                <a:gd name="connsiteY14" fmla="*/ 184855 h 18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5421" h="184855">
                  <a:moveTo>
                    <a:pt x="765422" y="184855"/>
                  </a:moveTo>
                  <a:lnTo>
                    <a:pt x="0" y="184855"/>
                  </a:lnTo>
                  <a:lnTo>
                    <a:pt x="36424" y="0"/>
                  </a:lnTo>
                  <a:lnTo>
                    <a:pt x="208757" y="0"/>
                  </a:lnTo>
                  <a:cubicBezTo>
                    <a:pt x="215050" y="0"/>
                    <a:pt x="220199" y="5149"/>
                    <a:pt x="220199" y="11442"/>
                  </a:cubicBezTo>
                  <a:cubicBezTo>
                    <a:pt x="220199" y="17735"/>
                    <a:pt x="215050" y="22884"/>
                    <a:pt x="208757" y="22884"/>
                  </a:cubicBezTo>
                  <a:lnTo>
                    <a:pt x="55241" y="22884"/>
                  </a:lnTo>
                  <a:lnTo>
                    <a:pt x="27843" y="161971"/>
                  </a:lnTo>
                  <a:lnTo>
                    <a:pt x="737579" y="161971"/>
                  </a:lnTo>
                  <a:lnTo>
                    <a:pt x="710181" y="22884"/>
                  </a:lnTo>
                  <a:lnTo>
                    <a:pt x="303537" y="22884"/>
                  </a:lnTo>
                  <a:cubicBezTo>
                    <a:pt x="297244" y="22884"/>
                    <a:pt x="292095" y="17735"/>
                    <a:pt x="292095" y="11442"/>
                  </a:cubicBezTo>
                  <a:cubicBezTo>
                    <a:pt x="292095" y="5149"/>
                    <a:pt x="297244" y="0"/>
                    <a:pt x="303537" y="0"/>
                  </a:cubicBezTo>
                  <a:lnTo>
                    <a:pt x="728997" y="0"/>
                  </a:lnTo>
                  <a:lnTo>
                    <a:pt x="765422" y="184855"/>
                  </a:lnTo>
                  <a:close/>
                </a:path>
              </a:pathLst>
            </a:custGeom>
            <a:solidFill>
              <a:schemeClr val="bg1"/>
            </a:solidFill>
            <a:ln w="0"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7082C759-D977-374B-F19F-F954BA1AA813}"/>
                </a:ext>
              </a:extLst>
            </p:cNvPr>
            <p:cNvSpPr/>
            <p:nvPr/>
          </p:nvSpPr>
          <p:spPr>
            <a:xfrm>
              <a:off x="10680257" y="4397858"/>
              <a:ext cx="22884" cy="183647"/>
            </a:xfrm>
            <a:custGeom>
              <a:avLst/>
              <a:gdLst>
                <a:gd name="connsiteX0" fmla="*/ 11442 w 22884"/>
                <a:gd name="connsiteY0" fmla="*/ 183648 h 183647"/>
                <a:gd name="connsiteX1" fmla="*/ 0 w 22884"/>
                <a:gd name="connsiteY1" fmla="*/ 172205 h 183647"/>
                <a:gd name="connsiteX2" fmla="*/ 0 w 22884"/>
                <a:gd name="connsiteY2" fmla="*/ 11442 h 183647"/>
                <a:gd name="connsiteX3" fmla="*/ 11442 w 22884"/>
                <a:gd name="connsiteY3" fmla="*/ 0 h 183647"/>
                <a:gd name="connsiteX4" fmla="*/ 22885 w 22884"/>
                <a:gd name="connsiteY4" fmla="*/ 11442 h 183647"/>
                <a:gd name="connsiteX5" fmla="*/ 22885 w 22884"/>
                <a:gd name="connsiteY5" fmla="*/ 172205 h 183647"/>
                <a:gd name="connsiteX6" fmla="*/ 11442 w 22884"/>
                <a:gd name="connsiteY6" fmla="*/ 183648 h 18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84" h="183647">
                  <a:moveTo>
                    <a:pt x="11442" y="183648"/>
                  </a:moveTo>
                  <a:cubicBezTo>
                    <a:pt x="5149" y="183648"/>
                    <a:pt x="0" y="178499"/>
                    <a:pt x="0" y="172205"/>
                  </a:cubicBezTo>
                  <a:lnTo>
                    <a:pt x="0" y="11442"/>
                  </a:lnTo>
                  <a:cubicBezTo>
                    <a:pt x="0" y="5149"/>
                    <a:pt x="5149" y="0"/>
                    <a:pt x="11442" y="0"/>
                  </a:cubicBezTo>
                  <a:cubicBezTo>
                    <a:pt x="17735" y="0"/>
                    <a:pt x="22885" y="5149"/>
                    <a:pt x="22885" y="11442"/>
                  </a:cubicBezTo>
                  <a:lnTo>
                    <a:pt x="22885" y="172205"/>
                  </a:lnTo>
                  <a:cubicBezTo>
                    <a:pt x="22885" y="178499"/>
                    <a:pt x="17735" y="183648"/>
                    <a:pt x="11442" y="183648"/>
                  </a:cubicBezTo>
                  <a:close/>
                </a:path>
              </a:pathLst>
            </a:custGeom>
            <a:solidFill>
              <a:schemeClr val="bg1"/>
            </a:solidFill>
            <a:ln w="0"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650227B8-458E-AC84-9316-EC6415B7BECC}"/>
                </a:ext>
              </a:extLst>
            </p:cNvPr>
            <p:cNvSpPr/>
            <p:nvPr/>
          </p:nvSpPr>
          <p:spPr>
            <a:xfrm>
              <a:off x="10926560" y="4482112"/>
              <a:ext cx="119618" cy="151264"/>
            </a:xfrm>
            <a:custGeom>
              <a:avLst/>
              <a:gdLst>
                <a:gd name="connsiteX0" fmla="*/ 11402 w 119618"/>
                <a:gd name="connsiteY0" fmla="*/ 151265 h 151264"/>
                <a:gd name="connsiteX1" fmla="*/ 4537 w 119618"/>
                <a:gd name="connsiteY1" fmla="*/ 148976 h 151264"/>
                <a:gd name="connsiteX2" fmla="*/ 2312 w 119618"/>
                <a:gd name="connsiteY2" fmla="*/ 132957 h 151264"/>
                <a:gd name="connsiteX3" fmla="*/ 99062 w 119618"/>
                <a:gd name="connsiteY3" fmla="*/ 4550 h 151264"/>
                <a:gd name="connsiteX4" fmla="*/ 115081 w 119618"/>
                <a:gd name="connsiteY4" fmla="*/ 2262 h 151264"/>
                <a:gd name="connsiteX5" fmla="*/ 117306 w 119618"/>
                <a:gd name="connsiteY5" fmla="*/ 18281 h 151264"/>
                <a:gd name="connsiteX6" fmla="*/ 20556 w 119618"/>
                <a:gd name="connsiteY6" fmla="*/ 146688 h 151264"/>
                <a:gd name="connsiteX7" fmla="*/ 11402 w 119618"/>
                <a:gd name="connsiteY7" fmla="*/ 151265 h 15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618" h="151264">
                  <a:moveTo>
                    <a:pt x="11402" y="151265"/>
                  </a:moveTo>
                  <a:cubicBezTo>
                    <a:pt x="8987" y="151265"/>
                    <a:pt x="6571" y="150502"/>
                    <a:pt x="4537" y="148976"/>
                  </a:cubicBezTo>
                  <a:cubicBezTo>
                    <a:pt x="-485" y="145162"/>
                    <a:pt x="-1502" y="137979"/>
                    <a:pt x="2312" y="132957"/>
                  </a:cubicBezTo>
                  <a:lnTo>
                    <a:pt x="99062" y="4550"/>
                  </a:lnTo>
                  <a:cubicBezTo>
                    <a:pt x="102876" y="-472"/>
                    <a:pt x="110060" y="-1489"/>
                    <a:pt x="115081" y="2262"/>
                  </a:cubicBezTo>
                  <a:cubicBezTo>
                    <a:pt x="120103" y="6076"/>
                    <a:pt x="121120" y="13259"/>
                    <a:pt x="117306" y="18281"/>
                  </a:cubicBezTo>
                  <a:lnTo>
                    <a:pt x="20556" y="146688"/>
                  </a:lnTo>
                  <a:cubicBezTo>
                    <a:pt x="18331" y="149676"/>
                    <a:pt x="14898" y="151265"/>
                    <a:pt x="11402" y="151265"/>
                  </a:cubicBezTo>
                  <a:close/>
                </a:path>
              </a:pathLst>
            </a:custGeom>
            <a:solidFill>
              <a:schemeClr val="bg1"/>
            </a:solidFill>
            <a:ln w="0"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8C3D3DCA-860A-5A97-C334-FD6B78DF60E6}"/>
                </a:ext>
              </a:extLst>
            </p:cNvPr>
            <p:cNvSpPr/>
            <p:nvPr/>
          </p:nvSpPr>
          <p:spPr>
            <a:xfrm>
              <a:off x="11073624" y="4780227"/>
              <a:ext cx="177401" cy="67246"/>
            </a:xfrm>
            <a:custGeom>
              <a:avLst/>
              <a:gdLst>
                <a:gd name="connsiteX0" fmla="*/ 11434 w 177401"/>
                <a:gd name="connsiteY0" fmla="*/ 67183 h 67246"/>
                <a:gd name="connsiteX1" fmla="*/ 437 w 177401"/>
                <a:gd name="connsiteY1" fmla="*/ 58919 h 67246"/>
                <a:gd name="connsiteX2" fmla="*/ 8255 w 177401"/>
                <a:gd name="connsiteY2" fmla="*/ 44743 h 67246"/>
                <a:gd name="connsiteX3" fmla="*/ 162789 w 177401"/>
                <a:gd name="connsiteY3" fmla="*/ 436 h 67246"/>
                <a:gd name="connsiteX4" fmla="*/ 176965 w 177401"/>
                <a:gd name="connsiteY4" fmla="*/ 8319 h 67246"/>
                <a:gd name="connsiteX5" fmla="*/ 169146 w 177401"/>
                <a:gd name="connsiteY5" fmla="*/ 22494 h 67246"/>
                <a:gd name="connsiteX6" fmla="*/ 14612 w 177401"/>
                <a:gd name="connsiteY6" fmla="*/ 66801 h 67246"/>
                <a:gd name="connsiteX7" fmla="*/ 11434 w 177401"/>
                <a:gd name="connsiteY7" fmla="*/ 67246 h 6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401" h="67246">
                  <a:moveTo>
                    <a:pt x="11434" y="67183"/>
                  </a:moveTo>
                  <a:cubicBezTo>
                    <a:pt x="6476" y="67183"/>
                    <a:pt x="1899" y="63941"/>
                    <a:pt x="437" y="58919"/>
                  </a:cubicBezTo>
                  <a:cubicBezTo>
                    <a:pt x="-1280" y="52880"/>
                    <a:pt x="2216" y="46523"/>
                    <a:pt x="8255" y="44743"/>
                  </a:cubicBezTo>
                  <a:lnTo>
                    <a:pt x="162789" y="436"/>
                  </a:lnTo>
                  <a:cubicBezTo>
                    <a:pt x="168828" y="-1280"/>
                    <a:pt x="175185" y="2216"/>
                    <a:pt x="176965" y="8319"/>
                  </a:cubicBezTo>
                  <a:cubicBezTo>
                    <a:pt x="178681" y="14421"/>
                    <a:pt x="175185" y="20714"/>
                    <a:pt x="169146" y="22494"/>
                  </a:cubicBezTo>
                  <a:lnTo>
                    <a:pt x="14612" y="66801"/>
                  </a:lnTo>
                  <a:cubicBezTo>
                    <a:pt x="13532" y="67119"/>
                    <a:pt x="12515" y="67246"/>
                    <a:pt x="11434" y="67246"/>
                  </a:cubicBezTo>
                  <a:close/>
                </a:path>
              </a:pathLst>
            </a:custGeom>
            <a:solidFill>
              <a:schemeClr val="bg1"/>
            </a:solidFill>
            <a:ln w="0"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BD231917-BDC3-BD27-24D0-410FE9ED56F1}"/>
                </a:ext>
              </a:extLst>
            </p:cNvPr>
            <p:cNvSpPr/>
            <p:nvPr/>
          </p:nvSpPr>
          <p:spPr>
            <a:xfrm>
              <a:off x="11062319" y="5083964"/>
              <a:ext cx="172995" cy="80522"/>
            </a:xfrm>
            <a:custGeom>
              <a:avLst/>
              <a:gdLst>
                <a:gd name="connsiteX0" fmla="*/ 161508 w 172995"/>
                <a:gd name="connsiteY0" fmla="*/ 80522 h 80522"/>
                <a:gd name="connsiteX1" fmla="*/ 157440 w 172995"/>
                <a:gd name="connsiteY1" fmla="*/ 79759 h 80522"/>
                <a:gd name="connsiteX2" fmla="*/ 7356 w 172995"/>
                <a:gd name="connsiteY2" fmla="*/ 22167 h 80522"/>
                <a:gd name="connsiteX3" fmla="*/ 744 w 172995"/>
                <a:gd name="connsiteY3" fmla="*/ 7355 h 80522"/>
                <a:gd name="connsiteX4" fmla="*/ 15556 w 172995"/>
                <a:gd name="connsiteY4" fmla="*/ 744 h 80522"/>
                <a:gd name="connsiteX5" fmla="*/ 165640 w 172995"/>
                <a:gd name="connsiteY5" fmla="*/ 58337 h 80522"/>
                <a:gd name="connsiteX6" fmla="*/ 172251 w 172995"/>
                <a:gd name="connsiteY6" fmla="*/ 73085 h 80522"/>
                <a:gd name="connsiteX7" fmla="*/ 161571 w 172995"/>
                <a:gd name="connsiteY7" fmla="*/ 80459 h 80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995" h="80522">
                  <a:moveTo>
                    <a:pt x="161508" y="80522"/>
                  </a:moveTo>
                  <a:cubicBezTo>
                    <a:pt x="160173" y="80522"/>
                    <a:pt x="158774" y="80268"/>
                    <a:pt x="157440" y="79759"/>
                  </a:cubicBezTo>
                  <a:lnTo>
                    <a:pt x="7356" y="22167"/>
                  </a:lnTo>
                  <a:cubicBezTo>
                    <a:pt x="1444" y="19878"/>
                    <a:pt x="-1480" y="13267"/>
                    <a:pt x="744" y="7355"/>
                  </a:cubicBezTo>
                  <a:cubicBezTo>
                    <a:pt x="3033" y="1444"/>
                    <a:pt x="9644" y="-1480"/>
                    <a:pt x="15556" y="744"/>
                  </a:cubicBezTo>
                  <a:lnTo>
                    <a:pt x="165640" y="58337"/>
                  </a:lnTo>
                  <a:cubicBezTo>
                    <a:pt x="171552" y="60625"/>
                    <a:pt x="174476" y="67237"/>
                    <a:pt x="172251" y="73085"/>
                  </a:cubicBezTo>
                  <a:cubicBezTo>
                    <a:pt x="170534" y="77662"/>
                    <a:pt x="166148" y="80459"/>
                    <a:pt x="161571" y="80459"/>
                  </a:cubicBezTo>
                  <a:close/>
                </a:path>
              </a:pathLst>
            </a:custGeom>
            <a:solidFill>
              <a:schemeClr val="bg1"/>
            </a:solidFill>
            <a:ln w="0"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E5F6729C-39E8-58E5-453D-EC9FD1F70CF1}"/>
                </a:ext>
              </a:extLst>
            </p:cNvPr>
            <p:cNvSpPr/>
            <p:nvPr/>
          </p:nvSpPr>
          <p:spPr>
            <a:xfrm>
              <a:off x="10337158" y="4482066"/>
              <a:ext cx="119618" cy="151310"/>
            </a:xfrm>
            <a:custGeom>
              <a:avLst/>
              <a:gdLst>
                <a:gd name="connsiteX0" fmla="*/ 108216 w 119618"/>
                <a:gd name="connsiteY0" fmla="*/ 151311 h 151310"/>
                <a:gd name="connsiteX1" fmla="*/ 99062 w 119618"/>
                <a:gd name="connsiteY1" fmla="*/ 146734 h 151310"/>
                <a:gd name="connsiteX2" fmla="*/ 2312 w 119618"/>
                <a:gd name="connsiteY2" fmla="*/ 18327 h 151310"/>
                <a:gd name="connsiteX3" fmla="*/ 4537 w 119618"/>
                <a:gd name="connsiteY3" fmla="*/ 2308 h 151310"/>
                <a:gd name="connsiteX4" fmla="*/ 20556 w 119618"/>
                <a:gd name="connsiteY4" fmla="*/ 4596 h 151310"/>
                <a:gd name="connsiteX5" fmla="*/ 117306 w 119618"/>
                <a:gd name="connsiteY5" fmla="*/ 133003 h 151310"/>
                <a:gd name="connsiteX6" fmla="*/ 115081 w 119618"/>
                <a:gd name="connsiteY6" fmla="*/ 149022 h 151310"/>
                <a:gd name="connsiteX7" fmla="*/ 108216 w 119618"/>
                <a:gd name="connsiteY7" fmla="*/ 151311 h 15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618" h="151310">
                  <a:moveTo>
                    <a:pt x="108216" y="151311"/>
                  </a:moveTo>
                  <a:cubicBezTo>
                    <a:pt x="104720" y="151311"/>
                    <a:pt x="101287" y="149722"/>
                    <a:pt x="99062" y="146734"/>
                  </a:cubicBezTo>
                  <a:lnTo>
                    <a:pt x="2312" y="18327"/>
                  </a:lnTo>
                  <a:cubicBezTo>
                    <a:pt x="-1502" y="13305"/>
                    <a:pt x="-485" y="6122"/>
                    <a:pt x="4537" y="2308"/>
                  </a:cubicBezTo>
                  <a:cubicBezTo>
                    <a:pt x="9559" y="-1506"/>
                    <a:pt x="16742" y="-489"/>
                    <a:pt x="20556" y="4596"/>
                  </a:cubicBezTo>
                  <a:lnTo>
                    <a:pt x="117306" y="133003"/>
                  </a:lnTo>
                  <a:cubicBezTo>
                    <a:pt x="121120" y="138025"/>
                    <a:pt x="120103" y="145208"/>
                    <a:pt x="115081" y="149022"/>
                  </a:cubicBezTo>
                  <a:cubicBezTo>
                    <a:pt x="113047" y="150548"/>
                    <a:pt x="110632" y="151311"/>
                    <a:pt x="108216" y="151311"/>
                  </a:cubicBezTo>
                  <a:close/>
                </a:path>
              </a:pathLst>
            </a:custGeom>
            <a:solidFill>
              <a:schemeClr val="bg1"/>
            </a:solidFill>
            <a:ln w="0"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381FD31F-C8FE-742A-DA76-9738A6CA527B}"/>
                </a:ext>
              </a:extLst>
            </p:cNvPr>
            <p:cNvSpPr/>
            <p:nvPr/>
          </p:nvSpPr>
          <p:spPr>
            <a:xfrm>
              <a:off x="10132282" y="4780168"/>
              <a:ext cx="177456" cy="67241"/>
            </a:xfrm>
            <a:custGeom>
              <a:avLst/>
              <a:gdLst>
                <a:gd name="connsiteX0" fmla="*/ 165995 w 177456"/>
                <a:gd name="connsiteY0" fmla="*/ 67242 h 67241"/>
                <a:gd name="connsiteX1" fmla="*/ 162817 w 177456"/>
                <a:gd name="connsiteY1" fmla="*/ 66797 h 67241"/>
                <a:gd name="connsiteX2" fmla="*/ 8283 w 177456"/>
                <a:gd name="connsiteY2" fmla="*/ 22490 h 67241"/>
                <a:gd name="connsiteX3" fmla="*/ 464 w 177456"/>
                <a:gd name="connsiteY3" fmla="*/ 8314 h 67241"/>
                <a:gd name="connsiteX4" fmla="*/ 14640 w 177456"/>
                <a:gd name="connsiteY4" fmla="*/ 432 h 67241"/>
                <a:gd name="connsiteX5" fmla="*/ 169173 w 177456"/>
                <a:gd name="connsiteY5" fmla="*/ 44738 h 67241"/>
                <a:gd name="connsiteX6" fmla="*/ 176992 w 177456"/>
                <a:gd name="connsiteY6" fmla="*/ 58914 h 67241"/>
                <a:gd name="connsiteX7" fmla="*/ 165995 w 177456"/>
                <a:gd name="connsiteY7" fmla="*/ 67178 h 6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456" h="67241">
                  <a:moveTo>
                    <a:pt x="165995" y="67242"/>
                  </a:moveTo>
                  <a:cubicBezTo>
                    <a:pt x="164978" y="67242"/>
                    <a:pt x="163897" y="67114"/>
                    <a:pt x="162817" y="66797"/>
                  </a:cubicBezTo>
                  <a:lnTo>
                    <a:pt x="8283" y="22490"/>
                  </a:lnTo>
                  <a:cubicBezTo>
                    <a:pt x="2180" y="20773"/>
                    <a:pt x="-1316" y="14417"/>
                    <a:pt x="464" y="8314"/>
                  </a:cubicBezTo>
                  <a:cubicBezTo>
                    <a:pt x="2180" y="2275"/>
                    <a:pt x="8537" y="-1285"/>
                    <a:pt x="14640" y="432"/>
                  </a:cubicBezTo>
                  <a:lnTo>
                    <a:pt x="169173" y="44738"/>
                  </a:lnTo>
                  <a:cubicBezTo>
                    <a:pt x="175276" y="46455"/>
                    <a:pt x="178772" y="52812"/>
                    <a:pt x="176992" y="58914"/>
                  </a:cubicBezTo>
                  <a:cubicBezTo>
                    <a:pt x="175530" y="63936"/>
                    <a:pt x="170953" y="67178"/>
                    <a:pt x="165995" y="67178"/>
                  </a:cubicBezTo>
                  <a:close/>
                </a:path>
              </a:pathLst>
            </a:custGeom>
            <a:solidFill>
              <a:srgbClr val="9FD07A"/>
            </a:solidFill>
            <a:ln w="0"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F601C9DE-3DE0-F6D2-647E-77F9C8D8EC04}"/>
                </a:ext>
              </a:extLst>
            </p:cNvPr>
            <p:cNvSpPr/>
            <p:nvPr/>
          </p:nvSpPr>
          <p:spPr>
            <a:xfrm>
              <a:off x="10148059" y="5084002"/>
              <a:ext cx="173047" cy="80548"/>
            </a:xfrm>
            <a:custGeom>
              <a:avLst/>
              <a:gdLst>
                <a:gd name="connsiteX0" fmla="*/ 11450 w 173047"/>
                <a:gd name="connsiteY0" fmla="*/ 80485 h 80548"/>
                <a:gd name="connsiteX1" fmla="*/ 770 w 173047"/>
                <a:gd name="connsiteY1" fmla="*/ 73111 h 80548"/>
                <a:gd name="connsiteX2" fmla="*/ 7381 w 173047"/>
                <a:gd name="connsiteY2" fmla="*/ 58363 h 80548"/>
                <a:gd name="connsiteX3" fmla="*/ 157465 w 173047"/>
                <a:gd name="connsiteY3" fmla="*/ 770 h 80548"/>
                <a:gd name="connsiteX4" fmla="*/ 172277 w 173047"/>
                <a:gd name="connsiteY4" fmla="*/ 7381 h 80548"/>
                <a:gd name="connsiteX5" fmla="*/ 165666 w 173047"/>
                <a:gd name="connsiteY5" fmla="*/ 22193 h 80548"/>
                <a:gd name="connsiteX6" fmla="*/ 15582 w 173047"/>
                <a:gd name="connsiteY6" fmla="*/ 79785 h 80548"/>
                <a:gd name="connsiteX7" fmla="*/ 11513 w 173047"/>
                <a:gd name="connsiteY7" fmla="*/ 80548 h 80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047" h="80548">
                  <a:moveTo>
                    <a:pt x="11450" y="80485"/>
                  </a:moveTo>
                  <a:cubicBezTo>
                    <a:pt x="6873" y="80485"/>
                    <a:pt x="2487" y="77688"/>
                    <a:pt x="770" y="73111"/>
                  </a:cubicBezTo>
                  <a:cubicBezTo>
                    <a:pt x="-1518" y="67199"/>
                    <a:pt x="1470" y="60588"/>
                    <a:pt x="7381" y="58363"/>
                  </a:cubicBezTo>
                  <a:lnTo>
                    <a:pt x="157465" y="770"/>
                  </a:lnTo>
                  <a:cubicBezTo>
                    <a:pt x="163377" y="-1518"/>
                    <a:pt x="169988" y="1470"/>
                    <a:pt x="172277" y="7381"/>
                  </a:cubicBezTo>
                  <a:cubicBezTo>
                    <a:pt x="174565" y="13293"/>
                    <a:pt x="171577" y="19904"/>
                    <a:pt x="165666" y="22193"/>
                  </a:cubicBezTo>
                  <a:lnTo>
                    <a:pt x="15582" y="79785"/>
                  </a:lnTo>
                  <a:cubicBezTo>
                    <a:pt x="14247" y="80294"/>
                    <a:pt x="12848" y="80548"/>
                    <a:pt x="11513" y="80548"/>
                  </a:cubicBezTo>
                  <a:close/>
                </a:path>
              </a:pathLst>
            </a:custGeom>
            <a:solidFill>
              <a:srgbClr val="9FD07A"/>
            </a:solidFill>
            <a:ln w="0" cap="flat">
              <a:noFill/>
              <a:prstDash val="solid"/>
              <a:miter/>
            </a:ln>
          </p:spPr>
          <p:txBody>
            <a:bodyPr rtlCol="0" anchor="ctr"/>
            <a:lstStyle/>
            <a:p>
              <a:endParaRPr lang="en-US"/>
            </a:p>
          </p:txBody>
        </p:sp>
      </p:grpSp>
      <p:grpSp>
        <p:nvGrpSpPr>
          <p:cNvPr id="304" name="Group 303">
            <a:extLst>
              <a:ext uri="{FF2B5EF4-FFF2-40B4-BE49-F238E27FC236}">
                <a16:creationId xmlns:a16="http://schemas.microsoft.com/office/drawing/2014/main" id="{A323DC36-DA20-A383-3FE9-F0569BAA62DF}"/>
              </a:ext>
            </a:extLst>
          </p:cNvPr>
          <p:cNvGrpSpPr/>
          <p:nvPr/>
        </p:nvGrpSpPr>
        <p:grpSpPr>
          <a:xfrm>
            <a:off x="8277225" y="7243447"/>
            <a:ext cx="1081172" cy="1189353"/>
            <a:chOff x="7414037" y="7414533"/>
            <a:chExt cx="1081172" cy="1189353"/>
          </a:xfrm>
        </p:grpSpPr>
        <p:grpSp>
          <p:nvGrpSpPr>
            <p:cNvPr id="294" name="Graphic 291">
              <a:extLst>
                <a:ext uri="{FF2B5EF4-FFF2-40B4-BE49-F238E27FC236}">
                  <a16:creationId xmlns:a16="http://schemas.microsoft.com/office/drawing/2014/main" id="{206F3903-A61D-62B5-BB02-4861CE372DB3}"/>
                </a:ext>
              </a:extLst>
            </p:cNvPr>
            <p:cNvGrpSpPr/>
            <p:nvPr/>
          </p:nvGrpSpPr>
          <p:grpSpPr>
            <a:xfrm>
              <a:off x="7414037" y="7414533"/>
              <a:ext cx="1081172" cy="1189353"/>
              <a:chOff x="7414037" y="7414533"/>
              <a:chExt cx="1081172" cy="1189353"/>
            </a:xfrm>
            <a:solidFill>
              <a:schemeClr val="bg1"/>
            </a:solidFill>
          </p:grpSpPr>
          <p:grpSp>
            <p:nvGrpSpPr>
              <p:cNvPr id="295" name="Graphic 291">
                <a:extLst>
                  <a:ext uri="{FF2B5EF4-FFF2-40B4-BE49-F238E27FC236}">
                    <a16:creationId xmlns:a16="http://schemas.microsoft.com/office/drawing/2014/main" id="{362A181D-E238-EFB6-3670-E131418AE38B}"/>
                  </a:ext>
                </a:extLst>
              </p:cNvPr>
              <p:cNvGrpSpPr/>
              <p:nvPr/>
            </p:nvGrpSpPr>
            <p:grpSpPr>
              <a:xfrm>
                <a:off x="7984974" y="8093791"/>
                <a:ext cx="510235" cy="510094"/>
                <a:chOff x="7984974" y="8093791"/>
                <a:chExt cx="510235" cy="510094"/>
              </a:xfrm>
              <a:solidFill>
                <a:schemeClr val="bg1"/>
              </a:solidFill>
            </p:grpSpPr>
            <p:sp>
              <p:nvSpPr>
                <p:cNvPr id="296" name="Freeform: Shape 295">
                  <a:extLst>
                    <a:ext uri="{FF2B5EF4-FFF2-40B4-BE49-F238E27FC236}">
                      <a16:creationId xmlns:a16="http://schemas.microsoft.com/office/drawing/2014/main" id="{B95FCC40-B742-4B2F-E69C-5642765C7074}"/>
                    </a:ext>
                  </a:extLst>
                </p:cNvPr>
                <p:cNvSpPr/>
                <p:nvPr/>
              </p:nvSpPr>
              <p:spPr>
                <a:xfrm>
                  <a:off x="7984974" y="8093791"/>
                  <a:ext cx="510235" cy="510094"/>
                </a:xfrm>
                <a:custGeom>
                  <a:avLst/>
                  <a:gdLst>
                    <a:gd name="connsiteX0" fmla="*/ 255047 w 510235"/>
                    <a:gd name="connsiteY0" fmla="*/ 510095 h 510094"/>
                    <a:gd name="connsiteX1" fmla="*/ 0 w 510235"/>
                    <a:gd name="connsiteY1" fmla="*/ 255047 h 510094"/>
                    <a:gd name="connsiteX2" fmla="*/ 255047 w 510235"/>
                    <a:gd name="connsiteY2" fmla="*/ 0 h 510094"/>
                    <a:gd name="connsiteX3" fmla="*/ 383485 w 510235"/>
                    <a:gd name="connsiteY3" fmla="*/ 34677 h 510094"/>
                    <a:gd name="connsiteX4" fmla="*/ 388057 w 510235"/>
                    <a:gd name="connsiteY4" fmla="*/ 51980 h 510094"/>
                    <a:gd name="connsiteX5" fmla="*/ 370754 w 510235"/>
                    <a:gd name="connsiteY5" fmla="*/ 56552 h 510094"/>
                    <a:gd name="connsiteX6" fmla="*/ 255118 w 510235"/>
                    <a:gd name="connsiteY6" fmla="*/ 25322 h 510094"/>
                    <a:gd name="connsiteX7" fmla="*/ 25392 w 510235"/>
                    <a:gd name="connsiteY7" fmla="*/ 255047 h 510094"/>
                    <a:gd name="connsiteX8" fmla="*/ 255118 w 510235"/>
                    <a:gd name="connsiteY8" fmla="*/ 484773 h 510094"/>
                    <a:gd name="connsiteX9" fmla="*/ 484843 w 510235"/>
                    <a:gd name="connsiteY9" fmla="*/ 255047 h 510094"/>
                    <a:gd name="connsiteX10" fmla="*/ 428572 w 510235"/>
                    <a:gd name="connsiteY10" fmla="*/ 104382 h 510094"/>
                    <a:gd name="connsiteX11" fmla="*/ 429838 w 510235"/>
                    <a:gd name="connsiteY11" fmla="*/ 86516 h 510094"/>
                    <a:gd name="connsiteX12" fmla="*/ 447704 w 510235"/>
                    <a:gd name="connsiteY12" fmla="*/ 87782 h 510094"/>
                    <a:gd name="connsiteX13" fmla="*/ 510235 w 510235"/>
                    <a:gd name="connsiteY13" fmla="*/ 255047 h 510094"/>
                    <a:gd name="connsiteX14" fmla="*/ 255188 w 510235"/>
                    <a:gd name="connsiteY14" fmla="*/ 510095 h 51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0235" h="510094">
                      <a:moveTo>
                        <a:pt x="255047" y="510095"/>
                      </a:moveTo>
                      <a:cubicBezTo>
                        <a:pt x="114441" y="510095"/>
                        <a:pt x="0" y="395654"/>
                        <a:pt x="0" y="255047"/>
                      </a:cubicBezTo>
                      <a:cubicBezTo>
                        <a:pt x="0" y="114441"/>
                        <a:pt x="114441" y="0"/>
                        <a:pt x="255047" y="0"/>
                      </a:cubicBezTo>
                      <a:cubicBezTo>
                        <a:pt x="300275" y="0"/>
                        <a:pt x="344658" y="11958"/>
                        <a:pt x="383485" y="34677"/>
                      </a:cubicBezTo>
                      <a:cubicBezTo>
                        <a:pt x="389534" y="38194"/>
                        <a:pt x="391574" y="45931"/>
                        <a:pt x="388057" y="51980"/>
                      </a:cubicBezTo>
                      <a:cubicBezTo>
                        <a:pt x="384540" y="58029"/>
                        <a:pt x="376803" y="60069"/>
                        <a:pt x="370754" y="56552"/>
                      </a:cubicBezTo>
                      <a:cubicBezTo>
                        <a:pt x="335796" y="36154"/>
                        <a:pt x="295844" y="25322"/>
                        <a:pt x="255118" y="25322"/>
                      </a:cubicBezTo>
                      <a:cubicBezTo>
                        <a:pt x="128438" y="25322"/>
                        <a:pt x="25392" y="128368"/>
                        <a:pt x="25392" y="255047"/>
                      </a:cubicBezTo>
                      <a:cubicBezTo>
                        <a:pt x="25392" y="381727"/>
                        <a:pt x="128438" y="484773"/>
                        <a:pt x="255118" y="484773"/>
                      </a:cubicBezTo>
                      <a:cubicBezTo>
                        <a:pt x="381797" y="484773"/>
                        <a:pt x="484843" y="381727"/>
                        <a:pt x="484843" y="255047"/>
                      </a:cubicBezTo>
                      <a:cubicBezTo>
                        <a:pt x="484843" y="199621"/>
                        <a:pt x="464867" y="146163"/>
                        <a:pt x="428572" y="104382"/>
                      </a:cubicBezTo>
                      <a:cubicBezTo>
                        <a:pt x="424000" y="99107"/>
                        <a:pt x="424563" y="91088"/>
                        <a:pt x="429838" y="86516"/>
                      </a:cubicBezTo>
                      <a:cubicBezTo>
                        <a:pt x="435114" y="81944"/>
                        <a:pt x="443132" y="82507"/>
                        <a:pt x="447704" y="87782"/>
                      </a:cubicBezTo>
                      <a:cubicBezTo>
                        <a:pt x="488008" y="134135"/>
                        <a:pt x="510235" y="193571"/>
                        <a:pt x="510235" y="255047"/>
                      </a:cubicBezTo>
                      <a:cubicBezTo>
                        <a:pt x="510235" y="395654"/>
                        <a:pt x="395794" y="510095"/>
                        <a:pt x="255188" y="510095"/>
                      </a:cubicBezTo>
                      <a:close/>
                    </a:path>
                  </a:pathLst>
                </a:custGeom>
                <a:solidFill>
                  <a:srgbClr val="9FD07A"/>
                </a:solidFill>
                <a:ln w="0"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F209599C-6028-BCBA-F64C-313D47BECF55}"/>
                    </a:ext>
                  </a:extLst>
                </p:cNvPr>
                <p:cNvSpPr/>
                <p:nvPr/>
              </p:nvSpPr>
              <p:spPr>
                <a:xfrm>
                  <a:off x="8120481" y="8264116"/>
                  <a:ext cx="239221" cy="169480"/>
                </a:xfrm>
                <a:custGeom>
                  <a:avLst/>
                  <a:gdLst>
                    <a:gd name="connsiteX0" fmla="*/ 82331 w 239221"/>
                    <a:gd name="connsiteY0" fmla="*/ 169481 h 169480"/>
                    <a:gd name="connsiteX1" fmla="*/ 73398 w 239221"/>
                    <a:gd name="connsiteY1" fmla="*/ 165753 h 169480"/>
                    <a:gd name="connsiteX2" fmla="*/ 3693 w 239221"/>
                    <a:gd name="connsiteY2" fmla="*/ 96047 h 169480"/>
                    <a:gd name="connsiteX3" fmla="*/ 3693 w 239221"/>
                    <a:gd name="connsiteY3" fmla="*/ 78111 h 169480"/>
                    <a:gd name="connsiteX4" fmla="*/ 21629 w 239221"/>
                    <a:gd name="connsiteY4" fmla="*/ 78111 h 169480"/>
                    <a:gd name="connsiteX5" fmla="*/ 82401 w 239221"/>
                    <a:gd name="connsiteY5" fmla="*/ 138883 h 169480"/>
                    <a:gd name="connsiteX6" fmla="*/ 217592 w 239221"/>
                    <a:gd name="connsiteY6" fmla="*/ 3693 h 169480"/>
                    <a:gd name="connsiteX7" fmla="*/ 235528 w 239221"/>
                    <a:gd name="connsiteY7" fmla="*/ 3693 h 169480"/>
                    <a:gd name="connsiteX8" fmla="*/ 235528 w 239221"/>
                    <a:gd name="connsiteY8" fmla="*/ 21629 h 169480"/>
                    <a:gd name="connsiteX9" fmla="*/ 91405 w 239221"/>
                    <a:gd name="connsiteY9" fmla="*/ 165753 h 169480"/>
                    <a:gd name="connsiteX10" fmla="*/ 82472 w 239221"/>
                    <a:gd name="connsiteY10" fmla="*/ 169481 h 16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221" h="169480">
                      <a:moveTo>
                        <a:pt x="82331" y="169481"/>
                      </a:moveTo>
                      <a:cubicBezTo>
                        <a:pt x="78955" y="169481"/>
                        <a:pt x="75719" y="168144"/>
                        <a:pt x="73398" y="165753"/>
                      </a:cubicBezTo>
                      <a:lnTo>
                        <a:pt x="3693" y="96047"/>
                      </a:lnTo>
                      <a:cubicBezTo>
                        <a:pt x="-1231" y="91124"/>
                        <a:pt x="-1231" y="83105"/>
                        <a:pt x="3693" y="78111"/>
                      </a:cubicBezTo>
                      <a:cubicBezTo>
                        <a:pt x="8616" y="73117"/>
                        <a:pt x="16635" y="73187"/>
                        <a:pt x="21629" y="78111"/>
                      </a:cubicBezTo>
                      <a:lnTo>
                        <a:pt x="82401" y="138883"/>
                      </a:lnTo>
                      <a:lnTo>
                        <a:pt x="217592" y="3693"/>
                      </a:lnTo>
                      <a:cubicBezTo>
                        <a:pt x="222516" y="-1231"/>
                        <a:pt x="230534" y="-1231"/>
                        <a:pt x="235528" y="3693"/>
                      </a:cubicBezTo>
                      <a:cubicBezTo>
                        <a:pt x="240452" y="8616"/>
                        <a:pt x="240452" y="16635"/>
                        <a:pt x="235528" y="21629"/>
                      </a:cubicBezTo>
                      <a:lnTo>
                        <a:pt x="91405" y="165753"/>
                      </a:lnTo>
                      <a:cubicBezTo>
                        <a:pt x="89013" y="168144"/>
                        <a:pt x="85778" y="169481"/>
                        <a:pt x="82472" y="169481"/>
                      </a:cubicBezTo>
                      <a:close/>
                    </a:path>
                  </a:pathLst>
                </a:custGeom>
                <a:solidFill>
                  <a:srgbClr val="9FD07A"/>
                </a:solidFill>
                <a:ln w="0" cap="flat">
                  <a:noFill/>
                  <a:prstDash val="solid"/>
                  <a:miter/>
                </a:ln>
              </p:spPr>
              <p:txBody>
                <a:bodyPr rtlCol="0" anchor="ctr"/>
                <a:lstStyle/>
                <a:p>
                  <a:endParaRPr lang="en-US"/>
                </a:p>
              </p:txBody>
            </p:sp>
          </p:grpSp>
          <p:sp>
            <p:nvSpPr>
              <p:cNvPr id="298" name="Freeform: Shape 297">
                <a:extLst>
                  <a:ext uri="{FF2B5EF4-FFF2-40B4-BE49-F238E27FC236}">
                    <a16:creationId xmlns:a16="http://schemas.microsoft.com/office/drawing/2014/main" id="{C834B26D-A3CD-B9B2-D893-8343C8C2462D}"/>
                  </a:ext>
                </a:extLst>
              </p:cNvPr>
              <p:cNvSpPr/>
              <p:nvPr/>
            </p:nvSpPr>
            <p:spPr>
              <a:xfrm>
                <a:off x="7414037" y="7414533"/>
                <a:ext cx="764016" cy="1125837"/>
              </a:xfrm>
              <a:custGeom>
                <a:avLst/>
                <a:gdLst>
                  <a:gd name="connsiteX0" fmla="*/ 550187 w 764016"/>
                  <a:gd name="connsiteY0" fmla="*/ 1125837 h 1125837"/>
                  <a:gd name="connsiteX1" fmla="*/ 116269 w 764016"/>
                  <a:gd name="connsiteY1" fmla="*/ 1125837 h 1125837"/>
                  <a:gd name="connsiteX2" fmla="*/ 0 w 764016"/>
                  <a:gd name="connsiteY2" fmla="*/ 1009568 h 1125837"/>
                  <a:gd name="connsiteX3" fmla="*/ 0 w 764016"/>
                  <a:gd name="connsiteY3" fmla="*/ 116269 h 1125837"/>
                  <a:gd name="connsiteX4" fmla="*/ 116269 w 764016"/>
                  <a:gd name="connsiteY4" fmla="*/ 0 h 1125837"/>
                  <a:gd name="connsiteX5" fmla="*/ 647676 w 764016"/>
                  <a:gd name="connsiteY5" fmla="*/ 0 h 1125837"/>
                  <a:gd name="connsiteX6" fmla="*/ 764016 w 764016"/>
                  <a:gd name="connsiteY6" fmla="*/ 116269 h 1125837"/>
                  <a:gd name="connsiteX7" fmla="*/ 764016 w 764016"/>
                  <a:gd name="connsiteY7" fmla="*/ 614125 h 1125837"/>
                  <a:gd name="connsiteX8" fmla="*/ 751355 w 764016"/>
                  <a:gd name="connsiteY8" fmla="*/ 626786 h 1125837"/>
                  <a:gd name="connsiteX9" fmla="*/ 738694 w 764016"/>
                  <a:gd name="connsiteY9" fmla="*/ 614125 h 1125837"/>
                  <a:gd name="connsiteX10" fmla="*/ 738694 w 764016"/>
                  <a:gd name="connsiteY10" fmla="*/ 116269 h 1125837"/>
                  <a:gd name="connsiteX11" fmla="*/ 647676 w 764016"/>
                  <a:gd name="connsiteY11" fmla="*/ 25322 h 1125837"/>
                  <a:gd name="connsiteX12" fmla="*/ 116269 w 764016"/>
                  <a:gd name="connsiteY12" fmla="*/ 25322 h 1125837"/>
                  <a:gd name="connsiteX13" fmla="*/ 25322 w 764016"/>
                  <a:gd name="connsiteY13" fmla="*/ 116269 h 1125837"/>
                  <a:gd name="connsiteX14" fmla="*/ 25322 w 764016"/>
                  <a:gd name="connsiteY14" fmla="*/ 1009498 h 1125837"/>
                  <a:gd name="connsiteX15" fmla="*/ 116269 w 764016"/>
                  <a:gd name="connsiteY15" fmla="*/ 1100445 h 1125837"/>
                  <a:gd name="connsiteX16" fmla="*/ 550187 w 764016"/>
                  <a:gd name="connsiteY16" fmla="*/ 1100445 h 1125837"/>
                  <a:gd name="connsiteX17" fmla="*/ 562848 w 764016"/>
                  <a:gd name="connsiteY17" fmla="*/ 1113106 h 1125837"/>
                  <a:gd name="connsiteX18" fmla="*/ 550187 w 764016"/>
                  <a:gd name="connsiteY18" fmla="*/ 1125767 h 112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64016" h="1125837">
                    <a:moveTo>
                      <a:pt x="550187" y="1125837"/>
                    </a:moveTo>
                    <a:lnTo>
                      <a:pt x="116269" y="1125837"/>
                    </a:lnTo>
                    <a:cubicBezTo>
                      <a:pt x="52121" y="1125837"/>
                      <a:pt x="0" y="1073646"/>
                      <a:pt x="0" y="1009568"/>
                    </a:cubicBezTo>
                    <a:lnTo>
                      <a:pt x="0" y="116269"/>
                    </a:lnTo>
                    <a:cubicBezTo>
                      <a:pt x="0" y="52191"/>
                      <a:pt x="52191" y="0"/>
                      <a:pt x="116269" y="0"/>
                    </a:cubicBezTo>
                    <a:lnTo>
                      <a:pt x="647676" y="0"/>
                    </a:lnTo>
                    <a:cubicBezTo>
                      <a:pt x="711825" y="0"/>
                      <a:pt x="764016" y="52191"/>
                      <a:pt x="764016" y="116269"/>
                    </a:cubicBezTo>
                    <a:lnTo>
                      <a:pt x="764016" y="614125"/>
                    </a:lnTo>
                    <a:cubicBezTo>
                      <a:pt x="764016" y="621089"/>
                      <a:pt x="758319" y="626786"/>
                      <a:pt x="751355" y="626786"/>
                    </a:cubicBezTo>
                    <a:cubicBezTo>
                      <a:pt x="744392" y="626786"/>
                      <a:pt x="738694" y="621089"/>
                      <a:pt x="738694" y="614125"/>
                    </a:cubicBezTo>
                    <a:lnTo>
                      <a:pt x="738694" y="116269"/>
                    </a:lnTo>
                    <a:cubicBezTo>
                      <a:pt x="738694" y="66118"/>
                      <a:pt x="697898" y="25322"/>
                      <a:pt x="647676" y="25322"/>
                    </a:cubicBezTo>
                    <a:lnTo>
                      <a:pt x="116269" y="25322"/>
                    </a:lnTo>
                    <a:cubicBezTo>
                      <a:pt x="66118" y="25322"/>
                      <a:pt x="25322" y="66118"/>
                      <a:pt x="25322" y="116269"/>
                    </a:cubicBezTo>
                    <a:lnTo>
                      <a:pt x="25322" y="1009498"/>
                    </a:lnTo>
                    <a:cubicBezTo>
                      <a:pt x="25322" y="1059649"/>
                      <a:pt x="66118" y="1100445"/>
                      <a:pt x="116269" y="1100445"/>
                    </a:cubicBezTo>
                    <a:lnTo>
                      <a:pt x="550187" y="1100445"/>
                    </a:lnTo>
                    <a:cubicBezTo>
                      <a:pt x="557151" y="1100445"/>
                      <a:pt x="562848" y="1106143"/>
                      <a:pt x="562848" y="1113106"/>
                    </a:cubicBezTo>
                    <a:cubicBezTo>
                      <a:pt x="562848" y="1120070"/>
                      <a:pt x="557151" y="1125767"/>
                      <a:pt x="550187" y="1125767"/>
                    </a:cubicBezTo>
                    <a:close/>
                  </a:path>
                </a:pathLst>
              </a:custGeom>
              <a:solidFill>
                <a:schemeClr val="bg1"/>
              </a:solidFill>
              <a:ln w="0" cap="flat">
                <a:noFill/>
                <a:prstDash val="solid"/>
                <a:miter/>
              </a:ln>
            </p:spPr>
            <p:txBody>
              <a:bodyPr rtlCol="0" anchor="ctr"/>
              <a:lstStyle/>
              <a:p>
                <a:endParaRPr lang="en-US"/>
              </a:p>
            </p:txBody>
          </p:sp>
        </p:grpSp>
        <p:grpSp>
          <p:nvGrpSpPr>
            <p:cNvPr id="299" name="Graphic 291">
              <a:extLst>
                <a:ext uri="{FF2B5EF4-FFF2-40B4-BE49-F238E27FC236}">
                  <a16:creationId xmlns:a16="http://schemas.microsoft.com/office/drawing/2014/main" id="{0BE86C2D-DB6E-F45F-5FAA-6E4C4129D3E0}"/>
                </a:ext>
              </a:extLst>
            </p:cNvPr>
            <p:cNvGrpSpPr/>
            <p:nvPr/>
          </p:nvGrpSpPr>
          <p:grpSpPr>
            <a:xfrm>
              <a:off x="7494574" y="7628924"/>
              <a:ext cx="602941" cy="635226"/>
              <a:chOff x="7494574" y="7628924"/>
              <a:chExt cx="602941" cy="635226"/>
            </a:xfrm>
            <a:solidFill>
              <a:schemeClr val="bg1"/>
            </a:solidFill>
          </p:grpSpPr>
          <p:sp>
            <p:nvSpPr>
              <p:cNvPr id="300" name="Freeform: Shape 299">
                <a:extLst>
                  <a:ext uri="{FF2B5EF4-FFF2-40B4-BE49-F238E27FC236}">
                    <a16:creationId xmlns:a16="http://schemas.microsoft.com/office/drawing/2014/main" id="{455E1474-EDAE-8DDE-67A8-3783AE4904A7}"/>
                  </a:ext>
                </a:extLst>
              </p:cNvPr>
              <p:cNvSpPr/>
              <p:nvPr/>
            </p:nvSpPr>
            <p:spPr>
              <a:xfrm>
                <a:off x="7752013" y="7628924"/>
                <a:ext cx="345502" cy="25321"/>
              </a:xfrm>
              <a:custGeom>
                <a:avLst/>
                <a:gdLst>
                  <a:gd name="connsiteX0" fmla="*/ 332842 w 345502"/>
                  <a:gd name="connsiteY0" fmla="*/ 25322 h 25321"/>
                  <a:gd name="connsiteX1" fmla="*/ 12661 w 345502"/>
                  <a:gd name="connsiteY1" fmla="*/ 25322 h 25321"/>
                  <a:gd name="connsiteX2" fmla="*/ 0 w 345502"/>
                  <a:gd name="connsiteY2" fmla="*/ 12661 h 25321"/>
                  <a:gd name="connsiteX3" fmla="*/ 12661 w 345502"/>
                  <a:gd name="connsiteY3" fmla="*/ 0 h 25321"/>
                  <a:gd name="connsiteX4" fmla="*/ 332842 w 345502"/>
                  <a:gd name="connsiteY4" fmla="*/ 0 h 25321"/>
                  <a:gd name="connsiteX5" fmla="*/ 345502 w 345502"/>
                  <a:gd name="connsiteY5" fmla="*/ 12661 h 25321"/>
                  <a:gd name="connsiteX6" fmla="*/ 332842 w 345502"/>
                  <a:gd name="connsiteY6" fmla="*/ 25322 h 2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5502" h="25321">
                    <a:moveTo>
                      <a:pt x="332842" y="25322"/>
                    </a:moveTo>
                    <a:lnTo>
                      <a:pt x="12661" y="25322"/>
                    </a:lnTo>
                    <a:cubicBezTo>
                      <a:pt x="5697" y="25322"/>
                      <a:pt x="0" y="19624"/>
                      <a:pt x="0" y="12661"/>
                    </a:cubicBezTo>
                    <a:cubicBezTo>
                      <a:pt x="0" y="5697"/>
                      <a:pt x="5697" y="0"/>
                      <a:pt x="12661" y="0"/>
                    </a:cubicBezTo>
                    <a:lnTo>
                      <a:pt x="332842" y="0"/>
                    </a:lnTo>
                    <a:cubicBezTo>
                      <a:pt x="339805" y="0"/>
                      <a:pt x="345502" y="5697"/>
                      <a:pt x="345502" y="12661"/>
                    </a:cubicBezTo>
                    <a:cubicBezTo>
                      <a:pt x="345502" y="19624"/>
                      <a:pt x="339805" y="25322"/>
                      <a:pt x="332842" y="25322"/>
                    </a:cubicBezTo>
                    <a:close/>
                  </a:path>
                </a:pathLst>
              </a:custGeom>
              <a:solidFill>
                <a:schemeClr val="bg1"/>
              </a:solidFill>
              <a:ln w="0"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9AF056C3-5541-C623-BA2A-39596CC02699}"/>
                  </a:ext>
                </a:extLst>
              </p:cNvPr>
              <p:cNvSpPr/>
              <p:nvPr/>
            </p:nvSpPr>
            <p:spPr>
              <a:xfrm>
                <a:off x="7494574" y="7832202"/>
                <a:ext cx="602870" cy="25321"/>
              </a:xfrm>
              <a:custGeom>
                <a:avLst/>
                <a:gdLst>
                  <a:gd name="connsiteX0" fmla="*/ 590280 w 602870"/>
                  <a:gd name="connsiteY0" fmla="*/ 25322 h 25321"/>
                  <a:gd name="connsiteX1" fmla="*/ 12661 w 602870"/>
                  <a:gd name="connsiteY1" fmla="*/ 25322 h 25321"/>
                  <a:gd name="connsiteX2" fmla="*/ 0 w 602870"/>
                  <a:gd name="connsiteY2" fmla="*/ 12661 h 25321"/>
                  <a:gd name="connsiteX3" fmla="*/ 12661 w 602870"/>
                  <a:gd name="connsiteY3" fmla="*/ 0 h 25321"/>
                  <a:gd name="connsiteX4" fmla="*/ 590210 w 602870"/>
                  <a:gd name="connsiteY4" fmla="*/ 0 h 25321"/>
                  <a:gd name="connsiteX5" fmla="*/ 602871 w 602870"/>
                  <a:gd name="connsiteY5" fmla="*/ 12661 h 25321"/>
                  <a:gd name="connsiteX6" fmla="*/ 590210 w 602870"/>
                  <a:gd name="connsiteY6" fmla="*/ 25322 h 2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870" h="25321">
                    <a:moveTo>
                      <a:pt x="590280" y="25322"/>
                    </a:moveTo>
                    <a:lnTo>
                      <a:pt x="12661" y="25322"/>
                    </a:lnTo>
                    <a:cubicBezTo>
                      <a:pt x="5697" y="25322"/>
                      <a:pt x="0" y="19624"/>
                      <a:pt x="0" y="12661"/>
                    </a:cubicBezTo>
                    <a:cubicBezTo>
                      <a:pt x="0" y="5697"/>
                      <a:pt x="5697" y="0"/>
                      <a:pt x="12661" y="0"/>
                    </a:cubicBezTo>
                    <a:lnTo>
                      <a:pt x="590210" y="0"/>
                    </a:lnTo>
                    <a:cubicBezTo>
                      <a:pt x="597173" y="0"/>
                      <a:pt x="602871" y="5697"/>
                      <a:pt x="602871" y="12661"/>
                    </a:cubicBezTo>
                    <a:cubicBezTo>
                      <a:pt x="602871" y="19624"/>
                      <a:pt x="597173" y="25322"/>
                      <a:pt x="590210" y="25322"/>
                    </a:cubicBezTo>
                    <a:close/>
                  </a:path>
                </a:pathLst>
              </a:custGeom>
              <a:solidFill>
                <a:schemeClr val="bg1"/>
              </a:solidFill>
              <a:ln w="0"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E31E7FB8-4A33-2B05-5D49-B4497B66E691}"/>
                  </a:ext>
                </a:extLst>
              </p:cNvPr>
              <p:cNvSpPr/>
              <p:nvPr/>
            </p:nvSpPr>
            <p:spPr>
              <a:xfrm>
                <a:off x="7494644" y="8035551"/>
                <a:ext cx="346698" cy="25321"/>
              </a:xfrm>
              <a:custGeom>
                <a:avLst/>
                <a:gdLst>
                  <a:gd name="connsiteX0" fmla="*/ 334037 w 346698"/>
                  <a:gd name="connsiteY0" fmla="*/ 25322 h 25321"/>
                  <a:gd name="connsiteX1" fmla="*/ 12661 w 346698"/>
                  <a:gd name="connsiteY1" fmla="*/ 25322 h 25321"/>
                  <a:gd name="connsiteX2" fmla="*/ 0 w 346698"/>
                  <a:gd name="connsiteY2" fmla="*/ 12661 h 25321"/>
                  <a:gd name="connsiteX3" fmla="*/ 12661 w 346698"/>
                  <a:gd name="connsiteY3" fmla="*/ 0 h 25321"/>
                  <a:gd name="connsiteX4" fmla="*/ 334037 w 346698"/>
                  <a:gd name="connsiteY4" fmla="*/ 0 h 25321"/>
                  <a:gd name="connsiteX5" fmla="*/ 346698 w 346698"/>
                  <a:gd name="connsiteY5" fmla="*/ 12661 h 25321"/>
                  <a:gd name="connsiteX6" fmla="*/ 334037 w 346698"/>
                  <a:gd name="connsiteY6" fmla="*/ 25322 h 2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698" h="25321">
                    <a:moveTo>
                      <a:pt x="334037" y="25322"/>
                    </a:moveTo>
                    <a:lnTo>
                      <a:pt x="12661" y="25322"/>
                    </a:lnTo>
                    <a:cubicBezTo>
                      <a:pt x="5697" y="25322"/>
                      <a:pt x="0" y="19624"/>
                      <a:pt x="0" y="12661"/>
                    </a:cubicBezTo>
                    <a:cubicBezTo>
                      <a:pt x="0" y="5697"/>
                      <a:pt x="5697" y="0"/>
                      <a:pt x="12661" y="0"/>
                    </a:cubicBezTo>
                    <a:lnTo>
                      <a:pt x="334037" y="0"/>
                    </a:lnTo>
                    <a:cubicBezTo>
                      <a:pt x="341001" y="0"/>
                      <a:pt x="346698" y="5697"/>
                      <a:pt x="346698" y="12661"/>
                    </a:cubicBezTo>
                    <a:cubicBezTo>
                      <a:pt x="346698" y="19624"/>
                      <a:pt x="341001" y="25322"/>
                      <a:pt x="334037" y="25322"/>
                    </a:cubicBezTo>
                    <a:close/>
                  </a:path>
                </a:pathLst>
              </a:custGeom>
              <a:solidFill>
                <a:schemeClr val="bg1"/>
              </a:solidFill>
              <a:ln w="0"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B144BF6F-BFA3-6C6B-C448-A2426EEC8882}"/>
                  </a:ext>
                </a:extLst>
              </p:cNvPr>
              <p:cNvSpPr/>
              <p:nvPr/>
            </p:nvSpPr>
            <p:spPr>
              <a:xfrm>
                <a:off x="7494644" y="8238829"/>
                <a:ext cx="346698" cy="25321"/>
              </a:xfrm>
              <a:custGeom>
                <a:avLst/>
                <a:gdLst>
                  <a:gd name="connsiteX0" fmla="*/ 334037 w 346698"/>
                  <a:gd name="connsiteY0" fmla="*/ 25322 h 25321"/>
                  <a:gd name="connsiteX1" fmla="*/ 12661 w 346698"/>
                  <a:gd name="connsiteY1" fmla="*/ 25322 h 25321"/>
                  <a:gd name="connsiteX2" fmla="*/ 0 w 346698"/>
                  <a:gd name="connsiteY2" fmla="*/ 12661 h 25321"/>
                  <a:gd name="connsiteX3" fmla="*/ 12661 w 346698"/>
                  <a:gd name="connsiteY3" fmla="*/ 0 h 25321"/>
                  <a:gd name="connsiteX4" fmla="*/ 334037 w 346698"/>
                  <a:gd name="connsiteY4" fmla="*/ 0 h 25321"/>
                  <a:gd name="connsiteX5" fmla="*/ 346698 w 346698"/>
                  <a:gd name="connsiteY5" fmla="*/ 12661 h 25321"/>
                  <a:gd name="connsiteX6" fmla="*/ 334037 w 346698"/>
                  <a:gd name="connsiteY6" fmla="*/ 25322 h 2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698" h="25321">
                    <a:moveTo>
                      <a:pt x="334037" y="25322"/>
                    </a:moveTo>
                    <a:lnTo>
                      <a:pt x="12661" y="25322"/>
                    </a:lnTo>
                    <a:cubicBezTo>
                      <a:pt x="5697" y="25322"/>
                      <a:pt x="0" y="19624"/>
                      <a:pt x="0" y="12661"/>
                    </a:cubicBezTo>
                    <a:cubicBezTo>
                      <a:pt x="0" y="5697"/>
                      <a:pt x="5697" y="0"/>
                      <a:pt x="12661" y="0"/>
                    </a:cubicBezTo>
                    <a:lnTo>
                      <a:pt x="334037" y="0"/>
                    </a:lnTo>
                    <a:cubicBezTo>
                      <a:pt x="341001" y="0"/>
                      <a:pt x="346698" y="5697"/>
                      <a:pt x="346698" y="12661"/>
                    </a:cubicBezTo>
                    <a:cubicBezTo>
                      <a:pt x="346698" y="19624"/>
                      <a:pt x="341001" y="25322"/>
                      <a:pt x="334037" y="25322"/>
                    </a:cubicBezTo>
                    <a:close/>
                  </a:path>
                </a:pathLst>
              </a:custGeom>
              <a:solidFill>
                <a:schemeClr val="bg1"/>
              </a:solidFill>
              <a:ln w="0" cap="flat">
                <a:noFill/>
                <a:prstDash val="solid"/>
                <a:miter/>
              </a:ln>
            </p:spPr>
            <p:txBody>
              <a:bodyPr rtlCol="0" anchor="ctr"/>
              <a:lstStyle/>
              <a:p>
                <a:endParaRPr lang="en-US"/>
              </a:p>
            </p:txBody>
          </p:sp>
        </p:grpSp>
      </p:grpSp>
      <p:grpSp>
        <p:nvGrpSpPr>
          <p:cNvPr id="332" name="Group 331">
            <a:extLst>
              <a:ext uri="{FF2B5EF4-FFF2-40B4-BE49-F238E27FC236}">
                <a16:creationId xmlns:a16="http://schemas.microsoft.com/office/drawing/2014/main" id="{7C4A9BC3-37CB-FFAD-6991-8E1ED74AEC46}"/>
              </a:ext>
            </a:extLst>
          </p:cNvPr>
          <p:cNvGrpSpPr/>
          <p:nvPr/>
        </p:nvGrpSpPr>
        <p:grpSpPr>
          <a:xfrm>
            <a:off x="11014193" y="7241793"/>
            <a:ext cx="1217193" cy="1191007"/>
            <a:chOff x="10177654" y="7301916"/>
            <a:chExt cx="1217193" cy="1191007"/>
          </a:xfrm>
        </p:grpSpPr>
        <p:grpSp>
          <p:nvGrpSpPr>
            <p:cNvPr id="309" name="Graphic 306">
              <a:extLst>
                <a:ext uri="{FF2B5EF4-FFF2-40B4-BE49-F238E27FC236}">
                  <a16:creationId xmlns:a16="http://schemas.microsoft.com/office/drawing/2014/main" id="{E1AFB14F-4DC8-CB79-3DF3-EF64CEFDC94C}"/>
                </a:ext>
              </a:extLst>
            </p:cNvPr>
            <p:cNvGrpSpPr/>
            <p:nvPr/>
          </p:nvGrpSpPr>
          <p:grpSpPr>
            <a:xfrm>
              <a:off x="10604598" y="7646047"/>
              <a:ext cx="344877" cy="464048"/>
              <a:chOff x="10604598" y="7646047"/>
              <a:chExt cx="344877" cy="464048"/>
            </a:xfrm>
            <a:solidFill>
              <a:srgbClr val="9FD07A"/>
            </a:solidFill>
          </p:grpSpPr>
          <p:sp>
            <p:nvSpPr>
              <p:cNvPr id="310" name="Freeform: Shape 309">
                <a:extLst>
                  <a:ext uri="{FF2B5EF4-FFF2-40B4-BE49-F238E27FC236}">
                    <a16:creationId xmlns:a16="http://schemas.microsoft.com/office/drawing/2014/main" id="{B9755621-C90D-FB92-9FE3-C34D9FC6BCDE}"/>
                  </a:ext>
                </a:extLst>
              </p:cNvPr>
              <p:cNvSpPr/>
              <p:nvPr/>
            </p:nvSpPr>
            <p:spPr>
              <a:xfrm>
                <a:off x="10604598" y="7784267"/>
                <a:ext cx="344877" cy="325828"/>
              </a:xfrm>
              <a:custGeom>
                <a:avLst/>
                <a:gdLst>
                  <a:gd name="connsiteX0" fmla="*/ 190543 w 344877"/>
                  <a:gd name="connsiteY0" fmla="*/ 325829 h 325828"/>
                  <a:gd name="connsiteX1" fmla="*/ 154335 w 344877"/>
                  <a:gd name="connsiteY1" fmla="*/ 325829 h 325828"/>
                  <a:gd name="connsiteX2" fmla="*/ 0 w 344877"/>
                  <a:gd name="connsiteY2" fmla="*/ 171494 h 325828"/>
                  <a:gd name="connsiteX3" fmla="*/ 0 w 344877"/>
                  <a:gd name="connsiteY3" fmla="*/ 89577 h 325828"/>
                  <a:gd name="connsiteX4" fmla="*/ 89577 w 344877"/>
                  <a:gd name="connsiteY4" fmla="*/ 0 h 325828"/>
                  <a:gd name="connsiteX5" fmla="*/ 255301 w 344877"/>
                  <a:gd name="connsiteY5" fmla="*/ 0 h 325828"/>
                  <a:gd name="connsiteX6" fmla="*/ 344878 w 344877"/>
                  <a:gd name="connsiteY6" fmla="*/ 89577 h 325828"/>
                  <a:gd name="connsiteX7" fmla="*/ 344878 w 344877"/>
                  <a:gd name="connsiteY7" fmla="*/ 171494 h 325828"/>
                  <a:gd name="connsiteX8" fmla="*/ 190543 w 344877"/>
                  <a:gd name="connsiteY8" fmla="*/ 325829 h 325828"/>
                  <a:gd name="connsiteX9" fmla="*/ 89577 w 344877"/>
                  <a:gd name="connsiteY9" fmla="*/ 24869 h 325828"/>
                  <a:gd name="connsiteX10" fmla="*/ 24869 w 344877"/>
                  <a:gd name="connsiteY10" fmla="*/ 89577 h 325828"/>
                  <a:gd name="connsiteX11" fmla="*/ 24869 w 344877"/>
                  <a:gd name="connsiteY11" fmla="*/ 171494 h 325828"/>
                  <a:gd name="connsiteX12" fmla="*/ 154335 w 344877"/>
                  <a:gd name="connsiteY12" fmla="*/ 300960 h 325828"/>
                  <a:gd name="connsiteX13" fmla="*/ 190543 w 344877"/>
                  <a:gd name="connsiteY13" fmla="*/ 300960 h 325828"/>
                  <a:gd name="connsiteX14" fmla="*/ 320009 w 344877"/>
                  <a:gd name="connsiteY14" fmla="*/ 171494 h 325828"/>
                  <a:gd name="connsiteX15" fmla="*/ 320009 w 344877"/>
                  <a:gd name="connsiteY15" fmla="*/ 89577 h 325828"/>
                  <a:gd name="connsiteX16" fmla="*/ 255301 w 344877"/>
                  <a:gd name="connsiteY16" fmla="*/ 24869 h 325828"/>
                  <a:gd name="connsiteX17" fmla="*/ 89577 w 344877"/>
                  <a:gd name="connsiteY17" fmla="*/ 24869 h 3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877" h="325828">
                    <a:moveTo>
                      <a:pt x="190543" y="325829"/>
                    </a:moveTo>
                    <a:lnTo>
                      <a:pt x="154335" y="325829"/>
                    </a:lnTo>
                    <a:cubicBezTo>
                      <a:pt x="69234" y="325829"/>
                      <a:pt x="0" y="256594"/>
                      <a:pt x="0" y="171494"/>
                    </a:cubicBezTo>
                    <a:lnTo>
                      <a:pt x="0" y="89577"/>
                    </a:lnTo>
                    <a:cubicBezTo>
                      <a:pt x="0" y="40188"/>
                      <a:pt x="40188" y="0"/>
                      <a:pt x="89577" y="0"/>
                    </a:cubicBezTo>
                    <a:lnTo>
                      <a:pt x="255301" y="0"/>
                    </a:lnTo>
                    <a:cubicBezTo>
                      <a:pt x="304690" y="0"/>
                      <a:pt x="344878" y="40188"/>
                      <a:pt x="344878" y="89577"/>
                    </a:cubicBezTo>
                    <a:lnTo>
                      <a:pt x="344878" y="171494"/>
                    </a:lnTo>
                    <a:cubicBezTo>
                      <a:pt x="344878" y="256594"/>
                      <a:pt x="275644" y="325829"/>
                      <a:pt x="190543" y="325829"/>
                    </a:cubicBezTo>
                    <a:close/>
                    <a:moveTo>
                      <a:pt x="89577" y="24869"/>
                    </a:moveTo>
                    <a:cubicBezTo>
                      <a:pt x="53915" y="24869"/>
                      <a:pt x="24869" y="53865"/>
                      <a:pt x="24869" y="89577"/>
                    </a:cubicBezTo>
                    <a:lnTo>
                      <a:pt x="24869" y="171494"/>
                    </a:lnTo>
                    <a:cubicBezTo>
                      <a:pt x="24869" y="242867"/>
                      <a:pt x="82962" y="300960"/>
                      <a:pt x="154335" y="300960"/>
                    </a:cubicBezTo>
                    <a:lnTo>
                      <a:pt x="190543" y="300960"/>
                    </a:lnTo>
                    <a:cubicBezTo>
                      <a:pt x="261916" y="300960"/>
                      <a:pt x="320009" y="242867"/>
                      <a:pt x="320009" y="171494"/>
                    </a:cubicBezTo>
                    <a:lnTo>
                      <a:pt x="320009" y="89577"/>
                    </a:lnTo>
                    <a:cubicBezTo>
                      <a:pt x="320009" y="53915"/>
                      <a:pt x="291013" y="24869"/>
                      <a:pt x="255301" y="24869"/>
                    </a:cubicBezTo>
                    <a:lnTo>
                      <a:pt x="89577" y="24869"/>
                    </a:lnTo>
                    <a:close/>
                  </a:path>
                </a:pathLst>
              </a:custGeom>
              <a:grpFill/>
              <a:ln w="0"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9F340974-150E-8B94-BFA3-C87564EEFEA5}"/>
                  </a:ext>
                </a:extLst>
              </p:cNvPr>
              <p:cNvSpPr/>
              <p:nvPr/>
            </p:nvSpPr>
            <p:spPr>
              <a:xfrm>
                <a:off x="10679801" y="7646047"/>
                <a:ext cx="194373" cy="163138"/>
              </a:xfrm>
              <a:custGeom>
                <a:avLst/>
                <a:gdLst>
                  <a:gd name="connsiteX0" fmla="*/ 181989 w 194373"/>
                  <a:gd name="connsiteY0" fmla="*/ 163088 h 163138"/>
                  <a:gd name="connsiteX1" fmla="*/ 169554 w 194373"/>
                  <a:gd name="connsiteY1" fmla="*/ 150654 h 163138"/>
                  <a:gd name="connsiteX2" fmla="*/ 169554 w 194373"/>
                  <a:gd name="connsiteY2" fmla="*/ 97137 h 163138"/>
                  <a:gd name="connsiteX3" fmla="*/ 148316 w 194373"/>
                  <a:gd name="connsiteY3" fmla="*/ 46057 h 163138"/>
                  <a:gd name="connsiteX4" fmla="*/ 97236 w 194373"/>
                  <a:gd name="connsiteY4" fmla="*/ 24869 h 163138"/>
                  <a:gd name="connsiteX5" fmla="*/ 24869 w 194373"/>
                  <a:gd name="connsiteY5" fmla="*/ 97137 h 163138"/>
                  <a:gd name="connsiteX6" fmla="*/ 24869 w 194373"/>
                  <a:gd name="connsiteY6" fmla="*/ 150654 h 163138"/>
                  <a:gd name="connsiteX7" fmla="*/ 12434 w 194373"/>
                  <a:gd name="connsiteY7" fmla="*/ 163088 h 163138"/>
                  <a:gd name="connsiteX8" fmla="*/ 0 w 194373"/>
                  <a:gd name="connsiteY8" fmla="*/ 150654 h 163138"/>
                  <a:gd name="connsiteX9" fmla="*/ 0 w 194373"/>
                  <a:gd name="connsiteY9" fmla="*/ 97137 h 163138"/>
                  <a:gd name="connsiteX10" fmla="*/ 97236 w 194373"/>
                  <a:gd name="connsiteY10" fmla="*/ 0 h 163138"/>
                  <a:gd name="connsiteX11" fmla="*/ 165874 w 194373"/>
                  <a:gd name="connsiteY11" fmla="*/ 28499 h 163138"/>
                  <a:gd name="connsiteX12" fmla="*/ 194373 w 194373"/>
                  <a:gd name="connsiteY12" fmla="*/ 97187 h 163138"/>
                  <a:gd name="connsiteX13" fmla="*/ 194373 w 194373"/>
                  <a:gd name="connsiteY13" fmla="*/ 150704 h 163138"/>
                  <a:gd name="connsiteX14" fmla="*/ 181939 w 194373"/>
                  <a:gd name="connsiteY14" fmla="*/ 163138 h 16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4373" h="163138">
                    <a:moveTo>
                      <a:pt x="181989" y="163088"/>
                    </a:moveTo>
                    <a:cubicBezTo>
                      <a:pt x="175125" y="163088"/>
                      <a:pt x="169554" y="157518"/>
                      <a:pt x="169554" y="150654"/>
                    </a:cubicBezTo>
                    <a:lnTo>
                      <a:pt x="169554" y="97137"/>
                    </a:lnTo>
                    <a:cubicBezTo>
                      <a:pt x="169554" y="77938"/>
                      <a:pt x="161994" y="59784"/>
                      <a:pt x="148316" y="46057"/>
                    </a:cubicBezTo>
                    <a:cubicBezTo>
                      <a:pt x="134589" y="32379"/>
                      <a:pt x="116485" y="24869"/>
                      <a:pt x="97236" y="24869"/>
                    </a:cubicBezTo>
                    <a:cubicBezTo>
                      <a:pt x="57347" y="24869"/>
                      <a:pt x="24869" y="57297"/>
                      <a:pt x="24869" y="97137"/>
                    </a:cubicBezTo>
                    <a:lnTo>
                      <a:pt x="24869" y="150654"/>
                    </a:lnTo>
                    <a:cubicBezTo>
                      <a:pt x="24869" y="157518"/>
                      <a:pt x="19298" y="163088"/>
                      <a:pt x="12434" y="163088"/>
                    </a:cubicBezTo>
                    <a:cubicBezTo>
                      <a:pt x="5571" y="163088"/>
                      <a:pt x="0" y="157518"/>
                      <a:pt x="0" y="150654"/>
                    </a:cubicBezTo>
                    <a:lnTo>
                      <a:pt x="0" y="97137"/>
                    </a:lnTo>
                    <a:cubicBezTo>
                      <a:pt x="0" y="43570"/>
                      <a:pt x="43620" y="0"/>
                      <a:pt x="97236" y="0"/>
                    </a:cubicBezTo>
                    <a:cubicBezTo>
                      <a:pt x="123050" y="0"/>
                      <a:pt x="147471" y="10097"/>
                      <a:pt x="165874" y="28499"/>
                    </a:cubicBezTo>
                    <a:cubicBezTo>
                      <a:pt x="184276" y="46952"/>
                      <a:pt x="194373" y="71323"/>
                      <a:pt x="194373" y="97187"/>
                    </a:cubicBezTo>
                    <a:lnTo>
                      <a:pt x="194373" y="150704"/>
                    </a:lnTo>
                    <a:cubicBezTo>
                      <a:pt x="194373" y="157568"/>
                      <a:pt x="188803" y="163138"/>
                      <a:pt x="181939" y="163138"/>
                    </a:cubicBezTo>
                    <a:close/>
                  </a:path>
                </a:pathLst>
              </a:custGeom>
              <a:grpFill/>
              <a:ln w="0" cap="flat">
                <a:noFill/>
                <a:prstDash val="solid"/>
                <a:miter/>
              </a:ln>
            </p:spPr>
            <p:txBody>
              <a:bodyPr rtlCol="0" anchor="ctr"/>
              <a:lstStyle/>
              <a:p>
                <a:endParaRPr lang="en-US"/>
              </a:p>
            </p:txBody>
          </p:sp>
        </p:grpSp>
        <p:grpSp>
          <p:nvGrpSpPr>
            <p:cNvPr id="312" name="Graphic 306">
              <a:extLst>
                <a:ext uri="{FF2B5EF4-FFF2-40B4-BE49-F238E27FC236}">
                  <a16:creationId xmlns:a16="http://schemas.microsoft.com/office/drawing/2014/main" id="{2923A127-B963-26F3-5215-1345257DD52C}"/>
                </a:ext>
              </a:extLst>
            </p:cNvPr>
            <p:cNvGrpSpPr/>
            <p:nvPr/>
          </p:nvGrpSpPr>
          <p:grpSpPr>
            <a:xfrm>
              <a:off x="10443598" y="7544534"/>
              <a:ext cx="666926" cy="666976"/>
              <a:chOff x="10443598" y="7544534"/>
              <a:chExt cx="666926" cy="666976"/>
            </a:xfrm>
            <a:solidFill>
              <a:schemeClr val="bg1"/>
            </a:solidFill>
          </p:grpSpPr>
          <p:sp>
            <p:nvSpPr>
              <p:cNvPr id="313" name="Freeform: Shape 312">
                <a:extLst>
                  <a:ext uri="{FF2B5EF4-FFF2-40B4-BE49-F238E27FC236}">
                    <a16:creationId xmlns:a16="http://schemas.microsoft.com/office/drawing/2014/main" id="{0998D5A5-F029-A817-A052-0B60D0C1F06A}"/>
                  </a:ext>
                </a:extLst>
              </p:cNvPr>
              <p:cNvSpPr/>
              <p:nvPr/>
            </p:nvSpPr>
            <p:spPr>
              <a:xfrm>
                <a:off x="10545013" y="7544534"/>
                <a:ext cx="565512" cy="666976"/>
              </a:xfrm>
              <a:custGeom>
                <a:avLst/>
                <a:gdLst>
                  <a:gd name="connsiteX0" fmla="*/ 451614 w 565512"/>
                  <a:gd name="connsiteY0" fmla="*/ 666976 h 666976"/>
                  <a:gd name="connsiteX1" fmla="*/ 12434 w 565512"/>
                  <a:gd name="connsiteY1" fmla="*/ 666976 h 666976"/>
                  <a:gd name="connsiteX2" fmla="*/ 0 w 565512"/>
                  <a:gd name="connsiteY2" fmla="*/ 654542 h 666976"/>
                  <a:gd name="connsiteX3" fmla="*/ 12434 w 565512"/>
                  <a:gd name="connsiteY3" fmla="*/ 642108 h 666976"/>
                  <a:gd name="connsiteX4" fmla="*/ 451614 w 565512"/>
                  <a:gd name="connsiteY4" fmla="*/ 642108 h 666976"/>
                  <a:gd name="connsiteX5" fmla="*/ 540644 w 565512"/>
                  <a:gd name="connsiteY5" fmla="*/ 553078 h 666976"/>
                  <a:gd name="connsiteX6" fmla="*/ 540644 w 565512"/>
                  <a:gd name="connsiteY6" fmla="*/ 113898 h 666976"/>
                  <a:gd name="connsiteX7" fmla="*/ 451614 w 565512"/>
                  <a:gd name="connsiteY7" fmla="*/ 24869 h 666976"/>
                  <a:gd name="connsiteX8" fmla="*/ 439180 w 565512"/>
                  <a:gd name="connsiteY8" fmla="*/ 12434 h 666976"/>
                  <a:gd name="connsiteX9" fmla="*/ 451614 w 565512"/>
                  <a:gd name="connsiteY9" fmla="*/ 0 h 666976"/>
                  <a:gd name="connsiteX10" fmla="*/ 565512 w 565512"/>
                  <a:gd name="connsiteY10" fmla="*/ 113898 h 666976"/>
                  <a:gd name="connsiteX11" fmla="*/ 565512 w 565512"/>
                  <a:gd name="connsiteY11" fmla="*/ 553078 h 666976"/>
                  <a:gd name="connsiteX12" fmla="*/ 451614 w 565512"/>
                  <a:gd name="connsiteY12" fmla="*/ 666976 h 66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5512" h="666976">
                    <a:moveTo>
                      <a:pt x="451614" y="666976"/>
                    </a:moveTo>
                    <a:lnTo>
                      <a:pt x="12434" y="666976"/>
                    </a:lnTo>
                    <a:cubicBezTo>
                      <a:pt x="5571" y="666976"/>
                      <a:pt x="0" y="661406"/>
                      <a:pt x="0" y="654542"/>
                    </a:cubicBezTo>
                    <a:cubicBezTo>
                      <a:pt x="0" y="647678"/>
                      <a:pt x="5571" y="642108"/>
                      <a:pt x="12434" y="642108"/>
                    </a:cubicBezTo>
                    <a:lnTo>
                      <a:pt x="451614" y="642108"/>
                    </a:lnTo>
                    <a:cubicBezTo>
                      <a:pt x="500705" y="642108"/>
                      <a:pt x="540644" y="602169"/>
                      <a:pt x="540644" y="553078"/>
                    </a:cubicBezTo>
                    <a:lnTo>
                      <a:pt x="540644" y="113898"/>
                    </a:lnTo>
                    <a:cubicBezTo>
                      <a:pt x="540644" y="64808"/>
                      <a:pt x="500705" y="24869"/>
                      <a:pt x="451614" y="24869"/>
                    </a:cubicBezTo>
                    <a:cubicBezTo>
                      <a:pt x="444750" y="24869"/>
                      <a:pt x="439180" y="19298"/>
                      <a:pt x="439180" y="12434"/>
                    </a:cubicBezTo>
                    <a:cubicBezTo>
                      <a:pt x="439180" y="5571"/>
                      <a:pt x="444750" y="0"/>
                      <a:pt x="451614" y="0"/>
                    </a:cubicBezTo>
                    <a:cubicBezTo>
                      <a:pt x="514432" y="0"/>
                      <a:pt x="565512" y="51080"/>
                      <a:pt x="565512" y="113898"/>
                    </a:cubicBezTo>
                    <a:lnTo>
                      <a:pt x="565512" y="553078"/>
                    </a:lnTo>
                    <a:cubicBezTo>
                      <a:pt x="565512" y="615896"/>
                      <a:pt x="514432" y="666976"/>
                      <a:pt x="451614" y="666976"/>
                    </a:cubicBezTo>
                    <a:close/>
                  </a:path>
                </a:pathLst>
              </a:custGeom>
              <a:solidFill>
                <a:schemeClr val="bg1"/>
              </a:solidFill>
              <a:ln w="0"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1E1B390F-D522-BBB6-602A-ECB4083E1E92}"/>
                  </a:ext>
                </a:extLst>
              </p:cNvPr>
              <p:cNvSpPr/>
              <p:nvPr/>
            </p:nvSpPr>
            <p:spPr>
              <a:xfrm>
                <a:off x="10443598" y="7544583"/>
                <a:ext cx="458577" cy="565512"/>
              </a:xfrm>
              <a:custGeom>
                <a:avLst/>
                <a:gdLst>
                  <a:gd name="connsiteX0" fmla="*/ 12434 w 458577"/>
                  <a:gd name="connsiteY0" fmla="*/ 565512 h 565512"/>
                  <a:gd name="connsiteX1" fmla="*/ 0 w 458577"/>
                  <a:gd name="connsiteY1" fmla="*/ 553078 h 565512"/>
                  <a:gd name="connsiteX2" fmla="*/ 0 w 458577"/>
                  <a:gd name="connsiteY2" fmla="*/ 113898 h 565512"/>
                  <a:gd name="connsiteX3" fmla="*/ 113898 w 458577"/>
                  <a:gd name="connsiteY3" fmla="*/ 0 h 565512"/>
                  <a:gd name="connsiteX4" fmla="*/ 446143 w 458577"/>
                  <a:gd name="connsiteY4" fmla="*/ 0 h 565512"/>
                  <a:gd name="connsiteX5" fmla="*/ 458577 w 458577"/>
                  <a:gd name="connsiteY5" fmla="*/ 12434 h 565512"/>
                  <a:gd name="connsiteX6" fmla="*/ 446143 w 458577"/>
                  <a:gd name="connsiteY6" fmla="*/ 24869 h 565512"/>
                  <a:gd name="connsiteX7" fmla="*/ 113898 w 458577"/>
                  <a:gd name="connsiteY7" fmla="*/ 24869 h 565512"/>
                  <a:gd name="connsiteX8" fmla="*/ 24869 w 458577"/>
                  <a:gd name="connsiteY8" fmla="*/ 113898 h 565512"/>
                  <a:gd name="connsiteX9" fmla="*/ 24869 w 458577"/>
                  <a:gd name="connsiteY9" fmla="*/ 553078 h 565512"/>
                  <a:gd name="connsiteX10" fmla="*/ 12434 w 458577"/>
                  <a:gd name="connsiteY10" fmla="*/ 565512 h 56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577" h="565512">
                    <a:moveTo>
                      <a:pt x="12434" y="565512"/>
                    </a:moveTo>
                    <a:cubicBezTo>
                      <a:pt x="5571" y="565512"/>
                      <a:pt x="0" y="559942"/>
                      <a:pt x="0" y="553078"/>
                    </a:cubicBezTo>
                    <a:lnTo>
                      <a:pt x="0" y="113898"/>
                    </a:lnTo>
                    <a:cubicBezTo>
                      <a:pt x="0" y="51080"/>
                      <a:pt x="51080" y="0"/>
                      <a:pt x="113898" y="0"/>
                    </a:cubicBezTo>
                    <a:lnTo>
                      <a:pt x="446143" y="0"/>
                    </a:lnTo>
                    <a:cubicBezTo>
                      <a:pt x="453007" y="0"/>
                      <a:pt x="458577" y="5571"/>
                      <a:pt x="458577" y="12434"/>
                    </a:cubicBezTo>
                    <a:cubicBezTo>
                      <a:pt x="458577" y="19298"/>
                      <a:pt x="453007" y="24869"/>
                      <a:pt x="446143" y="24869"/>
                    </a:cubicBezTo>
                    <a:lnTo>
                      <a:pt x="113898" y="24869"/>
                    </a:lnTo>
                    <a:cubicBezTo>
                      <a:pt x="64808" y="24869"/>
                      <a:pt x="24869" y="64808"/>
                      <a:pt x="24869" y="113898"/>
                    </a:cubicBezTo>
                    <a:lnTo>
                      <a:pt x="24869" y="553078"/>
                    </a:lnTo>
                    <a:cubicBezTo>
                      <a:pt x="24869" y="559942"/>
                      <a:pt x="19298" y="565512"/>
                      <a:pt x="12434" y="565512"/>
                    </a:cubicBezTo>
                    <a:close/>
                  </a:path>
                </a:pathLst>
              </a:custGeom>
              <a:solidFill>
                <a:schemeClr val="bg1"/>
              </a:solidFill>
              <a:ln w="0" cap="flat">
                <a:noFill/>
                <a:prstDash val="solid"/>
                <a:miter/>
              </a:ln>
            </p:spPr>
            <p:txBody>
              <a:bodyPr rtlCol="0" anchor="ctr"/>
              <a:lstStyle/>
              <a:p>
                <a:endParaRPr lang="en-US"/>
              </a:p>
            </p:txBody>
          </p:sp>
        </p:grpSp>
        <p:grpSp>
          <p:nvGrpSpPr>
            <p:cNvPr id="315" name="Graphic 306">
              <a:extLst>
                <a:ext uri="{FF2B5EF4-FFF2-40B4-BE49-F238E27FC236}">
                  <a16:creationId xmlns:a16="http://schemas.microsoft.com/office/drawing/2014/main" id="{2D32349E-E12F-AA52-E5EE-62CC06315D7B}"/>
                </a:ext>
              </a:extLst>
            </p:cNvPr>
            <p:cNvGrpSpPr/>
            <p:nvPr/>
          </p:nvGrpSpPr>
          <p:grpSpPr>
            <a:xfrm>
              <a:off x="10393115" y="7301916"/>
              <a:ext cx="398245" cy="267536"/>
              <a:chOff x="10393115" y="7301916"/>
              <a:chExt cx="398245" cy="267536"/>
            </a:xfrm>
            <a:solidFill>
              <a:schemeClr val="bg1"/>
            </a:solidFill>
          </p:grpSpPr>
          <p:sp>
            <p:nvSpPr>
              <p:cNvPr id="316" name="Freeform: Shape 315">
                <a:extLst>
                  <a:ext uri="{FF2B5EF4-FFF2-40B4-BE49-F238E27FC236}">
                    <a16:creationId xmlns:a16="http://schemas.microsoft.com/office/drawing/2014/main" id="{9BB67604-4B4A-AD27-D098-5FFC26F97BCC}"/>
                  </a:ext>
                </a:extLst>
              </p:cNvPr>
              <p:cNvSpPr/>
              <p:nvPr/>
            </p:nvSpPr>
            <p:spPr>
              <a:xfrm>
                <a:off x="10393115" y="7390448"/>
                <a:ext cx="264303" cy="179004"/>
              </a:xfrm>
              <a:custGeom>
                <a:avLst/>
                <a:gdLst>
                  <a:gd name="connsiteX0" fmla="*/ 251869 w 264303"/>
                  <a:gd name="connsiteY0" fmla="*/ 179004 h 179004"/>
                  <a:gd name="connsiteX1" fmla="*/ 239435 w 264303"/>
                  <a:gd name="connsiteY1" fmla="*/ 166570 h 179004"/>
                  <a:gd name="connsiteX2" fmla="*/ 239435 w 264303"/>
                  <a:gd name="connsiteY2" fmla="*/ 24869 h 179004"/>
                  <a:gd name="connsiteX3" fmla="*/ 12434 w 264303"/>
                  <a:gd name="connsiteY3" fmla="*/ 24869 h 179004"/>
                  <a:gd name="connsiteX4" fmla="*/ 0 w 264303"/>
                  <a:gd name="connsiteY4" fmla="*/ 12434 h 179004"/>
                  <a:gd name="connsiteX5" fmla="*/ 12434 w 264303"/>
                  <a:gd name="connsiteY5" fmla="*/ 0 h 179004"/>
                  <a:gd name="connsiteX6" fmla="*/ 251869 w 264303"/>
                  <a:gd name="connsiteY6" fmla="*/ 0 h 179004"/>
                  <a:gd name="connsiteX7" fmla="*/ 264304 w 264303"/>
                  <a:gd name="connsiteY7" fmla="*/ 12434 h 179004"/>
                  <a:gd name="connsiteX8" fmla="*/ 264304 w 264303"/>
                  <a:gd name="connsiteY8" fmla="*/ 166570 h 179004"/>
                  <a:gd name="connsiteX9" fmla="*/ 251869 w 264303"/>
                  <a:gd name="connsiteY9" fmla="*/ 179004 h 17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303" h="179004">
                    <a:moveTo>
                      <a:pt x="251869" y="179004"/>
                    </a:moveTo>
                    <a:cubicBezTo>
                      <a:pt x="245006" y="179004"/>
                      <a:pt x="239435" y="173434"/>
                      <a:pt x="239435" y="166570"/>
                    </a:cubicBezTo>
                    <a:lnTo>
                      <a:pt x="239435" y="24869"/>
                    </a:lnTo>
                    <a:lnTo>
                      <a:pt x="12434" y="24869"/>
                    </a:lnTo>
                    <a:cubicBezTo>
                      <a:pt x="5571" y="24869"/>
                      <a:pt x="0" y="19298"/>
                      <a:pt x="0" y="12434"/>
                    </a:cubicBezTo>
                    <a:cubicBezTo>
                      <a:pt x="0" y="5571"/>
                      <a:pt x="5571" y="0"/>
                      <a:pt x="12434" y="0"/>
                    </a:cubicBezTo>
                    <a:lnTo>
                      <a:pt x="251869" y="0"/>
                    </a:lnTo>
                    <a:cubicBezTo>
                      <a:pt x="258733" y="0"/>
                      <a:pt x="264304" y="5571"/>
                      <a:pt x="264304" y="12434"/>
                    </a:cubicBezTo>
                    <a:lnTo>
                      <a:pt x="264304" y="166570"/>
                    </a:lnTo>
                    <a:cubicBezTo>
                      <a:pt x="264304" y="173434"/>
                      <a:pt x="258733" y="179004"/>
                      <a:pt x="251869" y="179004"/>
                    </a:cubicBezTo>
                    <a:close/>
                  </a:path>
                </a:pathLst>
              </a:custGeom>
              <a:solidFill>
                <a:schemeClr val="bg1"/>
              </a:solidFill>
              <a:ln w="0"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07C51527-6454-295A-5898-A049AF765F4F}"/>
                  </a:ext>
                </a:extLst>
              </p:cNvPr>
              <p:cNvSpPr/>
              <p:nvPr/>
            </p:nvSpPr>
            <p:spPr>
              <a:xfrm>
                <a:off x="10766492" y="7301916"/>
                <a:ext cx="24868" cy="267536"/>
              </a:xfrm>
              <a:custGeom>
                <a:avLst/>
                <a:gdLst>
                  <a:gd name="connsiteX0" fmla="*/ 12434 w 24868"/>
                  <a:gd name="connsiteY0" fmla="*/ 267537 h 267536"/>
                  <a:gd name="connsiteX1" fmla="*/ 0 w 24868"/>
                  <a:gd name="connsiteY1" fmla="*/ 255102 h 267536"/>
                  <a:gd name="connsiteX2" fmla="*/ 0 w 24868"/>
                  <a:gd name="connsiteY2" fmla="*/ 12434 h 267536"/>
                  <a:gd name="connsiteX3" fmla="*/ 12434 w 24868"/>
                  <a:gd name="connsiteY3" fmla="*/ 0 h 267536"/>
                  <a:gd name="connsiteX4" fmla="*/ 24869 w 24868"/>
                  <a:gd name="connsiteY4" fmla="*/ 12434 h 267536"/>
                  <a:gd name="connsiteX5" fmla="*/ 24869 w 24868"/>
                  <a:gd name="connsiteY5" fmla="*/ 255102 h 267536"/>
                  <a:gd name="connsiteX6" fmla="*/ 12434 w 24868"/>
                  <a:gd name="connsiteY6" fmla="*/ 267537 h 26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68" h="267536">
                    <a:moveTo>
                      <a:pt x="12434" y="267537"/>
                    </a:moveTo>
                    <a:cubicBezTo>
                      <a:pt x="5571" y="267537"/>
                      <a:pt x="0" y="261966"/>
                      <a:pt x="0" y="255102"/>
                    </a:cubicBezTo>
                    <a:lnTo>
                      <a:pt x="0" y="12434"/>
                    </a:lnTo>
                    <a:cubicBezTo>
                      <a:pt x="0" y="5571"/>
                      <a:pt x="5571" y="0"/>
                      <a:pt x="12434" y="0"/>
                    </a:cubicBezTo>
                    <a:cubicBezTo>
                      <a:pt x="19298" y="0"/>
                      <a:pt x="24869" y="5571"/>
                      <a:pt x="24869" y="12434"/>
                    </a:cubicBezTo>
                    <a:lnTo>
                      <a:pt x="24869" y="255102"/>
                    </a:lnTo>
                    <a:cubicBezTo>
                      <a:pt x="24869" y="261966"/>
                      <a:pt x="19298" y="267537"/>
                      <a:pt x="12434" y="267537"/>
                    </a:cubicBezTo>
                    <a:close/>
                  </a:path>
                </a:pathLst>
              </a:custGeom>
              <a:solidFill>
                <a:schemeClr val="bg1"/>
              </a:solidFill>
              <a:ln w="0" cap="flat">
                <a:noFill/>
                <a:prstDash val="solid"/>
                <a:miter/>
              </a:ln>
            </p:spPr>
            <p:txBody>
              <a:bodyPr rtlCol="0" anchor="ctr"/>
              <a:lstStyle/>
              <a:p>
                <a:endParaRPr lang="en-US"/>
              </a:p>
            </p:txBody>
          </p:sp>
        </p:grpSp>
        <p:grpSp>
          <p:nvGrpSpPr>
            <p:cNvPr id="318" name="Graphic 306">
              <a:extLst>
                <a:ext uri="{FF2B5EF4-FFF2-40B4-BE49-F238E27FC236}">
                  <a16:creationId xmlns:a16="http://schemas.microsoft.com/office/drawing/2014/main" id="{832806AA-7171-0751-ADBE-098E0710713D}"/>
                </a:ext>
              </a:extLst>
            </p:cNvPr>
            <p:cNvGrpSpPr/>
            <p:nvPr/>
          </p:nvGrpSpPr>
          <p:grpSpPr>
            <a:xfrm>
              <a:off x="10177654" y="7588128"/>
              <a:ext cx="290813" cy="634274"/>
              <a:chOff x="10177654" y="7588128"/>
              <a:chExt cx="290813" cy="634274"/>
            </a:xfrm>
            <a:solidFill>
              <a:schemeClr val="bg1"/>
            </a:solidFill>
          </p:grpSpPr>
          <p:sp>
            <p:nvSpPr>
              <p:cNvPr id="319" name="Freeform: Shape 318">
                <a:extLst>
                  <a:ext uri="{FF2B5EF4-FFF2-40B4-BE49-F238E27FC236}">
                    <a16:creationId xmlns:a16="http://schemas.microsoft.com/office/drawing/2014/main" id="{5D466614-5700-CD4A-245F-78252659D035}"/>
                  </a:ext>
                </a:extLst>
              </p:cNvPr>
              <p:cNvSpPr/>
              <p:nvPr/>
            </p:nvSpPr>
            <p:spPr>
              <a:xfrm>
                <a:off x="10211450" y="7588128"/>
                <a:ext cx="256967" cy="114072"/>
              </a:xfrm>
              <a:custGeom>
                <a:avLst/>
                <a:gdLst>
                  <a:gd name="connsiteX0" fmla="*/ 244583 w 256967"/>
                  <a:gd name="connsiteY0" fmla="*/ 114072 h 114072"/>
                  <a:gd name="connsiteX1" fmla="*/ 101638 w 256967"/>
                  <a:gd name="connsiteY1" fmla="*/ 114072 h 114072"/>
                  <a:gd name="connsiteX2" fmla="*/ 92835 w 256967"/>
                  <a:gd name="connsiteY2" fmla="*/ 110442 h 114072"/>
                  <a:gd name="connsiteX3" fmla="*/ 3656 w 256967"/>
                  <a:gd name="connsiteY3" fmla="*/ 21263 h 114072"/>
                  <a:gd name="connsiteX4" fmla="*/ 3656 w 256967"/>
                  <a:gd name="connsiteY4" fmla="*/ 3656 h 114072"/>
                  <a:gd name="connsiteX5" fmla="*/ 21263 w 256967"/>
                  <a:gd name="connsiteY5" fmla="*/ 3656 h 114072"/>
                  <a:gd name="connsiteX6" fmla="*/ 106761 w 256967"/>
                  <a:gd name="connsiteY6" fmla="*/ 89154 h 114072"/>
                  <a:gd name="connsiteX7" fmla="*/ 244533 w 256967"/>
                  <a:gd name="connsiteY7" fmla="*/ 89154 h 114072"/>
                  <a:gd name="connsiteX8" fmla="*/ 256967 w 256967"/>
                  <a:gd name="connsiteY8" fmla="*/ 101588 h 114072"/>
                  <a:gd name="connsiteX9" fmla="*/ 244533 w 256967"/>
                  <a:gd name="connsiteY9" fmla="*/ 114023 h 11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967" h="114072">
                    <a:moveTo>
                      <a:pt x="244583" y="114072"/>
                    </a:moveTo>
                    <a:lnTo>
                      <a:pt x="101638" y="114072"/>
                    </a:lnTo>
                    <a:cubicBezTo>
                      <a:pt x="98355" y="114072"/>
                      <a:pt x="95172" y="112779"/>
                      <a:pt x="92835" y="110442"/>
                    </a:cubicBezTo>
                    <a:lnTo>
                      <a:pt x="3656" y="21263"/>
                    </a:lnTo>
                    <a:cubicBezTo>
                      <a:pt x="-1219" y="16388"/>
                      <a:pt x="-1219" y="8530"/>
                      <a:pt x="3656" y="3656"/>
                    </a:cubicBezTo>
                    <a:cubicBezTo>
                      <a:pt x="8530" y="-1219"/>
                      <a:pt x="16388" y="-1219"/>
                      <a:pt x="21263" y="3656"/>
                    </a:cubicBezTo>
                    <a:lnTo>
                      <a:pt x="106761" y="89154"/>
                    </a:lnTo>
                    <a:lnTo>
                      <a:pt x="244533" y="89154"/>
                    </a:lnTo>
                    <a:cubicBezTo>
                      <a:pt x="251397" y="89154"/>
                      <a:pt x="256967" y="94725"/>
                      <a:pt x="256967" y="101588"/>
                    </a:cubicBezTo>
                    <a:cubicBezTo>
                      <a:pt x="256967" y="108452"/>
                      <a:pt x="251397" y="114023"/>
                      <a:pt x="244533" y="114023"/>
                    </a:cubicBezTo>
                    <a:close/>
                  </a:path>
                </a:pathLst>
              </a:custGeom>
              <a:solidFill>
                <a:schemeClr val="bg1"/>
              </a:solidFill>
              <a:ln w="0"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5AD03FE6-F1BE-2882-1B86-1148482AFB53}"/>
                  </a:ext>
                </a:extLst>
              </p:cNvPr>
              <p:cNvSpPr/>
              <p:nvPr/>
            </p:nvSpPr>
            <p:spPr>
              <a:xfrm>
                <a:off x="10177654" y="7797846"/>
                <a:ext cx="290813" cy="24868"/>
              </a:xfrm>
              <a:custGeom>
                <a:avLst/>
                <a:gdLst>
                  <a:gd name="connsiteX0" fmla="*/ 278379 w 290813"/>
                  <a:gd name="connsiteY0" fmla="*/ 24869 h 24868"/>
                  <a:gd name="connsiteX1" fmla="*/ 12434 w 290813"/>
                  <a:gd name="connsiteY1" fmla="*/ 24869 h 24868"/>
                  <a:gd name="connsiteX2" fmla="*/ 0 w 290813"/>
                  <a:gd name="connsiteY2" fmla="*/ 12434 h 24868"/>
                  <a:gd name="connsiteX3" fmla="*/ 12434 w 290813"/>
                  <a:gd name="connsiteY3" fmla="*/ 0 h 24868"/>
                  <a:gd name="connsiteX4" fmla="*/ 278379 w 290813"/>
                  <a:gd name="connsiteY4" fmla="*/ 0 h 24868"/>
                  <a:gd name="connsiteX5" fmla="*/ 290814 w 290813"/>
                  <a:gd name="connsiteY5" fmla="*/ 12434 h 24868"/>
                  <a:gd name="connsiteX6" fmla="*/ 278379 w 290813"/>
                  <a:gd name="connsiteY6" fmla="*/ 24869 h 2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813" h="24868">
                    <a:moveTo>
                      <a:pt x="278379" y="24869"/>
                    </a:moveTo>
                    <a:lnTo>
                      <a:pt x="12434" y="24869"/>
                    </a:lnTo>
                    <a:cubicBezTo>
                      <a:pt x="5571" y="24869"/>
                      <a:pt x="0" y="19298"/>
                      <a:pt x="0" y="12434"/>
                    </a:cubicBezTo>
                    <a:cubicBezTo>
                      <a:pt x="0" y="5571"/>
                      <a:pt x="5571" y="0"/>
                      <a:pt x="12434" y="0"/>
                    </a:cubicBezTo>
                    <a:lnTo>
                      <a:pt x="278379" y="0"/>
                    </a:lnTo>
                    <a:cubicBezTo>
                      <a:pt x="285243" y="0"/>
                      <a:pt x="290814" y="5571"/>
                      <a:pt x="290814" y="12434"/>
                    </a:cubicBezTo>
                    <a:cubicBezTo>
                      <a:pt x="290814" y="19298"/>
                      <a:pt x="285243" y="24869"/>
                      <a:pt x="278379" y="24869"/>
                    </a:cubicBezTo>
                    <a:close/>
                  </a:path>
                </a:pathLst>
              </a:custGeom>
              <a:solidFill>
                <a:schemeClr val="bg1"/>
              </a:solidFill>
              <a:ln w="0"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901184D9-9C0D-3B0D-6F2C-5D23C9BFCFCD}"/>
                  </a:ext>
                </a:extLst>
              </p:cNvPr>
              <p:cNvSpPr/>
              <p:nvPr/>
            </p:nvSpPr>
            <p:spPr>
              <a:xfrm>
                <a:off x="10280958" y="7918359"/>
                <a:ext cx="187509" cy="24868"/>
              </a:xfrm>
              <a:custGeom>
                <a:avLst/>
                <a:gdLst>
                  <a:gd name="connsiteX0" fmla="*/ 175075 w 187509"/>
                  <a:gd name="connsiteY0" fmla="*/ 24869 h 24868"/>
                  <a:gd name="connsiteX1" fmla="*/ 12434 w 187509"/>
                  <a:gd name="connsiteY1" fmla="*/ 24869 h 24868"/>
                  <a:gd name="connsiteX2" fmla="*/ 0 w 187509"/>
                  <a:gd name="connsiteY2" fmla="*/ 12434 h 24868"/>
                  <a:gd name="connsiteX3" fmla="*/ 12434 w 187509"/>
                  <a:gd name="connsiteY3" fmla="*/ 0 h 24868"/>
                  <a:gd name="connsiteX4" fmla="*/ 175075 w 187509"/>
                  <a:gd name="connsiteY4" fmla="*/ 0 h 24868"/>
                  <a:gd name="connsiteX5" fmla="*/ 187509 w 187509"/>
                  <a:gd name="connsiteY5" fmla="*/ 12434 h 24868"/>
                  <a:gd name="connsiteX6" fmla="*/ 175075 w 187509"/>
                  <a:gd name="connsiteY6" fmla="*/ 24869 h 2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09" h="24868">
                    <a:moveTo>
                      <a:pt x="175075" y="24869"/>
                    </a:moveTo>
                    <a:lnTo>
                      <a:pt x="12434" y="24869"/>
                    </a:lnTo>
                    <a:cubicBezTo>
                      <a:pt x="5571" y="24869"/>
                      <a:pt x="0" y="19298"/>
                      <a:pt x="0" y="12434"/>
                    </a:cubicBezTo>
                    <a:cubicBezTo>
                      <a:pt x="0" y="5571"/>
                      <a:pt x="5571" y="0"/>
                      <a:pt x="12434" y="0"/>
                    </a:cubicBezTo>
                    <a:lnTo>
                      <a:pt x="175075" y="0"/>
                    </a:lnTo>
                    <a:cubicBezTo>
                      <a:pt x="181939" y="0"/>
                      <a:pt x="187509" y="5571"/>
                      <a:pt x="187509" y="12434"/>
                    </a:cubicBezTo>
                    <a:cubicBezTo>
                      <a:pt x="187509" y="19298"/>
                      <a:pt x="181939" y="24869"/>
                      <a:pt x="175075" y="24869"/>
                    </a:cubicBezTo>
                    <a:close/>
                  </a:path>
                </a:pathLst>
              </a:custGeom>
              <a:solidFill>
                <a:schemeClr val="bg1"/>
              </a:solidFill>
              <a:ln w="0"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5FFF3034-8066-8F0A-305C-DBFADC0398BE}"/>
                  </a:ext>
                </a:extLst>
              </p:cNvPr>
              <p:cNvSpPr/>
              <p:nvPr/>
            </p:nvSpPr>
            <p:spPr>
              <a:xfrm>
                <a:off x="10261262" y="8038872"/>
                <a:ext cx="207155" cy="183530"/>
              </a:xfrm>
              <a:custGeom>
                <a:avLst/>
                <a:gdLst>
                  <a:gd name="connsiteX0" fmla="*/ 12434 w 207155"/>
                  <a:gd name="connsiteY0" fmla="*/ 183530 h 183530"/>
                  <a:gd name="connsiteX1" fmla="*/ 0 w 207155"/>
                  <a:gd name="connsiteY1" fmla="*/ 171096 h 183530"/>
                  <a:gd name="connsiteX2" fmla="*/ 0 w 207155"/>
                  <a:gd name="connsiteY2" fmla="*/ 12434 h 183530"/>
                  <a:gd name="connsiteX3" fmla="*/ 12434 w 207155"/>
                  <a:gd name="connsiteY3" fmla="*/ 0 h 183530"/>
                  <a:gd name="connsiteX4" fmla="*/ 194721 w 207155"/>
                  <a:gd name="connsiteY4" fmla="*/ 0 h 183530"/>
                  <a:gd name="connsiteX5" fmla="*/ 207156 w 207155"/>
                  <a:gd name="connsiteY5" fmla="*/ 12434 h 183530"/>
                  <a:gd name="connsiteX6" fmla="*/ 194721 w 207155"/>
                  <a:gd name="connsiteY6" fmla="*/ 24869 h 183530"/>
                  <a:gd name="connsiteX7" fmla="*/ 24869 w 207155"/>
                  <a:gd name="connsiteY7" fmla="*/ 24869 h 183530"/>
                  <a:gd name="connsiteX8" fmla="*/ 24869 w 207155"/>
                  <a:gd name="connsiteY8" fmla="*/ 171096 h 183530"/>
                  <a:gd name="connsiteX9" fmla="*/ 12434 w 207155"/>
                  <a:gd name="connsiteY9" fmla="*/ 183530 h 183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7155" h="183530">
                    <a:moveTo>
                      <a:pt x="12434" y="183530"/>
                    </a:moveTo>
                    <a:cubicBezTo>
                      <a:pt x="5571" y="183530"/>
                      <a:pt x="0" y="177960"/>
                      <a:pt x="0" y="171096"/>
                    </a:cubicBezTo>
                    <a:lnTo>
                      <a:pt x="0" y="12434"/>
                    </a:lnTo>
                    <a:cubicBezTo>
                      <a:pt x="0" y="5571"/>
                      <a:pt x="5571" y="0"/>
                      <a:pt x="12434" y="0"/>
                    </a:cubicBezTo>
                    <a:lnTo>
                      <a:pt x="194721" y="0"/>
                    </a:lnTo>
                    <a:cubicBezTo>
                      <a:pt x="201585" y="0"/>
                      <a:pt x="207156" y="5571"/>
                      <a:pt x="207156" y="12434"/>
                    </a:cubicBezTo>
                    <a:cubicBezTo>
                      <a:pt x="207156" y="19298"/>
                      <a:pt x="201585" y="24869"/>
                      <a:pt x="194721" y="24869"/>
                    </a:cubicBezTo>
                    <a:lnTo>
                      <a:pt x="24869" y="24869"/>
                    </a:lnTo>
                    <a:lnTo>
                      <a:pt x="24869" y="171096"/>
                    </a:lnTo>
                    <a:cubicBezTo>
                      <a:pt x="24869" y="177960"/>
                      <a:pt x="19298" y="183530"/>
                      <a:pt x="12434" y="183530"/>
                    </a:cubicBezTo>
                    <a:close/>
                  </a:path>
                </a:pathLst>
              </a:custGeom>
              <a:solidFill>
                <a:schemeClr val="bg1"/>
              </a:solidFill>
              <a:ln w="0" cap="flat">
                <a:noFill/>
                <a:prstDash val="solid"/>
                <a:miter/>
              </a:ln>
            </p:spPr>
            <p:txBody>
              <a:bodyPr rtlCol="0" anchor="ctr"/>
              <a:lstStyle/>
              <a:p>
                <a:endParaRPr lang="en-US"/>
              </a:p>
            </p:txBody>
          </p:sp>
        </p:grpSp>
        <p:grpSp>
          <p:nvGrpSpPr>
            <p:cNvPr id="323" name="Graphic 306">
              <a:extLst>
                <a:ext uri="{FF2B5EF4-FFF2-40B4-BE49-F238E27FC236}">
                  <a16:creationId xmlns:a16="http://schemas.microsoft.com/office/drawing/2014/main" id="{2B2D7833-6291-1067-E445-5980AC81D14C}"/>
                </a:ext>
              </a:extLst>
            </p:cNvPr>
            <p:cNvGrpSpPr/>
            <p:nvPr/>
          </p:nvGrpSpPr>
          <p:grpSpPr>
            <a:xfrm>
              <a:off x="10632550" y="8186642"/>
              <a:ext cx="292803" cy="306281"/>
              <a:chOff x="10632550" y="8186642"/>
              <a:chExt cx="292803" cy="306281"/>
            </a:xfrm>
            <a:solidFill>
              <a:schemeClr val="bg1"/>
            </a:solidFill>
          </p:grpSpPr>
          <p:sp>
            <p:nvSpPr>
              <p:cNvPr id="324" name="Freeform: Shape 323">
                <a:extLst>
                  <a:ext uri="{FF2B5EF4-FFF2-40B4-BE49-F238E27FC236}">
                    <a16:creationId xmlns:a16="http://schemas.microsoft.com/office/drawing/2014/main" id="{098188BC-E8DC-FFC1-748C-8A491023E3C0}"/>
                  </a:ext>
                </a:extLst>
              </p:cNvPr>
              <p:cNvSpPr/>
              <p:nvPr/>
            </p:nvSpPr>
            <p:spPr>
              <a:xfrm>
                <a:off x="10632550" y="8186642"/>
                <a:ext cx="24868" cy="190692"/>
              </a:xfrm>
              <a:custGeom>
                <a:avLst/>
                <a:gdLst>
                  <a:gd name="connsiteX0" fmla="*/ 12434 w 24868"/>
                  <a:gd name="connsiteY0" fmla="*/ 190693 h 190692"/>
                  <a:gd name="connsiteX1" fmla="*/ 0 w 24868"/>
                  <a:gd name="connsiteY1" fmla="*/ 178258 h 190692"/>
                  <a:gd name="connsiteX2" fmla="*/ 0 w 24868"/>
                  <a:gd name="connsiteY2" fmla="*/ 12434 h 190692"/>
                  <a:gd name="connsiteX3" fmla="*/ 12434 w 24868"/>
                  <a:gd name="connsiteY3" fmla="*/ 0 h 190692"/>
                  <a:gd name="connsiteX4" fmla="*/ 24869 w 24868"/>
                  <a:gd name="connsiteY4" fmla="*/ 12434 h 190692"/>
                  <a:gd name="connsiteX5" fmla="*/ 24869 w 24868"/>
                  <a:gd name="connsiteY5" fmla="*/ 178258 h 190692"/>
                  <a:gd name="connsiteX6" fmla="*/ 12434 w 24868"/>
                  <a:gd name="connsiteY6" fmla="*/ 190693 h 1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68" h="190692">
                    <a:moveTo>
                      <a:pt x="12434" y="190693"/>
                    </a:moveTo>
                    <a:cubicBezTo>
                      <a:pt x="5571" y="190693"/>
                      <a:pt x="0" y="185122"/>
                      <a:pt x="0" y="178258"/>
                    </a:cubicBezTo>
                    <a:lnTo>
                      <a:pt x="0" y="12434"/>
                    </a:lnTo>
                    <a:cubicBezTo>
                      <a:pt x="0" y="5571"/>
                      <a:pt x="5571" y="0"/>
                      <a:pt x="12434" y="0"/>
                    </a:cubicBezTo>
                    <a:cubicBezTo>
                      <a:pt x="19298" y="0"/>
                      <a:pt x="24869" y="5571"/>
                      <a:pt x="24869" y="12434"/>
                    </a:cubicBezTo>
                    <a:lnTo>
                      <a:pt x="24869" y="178258"/>
                    </a:lnTo>
                    <a:cubicBezTo>
                      <a:pt x="24869" y="185122"/>
                      <a:pt x="19298" y="190693"/>
                      <a:pt x="12434" y="190693"/>
                    </a:cubicBezTo>
                    <a:close/>
                  </a:path>
                </a:pathLst>
              </a:custGeom>
              <a:solidFill>
                <a:schemeClr val="bg1"/>
              </a:solidFill>
              <a:ln w="0"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2A85AEF6-1D55-B7FC-BE27-2CB10B56597A}"/>
                  </a:ext>
                </a:extLst>
              </p:cNvPr>
              <p:cNvSpPr/>
              <p:nvPr/>
            </p:nvSpPr>
            <p:spPr>
              <a:xfrm>
                <a:off x="10766492" y="8186642"/>
                <a:ext cx="133096" cy="306281"/>
              </a:xfrm>
              <a:custGeom>
                <a:avLst/>
                <a:gdLst>
                  <a:gd name="connsiteX0" fmla="*/ 120662 w 133096"/>
                  <a:gd name="connsiteY0" fmla="*/ 306282 h 306281"/>
                  <a:gd name="connsiteX1" fmla="*/ 12434 w 133096"/>
                  <a:gd name="connsiteY1" fmla="*/ 306282 h 306281"/>
                  <a:gd name="connsiteX2" fmla="*/ 0 w 133096"/>
                  <a:gd name="connsiteY2" fmla="*/ 293848 h 306281"/>
                  <a:gd name="connsiteX3" fmla="*/ 0 w 133096"/>
                  <a:gd name="connsiteY3" fmla="*/ 12434 h 306281"/>
                  <a:gd name="connsiteX4" fmla="*/ 12434 w 133096"/>
                  <a:gd name="connsiteY4" fmla="*/ 0 h 306281"/>
                  <a:gd name="connsiteX5" fmla="*/ 24869 w 133096"/>
                  <a:gd name="connsiteY5" fmla="*/ 12434 h 306281"/>
                  <a:gd name="connsiteX6" fmla="*/ 24869 w 133096"/>
                  <a:gd name="connsiteY6" fmla="*/ 281413 h 306281"/>
                  <a:gd name="connsiteX7" fmla="*/ 120662 w 133096"/>
                  <a:gd name="connsiteY7" fmla="*/ 281413 h 306281"/>
                  <a:gd name="connsiteX8" fmla="*/ 133097 w 133096"/>
                  <a:gd name="connsiteY8" fmla="*/ 293848 h 306281"/>
                  <a:gd name="connsiteX9" fmla="*/ 120662 w 133096"/>
                  <a:gd name="connsiteY9" fmla="*/ 306282 h 306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096" h="306281">
                    <a:moveTo>
                      <a:pt x="120662" y="306282"/>
                    </a:moveTo>
                    <a:lnTo>
                      <a:pt x="12434" y="306282"/>
                    </a:lnTo>
                    <a:cubicBezTo>
                      <a:pt x="5571" y="306282"/>
                      <a:pt x="0" y="300711"/>
                      <a:pt x="0" y="293848"/>
                    </a:cubicBezTo>
                    <a:lnTo>
                      <a:pt x="0" y="12434"/>
                    </a:lnTo>
                    <a:cubicBezTo>
                      <a:pt x="0" y="5571"/>
                      <a:pt x="5571" y="0"/>
                      <a:pt x="12434" y="0"/>
                    </a:cubicBezTo>
                    <a:cubicBezTo>
                      <a:pt x="19298" y="0"/>
                      <a:pt x="24869" y="5571"/>
                      <a:pt x="24869" y="12434"/>
                    </a:cubicBezTo>
                    <a:lnTo>
                      <a:pt x="24869" y="281413"/>
                    </a:lnTo>
                    <a:lnTo>
                      <a:pt x="120662" y="281413"/>
                    </a:lnTo>
                    <a:cubicBezTo>
                      <a:pt x="127526" y="281413"/>
                      <a:pt x="133097" y="286984"/>
                      <a:pt x="133097" y="293848"/>
                    </a:cubicBezTo>
                    <a:cubicBezTo>
                      <a:pt x="133097" y="300711"/>
                      <a:pt x="127526" y="306282"/>
                      <a:pt x="120662" y="306282"/>
                    </a:cubicBezTo>
                    <a:close/>
                  </a:path>
                </a:pathLst>
              </a:custGeom>
              <a:solidFill>
                <a:schemeClr val="bg1"/>
              </a:solidFill>
              <a:ln w="0"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D601614E-2351-E992-4FE9-25E7CF372938}"/>
                  </a:ext>
                </a:extLst>
              </p:cNvPr>
              <p:cNvSpPr/>
              <p:nvPr/>
            </p:nvSpPr>
            <p:spPr>
              <a:xfrm>
                <a:off x="10900485" y="8186642"/>
                <a:ext cx="24868" cy="127973"/>
              </a:xfrm>
              <a:custGeom>
                <a:avLst/>
                <a:gdLst>
                  <a:gd name="connsiteX0" fmla="*/ 12434 w 24868"/>
                  <a:gd name="connsiteY0" fmla="*/ 127974 h 127973"/>
                  <a:gd name="connsiteX1" fmla="*/ 0 w 24868"/>
                  <a:gd name="connsiteY1" fmla="*/ 115540 h 127973"/>
                  <a:gd name="connsiteX2" fmla="*/ 0 w 24868"/>
                  <a:gd name="connsiteY2" fmla="*/ 12434 h 127973"/>
                  <a:gd name="connsiteX3" fmla="*/ 12434 w 24868"/>
                  <a:gd name="connsiteY3" fmla="*/ 0 h 127973"/>
                  <a:gd name="connsiteX4" fmla="*/ 24869 w 24868"/>
                  <a:gd name="connsiteY4" fmla="*/ 12434 h 127973"/>
                  <a:gd name="connsiteX5" fmla="*/ 24869 w 24868"/>
                  <a:gd name="connsiteY5" fmla="*/ 115540 h 127973"/>
                  <a:gd name="connsiteX6" fmla="*/ 12434 w 24868"/>
                  <a:gd name="connsiteY6" fmla="*/ 127974 h 12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68" h="127973">
                    <a:moveTo>
                      <a:pt x="12434" y="127974"/>
                    </a:moveTo>
                    <a:cubicBezTo>
                      <a:pt x="5571" y="127974"/>
                      <a:pt x="0" y="122403"/>
                      <a:pt x="0" y="115540"/>
                    </a:cubicBezTo>
                    <a:lnTo>
                      <a:pt x="0" y="12434"/>
                    </a:lnTo>
                    <a:cubicBezTo>
                      <a:pt x="0" y="5571"/>
                      <a:pt x="5571" y="0"/>
                      <a:pt x="12434" y="0"/>
                    </a:cubicBezTo>
                    <a:cubicBezTo>
                      <a:pt x="19298" y="0"/>
                      <a:pt x="24869" y="5571"/>
                      <a:pt x="24869" y="12434"/>
                    </a:cubicBezTo>
                    <a:lnTo>
                      <a:pt x="24869" y="115540"/>
                    </a:lnTo>
                    <a:cubicBezTo>
                      <a:pt x="24869" y="122403"/>
                      <a:pt x="19298" y="127974"/>
                      <a:pt x="12434" y="127974"/>
                    </a:cubicBezTo>
                    <a:close/>
                  </a:path>
                </a:pathLst>
              </a:custGeom>
              <a:solidFill>
                <a:schemeClr val="bg1"/>
              </a:solidFill>
              <a:ln w="0" cap="flat">
                <a:noFill/>
                <a:prstDash val="solid"/>
                <a:miter/>
              </a:ln>
            </p:spPr>
            <p:txBody>
              <a:bodyPr rtlCol="0" anchor="ctr"/>
              <a:lstStyle/>
              <a:p>
                <a:endParaRPr lang="en-US"/>
              </a:p>
            </p:txBody>
          </p:sp>
        </p:grpSp>
        <p:grpSp>
          <p:nvGrpSpPr>
            <p:cNvPr id="327" name="Graphic 306">
              <a:extLst>
                <a:ext uri="{FF2B5EF4-FFF2-40B4-BE49-F238E27FC236}">
                  <a16:creationId xmlns:a16="http://schemas.microsoft.com/office/drawing/2014/main" id="{04BAFAC4-8269-0FCE-38C7-2948FD909B4F}"/>
                </a:ext>
              </a:extLst>
            </p:cNvPr>
            <p:cNvGrpSpPr/>
            <p:nvPr/>
          </p:nvGrpSpPr>
          <p:grpSpPr>
            <a:xfrm>
              <a:off x="11085656" y="7677332"/>
              <a:ext cx="309191" cy="609629"/>
              <a:chOff x="11085656" y="7677332"/>
              <a:chExt cx="309191" cy="609629"/>
            </a:xfrm>
            <a:solidFill>
              <a:schemeClr val="bg1"/>
            </a:solidFill>
          </p:grpSpPr>
          <p:sp>
            <p:nvSpPr>
              <p:cNvPr id="328" name="Freeform: Shape 327">
                <a:extLst>
                  <a:ext uri="{FF2B5EF4-FFF2-40B4-BE49-F238E27FC236}">
                    <a16:creationId xmlns:a16="http://schemas.microsoft.com/office/drawing/2014/main" id="{68D31374-D098-2ABF-C04D-A2EA6AC8F722}"/>
                  </a:ext>
                </a:extLst>
              </p:cNvPr>
              <p:cNvSpPr/>
              <p:nvPr/>
            </p:nvSpPr>
            <p:spPr>
              <a:xfrm>
                <a:off x="11085656" y="7677332"/>
                <a:ext cx="186166" cy="24868"/>
              </a:xfrm>
              <a:custGeom>
                <a:avLst/>
                <a:gdLst>
                  <a:gd name="connsiteX0" fmla="*/ 173732 w 186166"/>
                  <a:gd name="connsiteY0" fmla="*/ 24869 h 24868"/>
                  <a:gd name="connsiteX1" fmla="*/ 12434 w 186166"/>
                  <a:gd name="connsiteY1" fmla="*/ 24869 h 24868"/>
                  <a:gd name="connsiteX2" fmla="*/ 0 w 186166"/>
                  <a:gd name="connsiteY2" fmla="*/ 12434 h 24868"/>
                  <a:gd name="connsiteX3" fmla="*/ 12434 w 186166"/>
                  <a:gd name="connsiteY3" fmla="*/ 0 h 24868"/>
                  <a:gd name="connsiteX4" fmla="*/ 173732 w 186166"/>
                  <a:gd name="connsiteY4" fmla="*/ 0 h 24868"/>
                  <a:gd name="connsiteX5" fmla="*/ 186166 w 186166"/>
                  <a:gd name="connsiteY5" fmla="*/ 12434 h 24868"/>
                  <a:gd name="connsiteX6" fmla="*/ 173732 w 186166"/>
                  <a:gd name="connsiteY6" fmla="*/ 24869 h 2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166" h="24868">
                    <a:moveTo>
                      <a:pt x="173732" y="24869"/>
                    </a:moveTo>
                    <a:lnTo>
                      <a:pt x="12434" y="24869"/>
                    </a:lnTo>
                    <a:cubicBezTo>
                      <a:pt x="5571" y="24869"/>
                      <a:pt x="0" y="19298"/>
                      <a:pt x="0" y="12434"/>
                    </a:cubicBezTo>
                    <a:cubicBezTo>
                      <a:pt x="0" y="5571"/>
                      <a:pt x="5571" y="0"/>
                      <a:pt x="12434" y="0"/>
                    </a:cubicBezTo>
                    <a:lnTo>
                      <a:pt x="173732" y="0"/>
                    </a:lnTo>
                    <a:cubicBezTo>
                      <a:pt x="180596" y="0"/>
                      <a:pt x="186166" y="5571"/>
                      <a:pt x="186166" y="12434"/>
                    </a:cubicBezTo>
                    <a:cubicBezTo>
                      <a:pt x="186166" y="19298"/>
                      <a:pt x="180596" y="24869"/>
                      <a:pt x="173732" y="24869"/>
                    </a:cubicBezTo>
                    <a:close/>
                  </a:path>
                </a:pathLst>
              </a:custGeom>
              <a:solidFill>
                <a:schemeClr val="bg1"/>
              </a:solidFill>
              <a:ln w="0"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EA0B6910-787B-3E20-252B-27C0FF63F1BD}"/>
                  </a:ext>
                </a:extLst>
              </p:cNvPr>
              <p:cNvSpPr/>
              <p:nvPr/>
            </p:nvSpPr>
            <p:spPr>
              <a:xfrm>
                <a:off x="11085656" y="7728338"/>
                <a:ext cx="309191" cy="94376"/>
              </a:xfrm>
              <a:custGeom>
                <a:avLst/>
                <a:gdLst>
                  <a:gd name="connsiteX0" fmla="*/ 227249 w 309191"/>
                  <a:gd name="connsiteY0" fmla="*/ 94376 h 94376"/>
                  <a:gd name="connsiteX1" fmla="*/ 12434 w 309191"/>
                  <a:gd name="connsiteY1" fmla="*/ 94376 h 94376"/>
                  <a:gd name="connsiteX2" fmla="*/ 0 w 309191"/>
                  <a:gd name="connsiteY2" fmla="*/ 81942 h 94376"/>
                  <a:gd name="connsiteX3" fmla="*/ 12434 w 309191"/>
                  <a:gd name="connsiteY3" fmla="*/ 69508 h 94376"/>
                  <a:gd name="connsiteX4" fmla="*/ 222077 w 309191"/>
                  <a:gd name="connsiteY4" fmla="*/ 69508 h 94376"/>
                  <a:gd name="connsiteX5" fmla="*/ 287929 w 309191"/>
                  <a:gd name="connsiteY5" fmla="*/ 3656 h 94376"/>
                  <a:gd name="connsiteX6" fmla="*/ 305536 w 309191"/>
                  <a:gd name="connsiteY6" fmla="*/ 3656 h 94376"/>
                  <a:gd name="connsiteX7" fmla="*/ 305536 w 309191"/>
                  <a:gd name="connsiteY7" fmla="*/ 21263 h 94376"/>
                  <a:gd name="connsiteX8" fmla="*/ 236053 w 309191"/>
                  <a:gd name="connsiteY8" fmla="*/ 90746 h 94376"/>
                  <a:gd name="connsiteX9" fmla="*/ 227249 w 309191"/>
                  <a:gd name="connsiteY9" fmla="*/ 94376 h 9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191" h="94376">
                    <a:moveTo>
                      <a:pt x="227249" y="94376"/>
                    </a:moveTo>
                    <a:lnTo>
                      <a:pt x="12434" y="94376"/>
                    </a:lnTo>
                    <a:cubicBezTo>
                      <a:pt x="5571" y="94376"/>
                      <a:pt x="0" y="88806"/>
                      <a:pt x="0" y="81942"/>
                    </a:cubicBezTo>
                    <a:cubicBezTo>
                      <a:pt x="0" y="75078"/>
                      <a:pt x="5571" y="69508"/>
                      <a:pt x="12434" y="69508"/>
                    </a:cubicBezTo>
                    <a:lnTo>
                      <a:pt x="222077" y="69508"/>
                    </a:lnTo>
                    <a:lnTo>
                      <a:pt x="287929" y="3656"/>
                    </a:lnTo>
                    <a:cubicBezTo>
                      <a:pt x="292803" y="-1219"/>
                      <a:pt x="300662" y="-1219"/>
                      <a:pt x="305536" y="3656"/>
                    </a:cubicBezTo>
                    <a:cubicBezTo>
                      <a:pt x="310410" y="8530"/>
                      <a:pt x="310410" y="16388"/>
                      <a:pt x="305536" y="21263"/>
                    </a:cubicBezTo>
                    <a:lnTo>
                      <a:pt x="236053" y="90746"/>
                    </a:lnTo>
                    <a:cubicBezTo>
                      <a:pt x="233715" y="93083"/>
                      <a:pt x="230582" y="94376"/>
                      <a:pt x="227249" y="94376"/>
                    </a:cubicBezTo>
                    <a:close/>
                  </a:path>
                </a:pathLst>
              </a:custGeom>
              <a:solidFill>
                <a:schemeClr val="bg1"/>
              </a:solidFill>
              <a:ln w="0"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2DD72FE1-CE21-2B16-7ED9-86D3B43020C7}"/>
                  </a:ext>
                </a:extLst>
              </p:cNvPr>
              <p:cNvSpPr/>
              <p:nvPr/>
            </p:nvSpPr>
            <p:spPr>
              <a:xfrm>
                <a:off x="11085656" y="7918359"/>
                <a:ext cx="304267" cy="91267"/>
              </a:xfrm>
              <a:custGeom>
                <a:avLst/>
                <a:gdLst>
                  <a:gd name="connsiteX0" fmla="*/ 291808 w 304267"/>
                  <a:gd name="connsiteY0" fmla="*/ 91268 h 91267"/>
                  <a:gd name="connsiteX1" fmla="*/ 283005 w 304267"/>
                  <a:gd name="connsiteY1" fmla="*/ 87637 h 91267"/>
                  <a:gd name="connsiteX2" fmla="*/ 220236 w 304267"/>
                  <a:gd name="connsiteY2" fmla="*/ 24869 h 91267"/>
                  <a:gd name="connsiteX3" fmla="*/ 12434 w 304267"/>
                  <a:gd name="connsiteY3" fmla="*/ 24869 h 91267"/>
                  <a:gd name="connsiteX4" fmla="*/ 0 w 304267"/>
                  <a:gd name="connsiteY4" fmla="*/ 12434 h 91267"/>
                  <a:gd name="connsiteX5" fmla="*/ 12434 w 304267"/>
                  <a:gd name="connsiteY5" fmla="*/ 0 h 91267"/>
                  <a:gd name="connsiteX6" fmla="*/ 225409 w 304267"/>
                  <a:gd name="connsiteY6" fmla="*/ 0 h 91267"/>
                  <a:gd name="connsiteX7" fmla="*/ 234213 w 304267"/>
                  <a:gd name="connsiteY7" fmla="*/ 3631 h 91267"/>
                  <a:gd name="connsiteX8" fmla="*/ 300612 w 304267"/>
                  <a:gd name="connsiteY8" fmla="*/ 70030 h 91267"/>
                  <a:gd name="connsiteX9" fmla="*/ 300612 w 304267"/>
                  <a:gd name="connsiteY9" fmla="*/ 87637 h 91267"/>
                  <a:gd name="connsiteX10" fmla="*/ 291808 w 304267"/>
                  <a:gd name="connsiteY10" fmla="*/ 91268 h 9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267" h="91267">
                    <a:moveTo>
                      <a:pt x="291808" y="91268"/>
                    </a:moveTo>
                    <a:cubicBezTo>
                      <a:pt x="288625" y="91268"/>
                      <a:pt x="285442" y="90074"/>
                      <a:pt x="283005" y="87637"/>
                    </a:cubicBezTo>
                    <a:lnTo>
                      <a:pt x="220236" y="24869"/>
                    </a:lnTo>
                    <a:lnTo>
                      <a:pt x="12434" y="24869"/>
                    </a:lnTo>
                    <a:cubicBezTo>
                      <a:pt x="5571" y="24869"/>
                      <a:pt x="0" y="19298"/>
                      <a:pt x="0" y="12434"/>
                    </a:cubicBezTo>
                    <a:cubicBezTo>
                      <a:pt x="0" y="5571"/>
                      <a:pt x="5571" y="0"/>
                      <a:pt x="12434" y="0"/>
                    </a:cubicBezTo>
                    <a:lnTo>
                      <a:pt x="225409" y="0"/>
                    </a:lnTo>
                    <a:cubicBezTo>
                      <a:pt x="228692" y="0"/>
                      <a:pt x="231875" y="1293"/>
                      <a:pt x="234213" y="3631"/>
                    </a:cubicBezTo>
                    <a:lnTo>
                      <a:pt x="300612" y="70030"/>
                    </a:lnTo>
                    <a:cubicBezTo>
                      <a:pt x="305486" y="74904"/>
                      <a:pt x="305486" y="82763"/>
                      <a:pt x="300612" y="87637"/>
                    </a:cubicBezTo>
                    <a:cubicBezTo>
                      <a:pt x="298175" y="90074"/>
                      <a:pt x="294991" y="91268"/>
                      <a:pt x="291808" y="91268"/>
                    </a:cubicBezTo>
                    <a:close/>
                  </a:path>
                </a:pathLst>
              </a:custGeom>
              <a:solidFill>
                <a:schemeClr val="bg1"/>
              </a:solidFill>
              <a:ln w="0"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878326BB-A6CF-633F-80B9-98B350470260}"/>
                  </a:ext>
                </a:extLst>
              </p:cNvPr>
              <p:cNvSpPr/>
              <p:nvPr/>
            </p:nvSpPr>
            <p:spPr>
              <a:xfrm>
                <a:off x="11085656" y="8038872"/>
                <a:ext cx="167017" cy="248089"/>
              </a:xfrm>
              <a:custGeom>
                <a:avLst/>
                <a:gdLst>
                  <a:gd name="connsiteX0" fmla="*/ 154583 w 167017"/>
                  <a:gd name="connsiteY0" fmla="*/ 248089 h 248089"/>
                  <a:gd name="connsiteX1" fmla="*/ 142149 w 167017"/>
                  <a:gd name="connsiteY1" fmla="*/ 235655 h 248089"/>
                  <a:gd name="connsiteX2" fmla="*/ 142149 w 167017"/>
                  <a:gd name="connsiteY2" fmla="*/ 24869 h 248089"/>
                  <a:gd name="connsiteX3" fmla="*/ 12434 w 167017"/>
                  <a:gd name="connsiteY3" fmla="*/ 24869 h 248089"/>
                  <a:gd name="connsiteX4" fmla="*/ 0 w 167017"/>
                  <a:gd name="connsiteY4" fmla="*/ 12434 h 248089"/>
                  <a:gd name="connsiteX5" fmla="*/ 12434 w 167017"/>
                  <a:gd name="connsiteY5" fmla="*/ 0 h 248089"/>
                  <a:gd name="connsiteX6" fmla="*/ 154583 w 167017"/>
                  <a:gd name="connsiteY6" fmla="*/ 0 h 248089"/>
                  <a:gd name="connsiteX7" fmla="*/ 167018 w 167017"/>
                  <a:gd name="connsiteY7" fmla="*/ 12434 h 248089"/>
                  <a:gd name="connsiteX8" fmla="*/ 167018 w 167017"/>
                  <a:gd name="connsiteY8" fmla="*/ 235655 h 248089"/>
                  <a:gd name="connsiteX9" fmla="*/ 154583 w 167017"/>
                  <a:gd name="connsiteY9" fmla="*/ 248089 h 24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017" h="248089">
                    <a:moveTo>
                      <a:pt x="154583" y="248089"/>
                    </a:moveTo>
                    <a:cubicBezTo>
                      <a:pt x="147720" y="248089"/>
                      <a:pt x="142149" y="242519"/>
                      <a:pt x="142149" y="235655"/>
                    </a:cubicBezTo>
                    <a:lnTo>
                      <a:pt x="142149" y="24869"/>
                    </a:lnTo>
                    <a:lnTo>
                      <a:pt x="12434" y="24869"/>
                    </a:lnTo>
                    <a:cubicBezTo>
                      <a:pt x="5571" y="24869"/>
                      <a:pt x="0" y="19298"/>
                      <a:pt x="0" y="12434"/>
                    </a:cubicBezTo>
                    <a:cubicBezTo>
                      <a:pt x="0" y="5571"/>
                      <a:pt x="5571" y="0"/>
                      <a:pt x="12434" y="0"/>
                    </a:cubicBezTo>
                    <a:lnTo>
                      <a:pt x="154583" y="0"/>
                    </a:lnTo>
                    <a:cubicBezTo>
                      <a:pt x="161447" y="0"/>
                      <a:pt x="167018" y="5571"/>
                      <a:pt x="167018" y="12434"/>
                    </a:cubicBezTo>
                    <a:lnTo>
                      <a:pt x="167018" y="235655"/>
                    </a:lnTo>
                    <a:cubicBezTo>
                      <a:pt x="167018" y="242519"/>
                      <a:pt x="161447" y="248089"/>
                      <a:pt x="154583" y="248089"/>
                    </a:cubicBezTo>
                    <a:close/>
                  </a:path>
                </a:pathLst>
              </a:custGeom>
              <a:solidFill>
                <a:schemeClr val="bg1"/>
              </a:solidFill>
              <a:ln w="0" cap="flat">
                <a:noFill/>
                <a:prstDash val="solid"/>
                <a:miter/>
              </a:ln>
            </p:spPr>
            <p:txBody>
              <a:bodyPr rtlCol="0" anchor="ctr"/>
              <a:lstStyle/>
              <a:p>
                <a:endParaRPr lang="en-US"/>
              </a:p>
            </p:txBody>
          </p:sp>
        </p:grpSp>
      </p:grpSp>
      <p:grpSp>
        <p:nvGrpSpPr>
          <p:cNvPr id="344" name="Group 343">
            <a:extLst>
              <a:ext uri="{FF2B5EF4-FFF2-40B4-BE49-F238E27FC236}">
                <a16:creationId xmlns:a16="http://schemas.microsoft.com/office/drawing/2014/main" id="{B245B55C-6606-6078-2374-8124576A04BC}"/>
              </a:ext>
            </a:extLst>
          </p:cNvPr>
          <p:cNvGrpSpPr/>
          <p:nvPr/>
        </p:nvGrpSpPr>
        <p:grpSpPr>
          <a:xfrm>
            <a:off x="13954408" y="7243198"/>
            <a:ext cx="1154686" cy="1189602"/>
            <a:chOff x="13004149" y="7348960"/>
            <a:chExt cx="1154686" cy="1189602"/>
          </a:xfrm>
        </p:grpSpPr>
        <p:sp>
          <p:nvSpPr>
            <p:cNvPr id="336" name="Freeform: Shape 335">
              <a:extLst>
                <a:ext uri="{FF2B5EF4-FFF2-40B4-BE49-F238E27FC236}">
                  <a16:creationId xmlns:a16="http://schemas.microsoft.com/office/drawing/2014/main" id="{58336961-040A-B1A5-BD74-995E897C44DF}"/>
                </a:ext>
              </a:extLst>
            </p:cNvPr>
            <p:cNvSpPr/>
            <p:nvPr/>
          </p:nvSpPr>
          <p:spPr>
            <a:xfrm>
              <a:off x="13568394" y="7992972"/>
              <a:ext cx="590441" cy="545590"/>
            </a:xfrm>
            <a:custGeom>
              <a:avLst/>
              <a:gdLst>
                <a:gd name="connsiteX0" fmla="*/ 390209 w 590441"/>
                <a:gd name="connsiteY0" fmla="*/ 545590 h 545590"/>
                <a:gd name="connsiteX1" fmla="*/ 334202 w 590441"/>
                <a:gd name="connsiteY1" fmla="*/ 537681 h 545590"/>
                <a:gd name="connsiteX2" fmla="*/ 328944 w 590441"/>
                <a:gd name="connsiteY2" fmla="*/ 536995 h 545590"/>
                <a:gd name="connsiteX3" fmla="*/ 62808 w 590441"/>
                <a:gd name="connsiteY3" fmla="*/ 437691 h 545590"/>
                <a:gd name="connsiteX4" fmla="*/ 29661 w 590441"/>
                <a:gd name="connsiteY4" fmla="*/ 408888 h 545590"/>
                <a:gd name="connsiteX5" fmla="*/ 26415 w 590441"/>
                <a:gd name="connsiteY5" fmla="*/ 364676 h 545590"/>
                <a:gd name="connsiteX6" fmla="*/ 55355 w 590441"/>
                <a:gd name="connsiteY6" fmla="*/ 331118 h 545590"/>
                <a:gd name="connsiteX7" fmla="*/ 99567 w 590441"/>
                <a:gd name="connsiteY7" fmla="*/ 327872 h 545590"/>
                <a:gd name="connsiteX8" fmla="*/ 187075 w 590441"/>
                <a:gd name="connsiteY8" fmla="*/ 356767 h 545590"/>
                <a:gd name="connsiteX9" fmla="*/ 9818 w 590441"/>
                <a:gd name="connsiteY9" fmla="*/ 90996 h 545590"/>
                <a:gd name="connsiteX10" fmla="*/ 26049 w 590441"/>
                <a:gd name="connsiteY10" fmla="*/ 9843 h 545590"/>
                <a:gd name="connsiteX11" fmla="*/ 69986 w 590441"/>
                <a:gd name="connsiteY11" fmla="*/ 1157 h 545590"/>
                <a:gd name="connsiteX12" fmla="*/ 107202 w 590441"/>
                <a:gd name="connsiteY12" fmla="*/ 26074 h 545590"/>
                <a:gd name="connsiteX13" fmla="*/ 202620 w 590441"/>
                <a:gd name="connsiteY13" fmla="*/ 169132 h 545590"/>
                <a:gd name="connsiteX14" fmla="*/ 371144 w 590441"/>
                <a:gd name="connsiteY14" fmla="*/ 88345 h 545590"/>
                <a:gd name="connsiteX15" fmla="*/ 483478 w 590441"/>
                <a:gd name="connsiteY15" fmla="*/ 120394 h 545590"/>
                <a:gd name="connsiteX16" fmla="*/ 555442 w 590441"/>
                <a:gd name="connsiteY16" fmla="*/ 228294 h 545590"/>
                <a:gd name="connsiteX17" fmla="*/ 503687 w 590441"/>
                <a:gd name="connsiteY17" fmla="*/ 510386 h 545590"/>
                <a:gd name="connsiteX18" fmla="*/ 390164 w 590441"/>
                <a:gd name="connsiteY18" fmla="*/ 545590 h 545590"/>
                <a:gd name="connsiteX19" fmla="*/ 333334 w 590441"/>
                <a:gd name="connsiteY19" fmla="*/ 513586 h 545590"/>
                <a:gd name="connsiteX20" fmla="*/ 336808 w 590441"/>
                <a:gd name="connsiteY20" fmla="*/ 514135 h 545590"/>
                <a:gd name="connsiteX21" fmla="*/ 490611 w 590441"/>
                <a:gd name="connsiteY21" fmla="*/ 491138 h 545590"/>
                <a:gd name="connsiteX22" fmla="*/ 536102 w 590441"/>
                <a:gd name="connsiteY22" fmla="*/ 241232 h 545590"/>
                <a:gd name="connsiteX23" fmla="*/ 464139 w 590441"/>
                <a:gd name="connsiteY23" fmla="*/ 133333 h 545590"/>
                <a:gd name="connsiteX24" fmla="*/ 381020 w 590441"/>
                <a:gd name="connsiteY24" fmla="*/ 109513 h 545590"/>
                <a:gd name="connsiteX25" fmla="*/ 203626 w 590441"/>
                <a:gd name="connsiteY25" fmla="*/ 194552 h 545590"/>
                <a:gd name="connsiteX26" fmla="*/ 188904 w 590441"/>
                <a:gd name="connsiteY26" fmla="*/ 190483 h 545590"/>
                <a:gd name="connsiteX27" fmla="*/ 87862 w 590441"/>
                <a:gd name="connsiteY27" fmla="*/ 39013 h 545590"/>
                <a:gd name="connsiteX28" fmla="*/ 65460 w 590441"/>
                <a:gd name="connsiteY28" fmla="*/ 24017 h 545590"/>
                <a:gd name="connsiteX29" fmla="*/ 39033 w 590441"/>
                <a:gd name="connsiteY29" fmla="*/ 29274 h 545590"/>
                <a:gd name="connsiteX30" fmla="*/ 29295 w 590441"/>
                <a:gd name="connsiteY30" fmla="*/ 78103 h 545590"/>
                <a:gd name="connsiteX31" fmla="*/ 225343 w 590441"/>
                <a:gd name="connsiteY31" fmla="*/ 372037 h 545590"/>
                <a:gd name="connsiteX32" fmla="*/ 224931 w 590441"/>
                <a:gd name="connsiteY32" fmla="*/ 385570 h 545590"/>
                <a:gd name="connsiteX33" fmla="*/ 211992 w 590441"/>
                <a:gd name="connsiteY33" fmla="*/ 389594 h 545590"/>
                <a:gd name="connsiteX34" fmla="*/ 92389 w 590441"/>
                <a:gd name="connsiteY34" fmla="*/ 350046 h 545590"/>
                <a:gd name="connsiteX35" fmla="*/ 65962 w 590441"/>
                <a:gd name="connsiteY35" fmla="*/ 352012 h 545590"/>
                <a:gd name="connsiteX36" fmla="*/ 48680 w 590441"/>
                <a:gd name="connsiteY36" fmla="*/ 372037 h 545590"/>
                <a:gd name="connsiteX37" fmla="*/ 50646 w 590441"/>
                <a:gd name="connsiteY37" fmla="*/ 398463 h 545590"/>
                <a:gd name="connsiteX38" fmla="*/ 70672 w 590441"/>
                <a:gd name="connsiteY38" fmla="*/ 415746 h 545590"/>
                <a:gd name="connsiteX39" fmla="*/ 332968 w 590441"/>
                <a:gd name="connsiteY39" fmla="*/ 513632 h 545590"/>
                <a:gd name="connsiteX40" fmla="*/ 333379 w 590441"/>
                <a:gd name="connsiteY40" fmla="*/ 513632 h 54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90441" h="545590">
                  <a:moveTo>
                    <a:pt x="390209" y="545590"/>
                  </a:moveTo>
                  <a:cubicBezTo>
                    <a:pt x="371510" y="545590"/>
                    <a:pt x="352719" y="542984"/>
                    <a:pt x="334202" y="537681"/>
                  </a:cubicBezTo>
                  <a:cubicBezTo>
                    <a:pt x="332419" y="537864"/>
                    <a:pt x="330636" y="537681"/>
                    <a:pt x="328944" y="536995"/>
                  </a:cubicBezTo>
                  <a:lnTo>
                    <a:pt x="62808" y="437691"/>
                  </a:lnTo>
                  <a:cubicBezTo>
                    <a:pt x="48543" y="432982"/>
                    <a:pt x="36610" y="422695"/>
                    <a:pt x="29661" y="408888"/>
                  </a:cubicBezTo>
                  <a:cubicBezTo>
                    <a:pt x="22711" y="395080"/>
                    <a:pt x="21568" y="379353"/>
                    <a:pt x="26415" y="364676"/>
                  </a:cubicBezTo>
                  <a:cubicBezTo>
                    <a:pt x="31261" y="350000"/>
                    <a:pt x="41548" y="338067"/>
                    <a:pt x="55355" y="331118"/>
                  </a:cubicBezTo>
                  <a:cubicBezTo>
                    <a:pt x="69163" y="324168"/>
                    <a:pt x="84891" y="323025"/>
                    <a:pt x="99567" y="327872"/>
                  </a:cubicBezTo>
                  <a:lnTo>
                    <a:pt x="187075" y="356767"/>
                  </a:lnTo>
                  <a:lnTo>
                    <a:pt x="9818" y="90996"/>
                  </a:lnTo>
                  <a:cubicBezTo>
                    <a:pt x="-8104" y="64159"/>
                    <a:pt x="-789" y="27720"/>
                    <a:pt x="26049" y="9843"/>
                  </a:cubicBezTo>
                  <a:cubicBezTo>
                    <a:pt x="39079" y="1157"/>
                    <a:pt x="54670" y="-1907"/>
                    <a:pt x="69986" y="1157"/>
                  </a:cubicBezTo>
                  <a:cubicBezTo>
                    <a:pt x="85302" y="4220"/>
                    <a:pt x="98561" y="13090"/>
                    <a:pt x="107202" y="26074"/>
                  </a:cubicBezTo>
                  <a:lnTo>
                    <a:pt x="202620" y="169132"/>
                  </a:lnTo>
                  <a:lnTo>
                    <a:pt x="371144" y="88345"/>
                  </a:lnTo>
                  <a:cubicBezTo>
                    <a:pt x="411789" y="70011"/>
                    <a:pt x="458927" y="83498"/>
                    <a:pt x="483478" y="120394"/>
                  </a:cubicBezTo>
                  <a:lnTo>
                    <a:pt x="555442" y="228294"/>
                  </a:lnTo>
                  <a:cubicBezTo>
                    <a:pt x="617804" y="321791"/>
                    <a:pt x="594578" y="448344"/>
                    <a:pt x="503687" y="510386"/>
                  </a:cubicBezTo>
                  <a:cubicBezTo>
                    <a:pt x="469625" y="533612"/>
                    <a:pt x="430214" y="545590"/>
                    <a:pt x="390164" y="545590"/>
                  </a:cubicBezTo>
                  <a:close/>
                  <a:moveTo>
                    <a:pt x="333334" y="513586"/>
                  </a:moveTo>
                  <a:cubicBezTo>
                    <a:pt x="334477" y="513586"/>
                    <a:pt x="335620" y="513769"/>
                    <a:pt x="336808" y="514135"/>
                  </a:cubicBezTo>
                  <a:cubicBezTo>
                    <a:pt x="389249" y="530457"/>
                    <a:pt x="445302" y="522045"/>
                    <a:pt x="490611" y="491138"/>
                  </a:cubicBezTo>
                  <a:cubicBezTo>
                    <a:pt x="570986" y="436274"/>
                    <a:pt x="591423" y="324123"/>
                    <a:pt x="536102" y="241232"/>
                  </a:cubicBezTo>
                  <a:lnTo>
                    <a:pt x="464139" y="133333"/>
                  </a:lnTo>
                  <a:cubicBezTo>
                    <a:pt x="445942" y="105993"/>
                    <a:pt x="410966" y="95980"/>
                    <a:pt x="381020" y="109513"/>
                  </a:cubicBezTo>
                  <a:lnTo>
                    <a:pt x="203626" y="194552"/>
                  </a:lnTo>
                  <a:cubicBezTo>
                    <a:pt x="198368" y="197067"/>
                    <a:pt x="192104" y="195330"/>
                    <a:pt x="188904" y="190483"/>
                  </a:cubicBezTo>
                  <a:lnTo>
                    <a:pt x="87862" y="39013"/>
                  </a:lnTo>
                  <a:cubicBezTo>
                    <a:pt x="82650" y="31195"/>
                    <a:pt x="74695" y="25845"/>
                    <a:pt x="65460" y="24017"/>
                  </a:cubicBezTo>
                  <a:cubicBezTo>
                    <a:pt x="56270" y="22188"/>
                    <a:pt x="46851" y="24017"/>
                    <a:pt x="39033" y="29274"/>
                  </a:cubicBezTo>
                  <a:cubicBezTo>
                    <a:pt x="22894" y="40064"/>
                    <a:pt x="18505" y="61964"/>
                    <a:pt x="29295" y="78103"/>
                  </a:cubicBezTo>
                  <a:lnTo>
                    <a:pt x="225343" y="372037"/>
                  </a:lnTo>
                  <a:cubicBezTo>
                    <a:pt x="228086" y="376152"/>
                    <a:pt x="227949" y="381593"/>
                    <a:pt x="224931" y="385570"/>
                  </a:cubicBezTo>
                  <a:cubicBezTo>
                    <a:pt x="221914" y="389548"/>
                    <a:pt x="216747" y="391148"/>
                    <a:pt x="211992" y="389594"/>
                  </a:cubicBezTo>
                  <a:lnTo>
                    <a:pt x="92389" y="350046"/>
                  </a:lnTo>
                  <a:cubicBezTo>
                    <a:pt x="83610" y="347166"/>
                    <a:pt x="74238" y="347851"/>
                    <a:pt x="65962" y="352012"/>
                  </a:cubicBezTo>
                  <a:cubicBezTo>
                    <a:pt x="57687" y="356172"/>
                    <a:pt x="51561" y="363305"/>
                    <a:pt x="48680" y="372037"/>
                  </a:cubicBezTo>
                  <a:cubicBezTo>
                    <a:pt x="45754" y="380816"/>
                    <a:pt x="46486" y="390188"/>
                    <a:pt x="50646" y="398463"/>
                  </a:cubicBezTo>
                  <a:cubicBezTo>
                    <a:pt x="54807" y="406739"/>
                    <a:pt x="61939" y="412865"/>
                    <a:pt x="70672" y="415746"/>
                  </a:cubicBezTo>
                  <a:lnTo>
                    <a:pt x="332968" y="513632"/>
                  </a:lnTo>
                  <a:cubicBezTo>
                    <a:pt x="332968" y="513632"/>
                    <a:pt x="333242" y="513632"/>
                    <a:pt x="333379" y="513632"/>
                  </a:cubicBezTo>
                  <a:close/>
                </a:path>
              </a:pathLst>
            </a:custGeom>
            <a:solidFill>
              <a:schemeClr val="bg1"/>
            </a:solidFill>
            <a:ln w="0" cap="flat">
              <a:noFill/>
              <a:prstDash val="solid"/>
              <a:miter/>
            </a:ln>
          </p:spPr>
          <p:txBody>
            <a:bodyPr rtlCol="0" anchor="ctr"/>
            <a:lstStyle/>
            <a:p>
              <a:endParaRPr lang="en-US"/>
            </a:p>
          </p:txBody>
        </p:sp>
        <p:grpSp>
          <p:nvGrpSpPr>
            <p:cNvPr id="337" name="Graphic 333">
              <a:extLst>
                <a:ext uri="{FF2B5EF4-FFF2-40B4-BE49-F238E27FC236}">
                  <a16:creationId xmlns:a16="http://schemas.microsoft.com/office/drawing/2014/main" id="{5054C8C3-468C-F48B-5E3C-55D80B4776BE}"/>
                </a:ext>
              </a:extLst>
            </p:cNvPr>
            <p:cNvGrpSpPr/>
            <p:nvPr/>
          </p:nvGrpSpPr>
          <p:grpSpPr>
            <a:xfrm>
              <a:off x="13004149" y="7348960"/>
              <a:ext cx="1114039" cy="1158695"/>
              <a:chOff x="13004149" y="7348960"/>
              <a:chExt cx="1114039" cy="1158695"/>
            </a:xfrm>
            <a:solidFill>
              <a:schemeClr val="bg1"/>
            </a:solidFill>
          </p:grpSpPr>
          <p:sp>
            <p:nvSpPr>
              <p:cNvPr id="338" name="Freeform: Shape 337">
                <a:extLst>
                  <a:ext uri="{FF2B5EF4-FFF2-40B4-BE49-F238E27FC236}">
                    <a16:creationId xmlns:a16="http://schemas.microsoft.com/office/drawing/2014/main" id="{8F062A04-4F06-9094-3C69-E303EB98FA59}"/>
                  </a:ext>
                </a:extLst>
              </p:cNvPr>
              <p:cNvSpPr/>
              <p:nvPr/>
            </p:nvSpPr>
            <p:spPr>
              <a:xfrm>
                <a:off x="13004149" y="7866005"/>
                <a:ext cx="564276" cy="641650"/>
              </a:xfrm>
              <a:custGeom>
                <a:avLst/>
                <a:gdLst>
                  <a:gd name="connsiteX0" fmla="*/ 395481 w 564276"/>
                  <a:gd name="connsiteY0" fmla="*/ 641650 h 641650"/>
                  <a:gd name="connsiteX1" fmla="*/ 386474 w 564276"/>
                  <a:gd name="connsiteY1" fmla="*/ 637398 h 641650"/>
                  <a:gd name="connsiteX2" fmla="*/ 2654 w 564276"/>
                  <a:gd name="connsiteY2" fmla="*/ 169729 h 641650"/>
                  <a:gd name="connsiteX3" fmla="*/ 48 w 564276"/>
                  <a:gd name="connsiteY3" fmla="*/ 161179 h 641650"/>
                  <a:gd name="connsiteX4" fmla="*/ 4254 w 564276"/>
                  <a:gd name="connsiteY4" fmla="*/ 153315 h 641650"/>
                  <a:gd name="connsiteX5" fmla="*/ 187820 w 564276"/>
                  <a:gd name="connsiteY5" fmla="*/ 2668 h 641650"/>
                  <a:gd name="connsiteX6" fmla="*/ 204234 w 564276"/>
                  <a:gd name="connsiteY6" fmla="*/ 4268 h 641650"/>
                  <a:gd name="connsiteX7" fmla="*/ 202633 w 564276"/>
                  <a:gd name="connsiteY7" fmla="*/ 20681 h 641650"/>
                  <a:gd name="connsiteX8" fmla="*/ 28074 w 564276"/>
                  <a:gd name="connsiteY8" fmla="*/ 163922 h 641650"/>
                  <a:gd name="connsiteX9" fmla="*/ 397081 w 564276"/>
                  <a:gd name="connsiteY9" fmla="*/ 613578 h 641650"/>
                  <a:gd name="connsiteX10" fmla="*/ 545214 w 564276"/>
                  <a:gd name="connsiteY10" fmla="*/ 492055 h 641650"/>
                  <a:gd name="connsiteX11" fmla="*/ 561627 w 564276"/>
                  <a:gd name="connsiteY11" fmla="*/ 493655 h 641650"/>
                  <a:gd name="connsiteX12" fmla="*/ 560027 w 564276"/>
                  <a:gd name="connsiteY12" fmla="*/ 510068 h 641650"/>
                  <a:gd name="connsiteX13" fmla="*/ 402887 w 564276"/>
                  <a:gd name="connsiteY13" fmla="*/ 638999 h 641650"/>
                  <a:gd name="connsiteX14" fmla="*/ 395481 w 564276"/>
                  <a:gd name="connsiteY14" fmla="*/ 641650 h 64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64276" h="641650">
                    <a:moveTo>
                      <a:pt x="395481" y="641650"/>
                    </a:moveTo>
                    <a:cubicBezTo>
                      <a:pt x="392097" y="641650"/>
                      <a:pt x="388760" y="640187"/>
                      <a:pt x="386474" y="637398"/>
                    </a:cubicBezTo>
                    <a:lnTo>
                      <a:pt x="2654" y="169729"/>
                    </a:lnTo>
                    <a:cubicBezTo>
                      <a:pt x="688" y="167351"/>
                      <a:pt x="-227" y="164288"/>
                      <a:pt x="48" y="161179"/>
                    </a:cubicBezTo>
                    <a:cubicBezTo>
                      <a:pt x="368" y="158116"/>
                      <a:pt x="1876" y="155281"/>
                      <a:pt x="4254" y="153315"/>
                    </a:cubicBezTo>
                    <a:lnTo>
                      <a:pt x="187820" y="2668"/>
                    </a:lnTo>
                    <a:cubicBezTo>
                      <a:pt x="192804" y="-1447"/>
                      <a:pt x="200164" y="-716"/>
                      <a:pt x="204234" y="4268"/>
                    </a:cubicBezTo>
                    <a:cubicBezTo>
                      <a:pt x="208303" y="9251"/>
                      <a:pt x="207617" y="16567"/>
                      <a:pt x="202633" y="20681"/>
                    </a:cubicBezTo>
                    <a:lnTo>
                      <a:pt x="28074" y="163922"/>
                    </a:lnTo>
                    <a:lnTo>
                      <a:pt x="397081" y="613578"/>
                    </a:lnTo>
                    <a:lnTo>
                      <a:pt x="545214" y="492055"/>
                    </a:lnTo>
                    <a:cubicBezTo>
                      <a:pt x="550197" y="487940"/>
                      <a:pt x="557513" y="488671"/>
                      <a:pt x="561627" y="493655"/>
                    </a:cubicBezTo>
                    <a:cubicBezTo>
                      <a:pt x="565697" y="498638"/>
                      <a:pt x="565011" y="505953"/>
                      <a:pt x="560027" y="510068"/>
                    </a:cubicBezTo>
                    <a:lnTo>
                      <a:pt x="402887" y="638999"/>
                    </a:lnTo>
                    <a:cubicBezTo>
                      <a:pt x="400738" y="640782"/>
                      <a:pt x="398087" y="641650"/>
                      <a:pt x="395481" y="641650"/>
                    </a:cubicBezTo>
                    <a:close/>
                  </a:path>
                </a:pathLst>
              </a:custGeom>
              <a:solidFill>
                <a:schemeClr val="bg1"/>
              </a:solidFill>
              <a:ln w="0"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9186C898-1435-2DFA-E504-51DBD9ABEE68}"/>
                  </a:ext>
                </a:extLst>
              </p:cNvPr>
              <p:cNvSpPr/>
              <p:nvPr/>
            </p:nvSpPr>
            <p:spPr>
              <a:xfrm>
                <a:off x="13138357" y="7348960"/>
                <a:ext cx="483367" cy="757228"/>
              </a:xfrm>
              <a:custGeom>
                <a:avLst/>
                <a:gdLst>
                  <a:gd name="connsiteX0" fmla="*/ 226525 w 483367"/>
                  <a:gd name="connsiteY0" fmla="*/ 757183 h 757228"/>
                  <a:gd name="connsiteX1" fmla="*/ 215644 w 483367"/>
                  <a:gd name="connsiteY1" fmla="*/ 749639 h 757228"/>
                  <a:gd name="connsiteX2" fmla="*/ 760 w 483367"/>
                  <a:gd name="connsiteY2" fmla="*/ 184174 h 757228"/>
                  <a:gd name="connsiteX3" fmla="*/ 1034 w 483367"/>
                  <a:gd name="connsiteY3" fmla="*/ 175258 h 757228"/>
                  <a:gd name="connsiteX4" fmla="*/ 7526 w 483367"/>
                  <a:gd name="connsiteY4" fmla="*/ 169132 h 757228"/>
                  <a:gd name="connsiteX5" fmla="*/ 450828 w 483367"/>
                  <a:gd name="connsiteY5" fmla="*/ 745 h 757228"/>
                  <a:gd name="connsiteX6" fmla="*/ 465870 w 483367"/>
                  <a:gd name="connsiteY6" fmla="*/ 7512 h 757228"/>
                  <a:gd name="connsiteX7" fmla="*/ 482604 w 483367"/>
                  <a:gd name="connsiteY7" fmla="*/ 51494 h 757228"/>
                  <a:gd name="connsiteX8" fmla="*/ 475837 w 483367"/>
                  <a:gd name="connsiteY8" fmla="*/ 66536 h 757228"/>
                  <a:gd name="connsiteX9" fmla="*/ 460795 w 483367"/>
                  <a:gd name="connsiteY9" fmla="*/ 59770 h 757228"/>
                  <a:gd name="connsiteX10" fmla="*/ 448222 w 483367"/>
                  <a:gd name="connsiteY10" fmla="*/ 26668 h 757228"/>
                  <a:gd name="connsiteX11" fmla="*/ 26729 w 483367"/>
                  <a:gd name="connsiteY11" fmla="*/ 186780 h 757228"/>
                  <a:gd name="connsiteX12" fmla="*/ 237407 w 483367"/>
                  <a:gd name="connsiteY12" fmla="*/ 741409 h 757228"/>
                  <a:gd name="connsiteX13" fmla="*/ 230640 w 483367"/>
                  <a:gd name="connsiteY13" fmla="*/ 756451 h 757228"/>
                  <a:gd name="connsiteX14" fmla="*/ 226525 w 483367"/>
                  <a:gd name="connsiteY14" fmla="*/ 757228 h 757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3367" h="757228">
                    <a:moveTo>
                      <a:pt x="226525" y="757183"/>
                    </a:moveTo>
                    <a:cubicBezTo>
                      <a:pt x="221816" y="757183"/>
                      <a:pt x="217381" y="754302"/>
                      <a:pt x="215644" y="749639"/>
                    </a:cubicBezTo>
                    <a:lnTo>
                      <a:pt x="760" y="184174"/>
                    </a:lnTo>
                    <a:cubicBezTo>
                      <a:pt x="-338" y="181293"/>
                      <a:pt x="-246" y="178093"/>
                      <a:pt x="1034" y="175258"/>
                    </a:cubicBezTo>
                    <a:cubicBezTo>
                      <a:pt x="2314" y="172424"/>
                      <a:pt x="4646" y="170229"/>
                      <a:pt x="7526" y="169132"/>
                    </a:cubicBezTo>
                    <a:lnTo>
                      <a:pt x="450828" y="745"/>
                    </a:lnTo>
                    <a:cubicBezTo>
                      <a:pt x="456817" y="-1495"/>
                      <a:pt x="463584" y="1477"/>
                      <a:pt x="465870" y="7512"/>
                    </a:cubicBezTo>
                    <a:lnTo>
                      <a:pt x="482604" y="51494"/>
                    </a:lnTo>
                    <a:cubicBezTo>
                      <a:pt x="484890" y="57529"/>
                      <a:pt x="481872" y="64250"/>
                      <a:pt x="475837" y="66536"/>
                    </a:cubicBezTo>
                    <a:cubicBezTo>
                      <a:pt x="469848" y="68822"/>
                      <a:pt x="463081" y="65805"/>
                      <a:pt x="460795" y="59770"/>
                    </a:cubicBezTo>
                    <a:lnTo>
                      <a:pt x="448222" y="26668"/>
                    </a:lnTo>
                    <a:lnTo>
                      <a:pt x="26729" y="186780"/>
                    </a:lnTo>
                    <a:lnTo>
                      <a:pt x="237407" y="741409"/>
                    </a:lnTo>
                    <a:cubicBezTo>
                      <a:pt x="239693" y="747444"/>
                      <a:pt x="236675" y="754165"/>
                      <a:pt x="230640" y="756451"/>
                    </a:cubicBezTo>
                    <a:cubicBezTo>
                      <a:pt x="229269" y="756954"/>
                      <a:pt x="227897" y="757228"/>
                      <a:pt x="226525" y="757228"/>
                    </a:cubicBezTo>
                    <a:close/>
                  </a:path>
                </a:pathLst>
              </a:custGeom>
              <a:solidFill>
                <a:schemeClr val="bg1"/>
              </a:solidFill>
              <a:ln w="0"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D5EC37A6-886B-5BA6-666D-D1154A527CBD}"/>
                  </a:ext>
                </a:extLst>
              </p:cNvPr>
              <p:cNvSpPr/>
              <p:nvPr/>
            </p:nvSpPr>
            <p:spPr>
              <a:xfrm>
                <a:off x="13559404" y="7425066"/>
                <a:ext cx="558783" cy="634304"/>
              </a:xfrm>
              <a:custGeom>
                <a:avLst/>
                <a:gdLst>
                  <a:gd name="connsiteX0" fmla="*/ 458864 w 558783"/>
                  <a:gd name="connsiteY0" fmla="*/ 634305 h 634304"/>
                  <a:gd name="connsiteX1" fmla="*/ 447297 w 558783"/>
                  <a:gd name="connsiteY1" fmla="*/ 623880 h 634304"/>
                  <a:gd name="connsiteX2" fmla="*/ 457629 w 558783"/>
                  <a:gd name="connsiteY2" fmla="*/ 611033 h 634304"/>
                  <a:gd name="connsiteX3" fmla="*/ 534348 w 558783"/>
                  <a:gd name="connsiteY3" fmla="*/ 602849 h 634304"/>
                  <a:gd name="connsiteX4" fmla="*/ 472763 w 558783"/>
                  <a:gd name="connsiteY4" fmla="*/ 24445 h 634304"/>
                  <a:gd name="connsiteX5" fmla="*/ 24477 w 558783"/>
                  <a:gd name="connsiteY5" fmla="*/ 72177 h 634304"/>
                  <a:gd name="connsiteX6" fmla="*/ 30329 w 558783"/>
                  <a:gd name="connsiteY6" fmla="*/ 121875 h 634304"/>
                  <a:gd name="connsiteX7" fmla="*/ 30375 w 558783"/>
                  <a:gd name="connsiteY7" fmla="*/ 123109 h 634304"/>
                  <a:gd name="connsiteX8" fmla="*/ 18717 w 558783"/>
                  <a:gd name="connsiteY8" fmla="*/ 134814 h 634304"/>
                  <a:gd name="connsiteX9" fmla="*/ 7104 w 558783"/>
                  <a:gd name="connsiteY9" fmla="*/ 123978 h 634304"/>
                  <a:gd name="connsiteX10" fmla="*/ 63 w 558783"/>
                  <a:gd name="connsiteY10" fmla="*/ 63079 h 634304"/>
                  <a:gd name="connsiteX11" fmla="*/ 2577 w 558783"/>
                  <a:gd name="connsiteY11" fmla="*/ 54529 h 634304"/>
                  <a:gd name="connsiteX12" fmla="*/ 10395 w 558783"/>
                  <a:gd name="connsiteY12" fmla="*/ 50277 h 634304"/>
                  <a:gd name="connsiteX13" fmla="*/ 481861 w 558783"/>
                  <a:gd name="connsiteY13" fmla="*/ 77 h 634304"/>
                  <a:gd name="connsiteX14" fmla="*/ 490411 w 558783"/>
                  <a:gd name="connsiteY14" fmla="*/ 2591 h 634304"/>
                  <a:gd name="connsiteX15" fmla="*/ 494663 w 558783"/>
                  <a:gd name="connsiteY15" fmla="*/ 10409 h 634304"/>
                  <a:gd name="connsiteX16" fmla="*/ 558716 w 558783"/>
                  <a:gd name="connsiteY16" fmla="*/ 611993 h 634304"/>
                  <a:gd name="connsiteX17" fmla="*/ 548384 w 558783"/>
                  <a:gd name="connsiteY17" fmla="*/ 624840 h 634304"/>
                  <a:gd name="connsiteX18" fmla="*/ 460098 w 558783"/>
                  <a:gd name="connsiteY18" fmla="*/ 634259 h 634304"/>
                  <a:gd name="connsiteX19" fmla="*/ 458864 w 558783"/>
                  <a:gd name="connsiteY19" fmla="*/ 634305 h 63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8783" h="634304">
                    <a:moveTo>
                      <a:pt x="458864" y="634305"/>
                    </a:moveTo>
                    <a:cubicBezTo>
                      <a:pt x="452966" y="634305"/>
                      <a:pt x="447937" y="629870"/>
                      <a:pt x="447297" y="623880"/>
                    </a:cubicBezTo>
                    <a:cubicBezTo>
                      <a:pt x="446611" y="617480"/>
                      <a:pt x="451228" y="611719"/>
                      <a:pt x="457629" y="611033"/>
                    </a:cubicBezTo>
                    <a:lnTo>
                      <a:pt x="534348" y="602849"/>
                    </a:lnTo>
                    <a:lnTo>
                      <a:pt x="472763" y="24445"/>
                    </a:lnTo>
                    <a:lnTo>
                      <a:pt x="24477" y="72177"/>
                    </a:lnTo>
                    <a:lnTo>
                      <a:pt x="30329" y="121875"/>
                    </a:lnTo>
                    <a:cubicBezTo>
                      <a:pt x="30329" y="122286"/>
                      <a:pt x="30375" y="122698"/>
                      <a:pt x="30375" y="123109"/>
                    </a:cubicBezTo>
                    <a:cubicBezTo>
                      <a:pt x="30375" y="129556"/>
                      <a:pt x="25163" y="134814"/>
                      <a:pt x="18717" y="134814"/>
                    </a:cubicBezTo>
                    <a:cubicBezTo>
                      <a:pt x="12270" y="134814"/>
                      <a:pt x="7469" y="130059"/>
                      <a:pt x="7104" y="123978"/>
                    </a:cubicBezTo>
                    <a:lnTo>
                      <a:pt x="63" y="63079"/>
                    </a:lnTo>
                    <a:cubicBezTo>
                      <a:pt x="-257" y="60016"/>
                      <a:pt x="657" y="56907"/>
                      <a:pt x="2577" y="54529"/>
                    </a:cubicBezTo>
                    <a:cubicBezTo>
                      <a:pt x="4498" y="52106"/>
                      <a:pt x="7332" y="50597"/>
                      <a:pt x="10395" y="50277"/>
                    </a:cubicBezTo>
                    <a:lnTo>
                      <a:pt x="481861" y="77"/>
                    </a:lnTo>
                    <a:cubicBezTo>
                      <a:pt x="484970" y="-289"/>
                      <a:pt x="488033" y="671"/>
                      <a:pt x="490411" y="2591"/>
                    </a:cubicBezTo>
                    <a:cubicBezTo>
                      <a:pt x="492834" y="4557"/>
                      <a:pt x="494343" y="7346"/>
                      <a:pt x="494663" y="10409"/>
                    </a:cubicBezTo>
                    <a:lnTo>
                      <a:pt x="558716" y="611993"/>
                    </a:lnTo>
                    <a:cubicBezTo>
                      <a:pt x="559402" y="618394"/>
                      <a:pt x="554784" y="624155"/>
                      <a:pt x="548384" y="624840"/>
                    </a:cubicBezTo>
                    <a:lnTo>
                      <a:pt x="460098" y="634259"/>
                    </a:lnTo>
                    <a:cubicBezTo>
                      <a:pt x="459687" y="634305"/>
                      <a:pt x="459275" y="634305"/>
                      <a:pt x="458864" y="634305"/>
                    </a:cubicBezTo>
                    <a:close/>
                  </a:path>
                </a:pathLst>
              </a:custGeom>
              <a:solidFill>
                <a:schemeClr val="bg1"/>
              </a:solidFill>
              <a:ln w="0" cap="flat">
                <a:noFill/>
                <a:prstDash val="solid"/>
                <a:miter/>
              </a:ln>
            </p:spPr>
            <p:txBody>
              <a:bodyPr rtlCol="0" anchor="ctr"/>
              <a:lstStyle/>
              <a:p>
                <a:endParaRPr lang="en-US"/>
              </a:p>
            </p:txBody>
          </p:sp>
        </p:grpSp>
        <p:grpSp>
          <p:nvGrpSpPr>
            <p:cNvPr id="341" name="Graphic 333">
              <a:extLst>
                <a:ext uri="{FF2B5EF4-FFF2-40B4-BE49-F238E27FC236}">
                  <a16:creationId xmlns:a16="http://schemas.microsoft.com/office/drawing/2014/main" id="{FBF89BF5-2D4E-8E2A-BD03-2D96EA7A568F}"/>
                </a:ext>
              </a:extLst>
            </p:cNvPr>
            <p:cNvGrpSpPr/>
            <p:nvPr/>
          </p:nvGrpSpPr>
          <p:grpSpPr>
            <a:xfrm>
              <a:off x="13576581" y="7541973"/>
              <a:ext cx="434444" cy="496749"/>
              <a:chOff x="13576581" y="7541973"/>
              <a:chExt cx="434444" cy="496749"/>
            </a:xfrm>
            <a:solidFill>
              <a:srgbClr val="9FD07A"/>
            </a:solidFill>
          </p:grpSpPr>
          <p:sp>
            <p:nvSpPr>
              <p:cNvPr id="342" name="Freeform: Shape 341">
                <a:extLst>
                  <a:ext uri="{FF2B5EF4-FFF2-40B4-BE49-F238E27FC236}">
                    <a16:creationId xmlns:a16="http://schemas.microsoft.com/office/drawing/2014/main" id="{15CC3A5D-C206-BA8C-6965-E90C30D1B62D}"/>
                  </a:ext>
                </a:extLst>
              </p:cNvPr>
              <p:cNvSpPr/>
              <p:nvPr/>
            </p:nvSpPr>
            <p:spPr>
              <a:xfrm>
                <a:off x="13576581" y="7541973"/>
                <a:ext cx="434444" cy="496749"/>
              </a:xfrm>
              <a:custGeom>
                <a:avLst/>
                <a:gdLst>
                  <a:gd name="connsiteX0" fmla="*/ 253914 w 434444"/>
                  <a:gd name="connsiteY0" fmla="*/ 496687 h 496749"/>
                  <a:gd name="connsiteX1" fmla="*/ 249982 w 434444"/>
                  <a:gd name="connsiteY1" fmla="*/ 496458 h 496749"/>
                  <a:gd name="connsiteX2" fmla="*/ 48311 w 434444"/>
                  <a:gd name="connsiteY2" fmla="*/ 359710 h 496749"/>
                  <a:gd name="connsiteX3" fmla="*/ 21930 w 434444"/>
                  <a:gd name="connsiteY3" fmla="*/ 282443 h 496749"/>
                  <a:gd name="connsiteX4" fmla="*/ 76 w 434444"/>
                  <a:gd name="connsiteY4" fmla="*/ 85710 h 496749"/>
                  <a:gd name="connsiteX5" fmla="*/ 10363 w 434444"/>
                  <a:gd name="connsiteY5" fmla="*/ 72817 h 496749"/>
                  <a:gd name="connsiteX6" fmla="*/ 192329 w 434444"/>
                  <a:gd name="connsiteY6" fmla="*/ 2911 h 496749"/>
                  <a:gd name="connsiteX7" fmla="*/ 205679 w 434444"/>
                  <a:gd name="connsiteY7" fmla="*/ 1448 h 496749"/>
                  <a:gd name="connsiteX8" fmla="*/ 398527 w 434444"/>
                  <a:gd name="connsiteY8" fmla="*/ 29703 h 496749"/>
                  <a:gd name="connsiteX9" fmla="*/ 411420 w 434444"/>
                  <a:gd name="connsiteY9" fmla="*/ 39990 h 496749"/>
                  <a:gd name="connsiteX10" fmla="*/ 433274 w 434444"/>
                  <a:gd name="connsiteY10" fmla="*/ 236677 h 496749"/>
                  <a:gd name="connsiteX11" fmla="*/ 424633 w 434444"/>
                  <a:gd name="connsiteY11" fmla="*/ 317510 h 496749"/>
                  <a:gd name="connsiteX12" fmla="*/ 257709 w 434444"/>
                  <a:gd name="connsiteY12" fmla="*/ 495589 h 496749"/>
                  <a:gd name="connsiteX13" fmla="*/ 253914 w 434444"/>
                  <a:gd name="connsiteY13" fmla="*/ 496687 h 496749"/>
                  <a:gd name="connsiteX14" fmla="*/ 24536 w 434444"/>
                  <a:gd name="connsiteY14" fmla="*/ 94534 h 496749"/>
                  <a:gd name="connsiteX15" fmla="*/ 45111 w 434444"/>
                  <a:gd name="connsiteY15" fmla="*/ 279837 h 496749"/>
                  <a:gd name="connsiteX16" fmla="*/ 67788 w 434444"/>
                  <a:gd name="connsiteY16" fmla="*/ 346862 h 496749"/>
                  <a:gd name="connsiteX17" fmla="*/ 251308 w 434444"/>
                  <a:gd name="connsiteY17" fmla="*/ 472775 h 496749"/>
                  <a:gd name="connsiteX18" fmla="*/ 402504 w 434444"/>
                  <a:gd name="connsiteY18" fmla="*/ 310241 h 496749"/>
                  <a:gd name="connsiteX19" fmla="*/ 410140 w 434444"/>
                  <a:gd name="connsiteY19" fmla="*/ 239237 h 496749"/>
                  <a:gd name="connsiteX20" fmla="*/ 389566 w 434444"/>
                  <a:gd name="connsiteY20" fmla="*/ 54026 h 496749"/>
                  <a:gd name="connsiteX21" fmla="*/ 201656 w 434444"/>
                  <a:gd name="connsiteY21" fmla="*/ 25634 h 496749"/>
                  <a:gd name="connsiteX22" fmla="*/ 24536 w 434444"/>
                  <a:gd name="connsiteY22" fmla="*/ 94579 h 49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4444" h="496749">
                    <a:moveTo>
                      <a:pt x="253914" y="496687"/>
                    </a:moveTo>
                    <a:cubicBezTo>
                      <a:pt x="252588" y="496824"/>
                      <a:pt x="251262" y="496732"/>
                      <a:pt x="249982" y="496458"/>
                    </a:cubicBezTo>
                    <a:cubicBezTo>
                      <a:pt x="167137" y="477119"/>
                      <a:pt x="87996" y="423443"/>
                      <a:pt x="48311" y="359710"/>
                    </a:cubicBezTo>
                    <a:cubicBezTo>
                      <a:pt x="34001" y="336484"/>
                      <a:pt x="24994" y="309966"/>
                      <a:pt x="21930" y="282443"/>
                    </a:cubicBezTo>
                    <a:lnTo>
                      <a:pt x="76" y="85710"/>
                    </a:lnTo>
                    <a:cubicBezTo>
                      <a:pt x="-655" y="79309"/>
                      <a:pt x="3962" y="73548"/>
                      <a:pt x="10363" y="72817"/>
                    </a:cubicBezTo>
                    <a:cubicBezTo>
                      <a:pt x="84064" y="64633"/>
                      <a:pt x="152095" y="38481"/>
                      <a:pt x="192329" y="2911"/>
                    </a:cubicBezTo>
                    <a:cubicBezTo>
                      <a:pt x="196032" y="-335"/>
                      <a:pt x="201336" y="-930"/>
                      <a:pt x="205679" y="1448"/>
                    </a:cubicBezTo>
                    <a:cubicBezTo>
                      <a:pt x="252771" y="27325"/>
                      <a:pt x="324872" y="37886"/>
                      <a:pt x="398527" y="29703"/>
                    </a:cubicBezTo>
                    <a:cubicBezTo>
                      <a:pt x="404928" y="28971"/>
                      <a:pt x="410688" y="33589"/>
                      <a:pt x="411420" y="39990"/>
                    </a:cubicBezTo>
                    <a:lnTo>
                      <a:pt x="433274" y="236677"/>
                    </a:lnTo>
                    <a:cubicBezTo>
                      <a:pt x="436337" y="264429"/>
                      <a:pt x="433365" y="292364"/>
                      <a:pt x="424633" y="317510"/>
                    </a:cubicBezTo>
                    <a:cubicBezTo>
                      <a:pt x="399761" y="388833"/>
                      <a:pt x="334290" y="458556"/>
                      <a:pt x="257709" y="495589"/>
                    </a:cubicBezTo>
                    <a:cubicBezTo>
                      <a:pt x="256520" y="496184"/>
                      <a:pt x="255240" y="496550"/>
                      <a:pt x="253914" y="496687"/>
                    </a:cubicBezTo>
                    <a:close/>
                    <a:moveTo>
                      <a:pt x="24536" y="94534"/>
                    </a:moveTo>
                    <a:lnTo>
                      <a:pt x="45111" y="279837"/>
                    </a:lnTo>
                    <a:cubicBezTo>
                      <a:pt x="47808" y="303977"/>
                      <a:pt x="55626" y="327157"/>
                      <a:pt x="67788" y="346862"/>
                    </a:cubicBezTo>
                    <a:cubicBezTo>
                      <a:pt x="104044" y="405110"/>
                      <a:pt x="175641" y="453984"/>
                      <a:pt x="251308" y="472775"/>
                    </a:cubicBezTo>
                    <a:cubicBezTo>
                      <a:pt x="320985" y="437845"/>
                      <a:pt x="380102" y="374431"/>
                      <a:pt x="402504" y="310241"/>
                    </a:cubicBezTo>
                    <a:cubicBezTo>
                      <a:pt x="410231" y="287929"/>
                      <a:pt x="412837" y="263515"/>
                      <a:pt x="410140" y="239237"/>
                    </a:cubicBezTo>
                    <a:lnTo>
                      <a:pt x="389566" y="54026"/>
                    </a:lnTo>
                    <a:cubicBezTo>
                      <a:pt x="318014" y="60244"/>
                      <a:pt x="250577" y="50048"/>
                      <a:pt x="201656" y="25634"/>
                    </a:cubicBezTo>
                    <a:cubicBezTo>
                      <a:pt x="159319" y="60198"/>
                      <a:pt x="95768" y="84932"/>
                      <a:pt x="24536" y="94579"/>
                    </a:cubicBezTo>
                    <a:close/>
                  </a:path>
                </a:pathLst>
              </a:custGeom>
              <a:grpFill/>
              <a:ln w="0"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0C543F17-FA70-10ED-939B-882BD8E4720A}"/>
                  </a:ext>
                </a:extLst>
              </p:cNvPr>
              <p:cNvSpPr/>
              <p:nvPr/>
            </p:nvSpPr>
            <p:spPr>
              <a:xfrm>
                <a:off x="13694094" y="7839648"/>
                <a:ext cx="136814" cy="108826"/>
              </a:xfrm>
              <a:custGeom>
                <a:avLst/>
                <a:gdLst>
                  <a:gd name="connsiteX0" fmla="*/ 126388 w 136814"/>
                  <a:gd name="connsiteY0" fmla="*/ 108760 h 108826"/>
                  <a:gd name="connsiteX1" fmla="*/ 121039 w 136814"/>
                  <a:gd name="connsiteY1" fmla="*/ 108075 h 108826"/>
                  <a:gd name="connsiteX2" fmla="*/ 1755 w 136814"/>
                  <a:gd name="connsiteY2" fmla="*/ 17823 h 108826"/>
                  <a:gd name="connsiteX3" fmla="*/ 5504 w 136814"/>
                  <a:gd name="connsiteY3" fmla="*/ 1775 h 108826"/>
                  <a:gd name="connsiteX4" fmla="*/ 21552 w 136814"/>
                  <a:gd name="connsiteY4" fmla="*/ 5525 h 108826"/>
                  <a:gd name="connsiteX5" fmla="*/ 129223 w 136814"/>
                  <a:gd name="connsiteY5" fmla="*/ 86266 h 108826"/>
                  <a:gd name="connsiteX6" fmla="*/ 136081 w 136814"/>
                  <a:gd name="connsiteY6" fmla="*/ 101262 h 108826"/>
                  <a:gd name="connsiteX7" fmla="*/ 126434 w 136814"/>
                  <a:gd name="connsiteY7" fmla="*/ 108760 h 10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814" h="108826">
                    <a:moveTo>
                      <a:pt x="126388" y="108760"/>
                    </a:moveTo>
                    <a:cubicBezTo>
                      <a:pt x="124651" y="108943"/>
                      <a:pt x="122822" y="108760"/>
                      <a:pt x="121039" y="108075"/>
                    </a:cubicBezTo>
                    <a:cubicBezTo>
                      <a:pt x="96350" y="98839"/>
                      <a:pt x="35222" y="71590"/>
                      <a:pt x="1755" y="17823"/>
                    </a:cubicBezTo>
                    <a:cubicBezTo>
                      <a:pt x="-1628" y="12337"/>
                      <a:pt x="18" y="5159"/>
                      <a:pt x="5504" y="1775"/>
                    </a:cubicBezTo>
                    <a:cubicBezTo>
                      <a:pt x="10945" y="-1654"/>
                      <a:pt x="18169" y="38"/>
                      <a:pt x="21552" y="5525"/>
                    </a:cubicBezTo>
                    <a:cubicBezTo>
                      <a:pt x="42172" y="38580"/>
                      <a:pt x="82405" y="68801"/>
                      <a:pt x="129223" y="86266"/>
                    </a:cubicBezTo>
                    <a:cubicBezTo>
                      <a:pt x="135258" y="88506"/>
                      <a:pt x="138321" y="95227"/>
                      <a:pt x="136081" y="101262"/>
                    </a:cubicBezTo>
                    <a:cubicBezTo>
                      <a:pt x="134481" y="105514"/>
                      <a:pt x="130686" y="108303"/>
                      <a:pt x="126434" y="108760"/>
                    </a:cubicBezTo>
                    <a:close/>
                  </a:path>
                </a:pathLst>
              </a:custGeom>
              <a:grpFill/>
              <a:ln w="0" cap="flat">
                <a:noFill/>
                <a:prstDash val="solid"/>
                <a:miter/>
              </a:ln>
            </p:spPr>
            <p:txBody>
              <a:bodyPr rtlCol="0" anchor="ctr"/>
              <a:lstStyle/>
              <a:p>
                <a:endParaRPr lang="en-US"/>
              </a:p>
            </p:txBody>
          </p:sp>
        </p:grpSp>
      </p:grpSp>
      <p:sp>
        <p:nvSpPr>
          <p:cNvPr id="3" name="Rectangle: Rounded Corners 2">
            <a:extLst>
              <a:ext uri="{FF2B5EF4-FFF2-40B4-BE49-F238E27FC236}">
                <a16:creationId xmlns:a16="http://schemas.microsoft.com/office/drawing/2014/main" id="{01FC7A47-B3FC-7D05-4160-16A6CF744571}"/>
              </a:ext>
            </a:extLst>
          </p:cNvPr>
          <p:cNvSpPr/>
          <p:nvPr/>
        </p:nvSpPr>
        <p:spPr>
          <a:xfrm>
            <a:off x="-3771900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2C41AE82-1130-3CB8-6D5A-DFCE60F0BD3A}"/>
              </a:ext>
            </a:extLst>
          </p:cNvPr>
          <p:cNvCxnSpPr>
            <a:cxnSpLocks/>
          </p:cNvCxnSpPr>
          <p:nvPr/>
        </p:nvCxnSpPr>
        <p:spPr>
          <a:xfrm flipV="1">
            <a:off x="-38052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041EB79C-1466-3CAB-C3BC-2D543CE62EF2}"/>
              </a:ext>
            </a:extLst>
          </p:cNvPr>
          <p:cNvSpPr/>
          <p:nvPr/>
        </p:nvSpPr>
        <p:spPr>
          <a:xfrm>
            <a:off x="-3639603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17">
            <a:extLst>
              <a:ext uri="{FF2B5EF4-FFF2-40B4-BE49-F238E27FC236}">
                <a16:creationId xmlns:a16="http://schemas.microsoft.com/office/drawing/2014/main" id="{35FCA938-ACAE-528C-7766-06FF0E87EDB0}"/>
              </a:ext>
            </a:extLst>
          </p:cNvPr>
          <p:cNvSpPr txBox="1"/>
          <p:nvPr/>
        </p:nvSpPr>
        <p:spPr>
          <a:xfrm>
            <a:off x="-36679223"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7" name="Graphic 6">
            <a:extLst>
              <a:ext uri="{FF2B5EF4-FFF2-40B4-BE49-F238E27FC236}">
                <a16:creationId xmlns:a16="http://schemas.microsoft.com/office/drawing/2014/main" id="{C5FF0F9C-02BC-EF28-9333-BD0511A021B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496367" y="840683"/>
            <a:ext cx="1202650" cy="1607226"/>
          </a:xfrm>
          <a:prstGeom prst="rect">
            <a:avLst/>
          </a:prstGeom>
        </p:spPr>
      </p:pic>
      <p:sp>
        <p:nvSpPr>
          <p:cNvPr id="8" name="object 17">
            <a:extLst>
              <a:ext uri="{FF2B5EF4-FFF2-40B4-BE49-F238E27FC236}">
                <a16:creationId xmlns:a16="http://schemas.microsoft.com/office/drawing/2014/main" id="{C3B53255-49AD-2FE3-93B7-E4B33FD806A8}"/>
              </a:ext>
            </a:extLst>
          </p:cNvPr>
          <p:cNvSpPr txBox="1"/>
          <p:nvPr/>
        </p:nvSpPr>
        <p:spPr>
          <a:xfrm>
            <a:off x="-26024363" y="2751887"/>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9" name="object 17">
            <a:extLst>
              <a:ext uri="{FF2B5EF4-FFF2-40B4-BE49-F238E27FC236}">
                <a16:creationId xmlns:a16="http://schemas.microsoft.com/office/drawing/2014/main" id="{D5174EBE-AB7C-8966-3F66-A9AA9CBD77FE}"/>
              </a:ext>
            </a:extLst>
          </p:cNvPr>
          <p:cNvSpPr txBox="1"/>
          <p:nvPr/>
        </p:nvSpPr>
        <p:spPr>
          <a:xfrm>
            <a:off x="-1934152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0" name="Oval 9">
            <a:extLst>
              <a:ext uri="{FF2B5EF4-FFF2-40B4-BE49-F238E27FC236}">
                <a16:creationId xmlns:a16="http://schemas.microsoft.com/office/drawing/2014/main" id="{58923998-D64F-844C-CFEF-8F2BD4977180}"/>
              </a:ext>
            </a:extLst>
          </p:cNvPr>
          <p:cNvSpPr/>
          <p:nvPr/>
        </p:nvSpPr>
        <p:spPr>
          <a:xfrm>
            <a:off x="-1786451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1BFFC18-0434-0068-DF4D-211522C226A4}"/>
              </a:ext>
            </a:extLst>
          </p:cNvPr>
          <p:cNvSpPr/>
          <p:nvPr/>
        </p:nvSpPr>
        <p:spPr>
          <a:xfrm>
            <a:off x="-6278664"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2B1C203-83CC-D91B-AA90-11BFC841C2EC}"/>
              </a:ext>
            </a:extLst>
          </p:cNvPr>
          <p:cNvSpPr/>
          <p:nvPr/>
        </p:nvSpPr>
        <p:spPr>
          <a:xfrm>
            <a:off x="-10797339"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7">
            <a:extLst>
              <a:ext uri="{FF2B5EF4-FFF2-40B4-BE49-F238E27FC236}">
                <a16:creationId xmlns:a16="http://schemas.microsoft.com/office/drawing/2014/main" id="{76B78F65-7B10-66EE-D204-3E4A68B0BF82}"/>
              </a:ext>
            </a:extLst>
          </p:cNvPr>
          <p:cNvSpPr txBox="1"/>
          <p:nvPr/>
        </p:nvSpPr>
        <p:spPr>
          <a:xfrm>
            <a:off x="-32701038" y="2734443"/>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14" name="object 17">
            <a:extLst>
              <a:ext uri="{FF2B5EF4-FFF2-40B4-BE49-F238E27FC236}">
                <a16:creationId xmlns:a16="http://schemas.microsoft.com/office/drawing/2014/main" id="{D804FAF2-2DF6-D107-D2EA-3FD1D171C799}"/>
              </a:ext>
            </a:extLst>
          </p:cNvPr>
          <p:cNvSpPr txBox="1"/>
          <p:nvPr/>
        </p:nvSpPr>
        <p:spPr>
          <a:xfrm>
            <a:off x="-2940486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5" name="object 17">
            <a:extLst>
              <a:ext uri="{FF2B5EF4-FFF2-40B4-BE49-F238E27FC236}">
                <a16:creationId xmlns:a16="http://schemas.microsoft.com/office/drawing/2014/main" id="{1D8DF04E-0D27-166D-3BC6-9407C9437897}"/>
              </a:ext>
            </a:extLst>
          </p:cNvPr>
          <p:cNvSpPr txBox="1"/>
          <p:nvPr/>
        </p:nvSpPr>
        <p:spPr>
          <a:xfrm>
            <a:off x="-22671925" y="2734444"/>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Enterprise Architecture</a:t>
            </a:r>
          </a:p>
        </p:txBody>
      </p:sp>
      <p:sp>
        <p:nvSpPr>
          <p:cNvPr id="16" name="Oval 15">
            <a:extLst>
              <a:ext uri="{FF2B5EF4-FFF2-40B4-BE49-F238E27FC236}">
                <a16:creationId xmlns:a16="http://schemas.microsoft.com/office/drawing/2014/main" id="{E5B56A44-046C-9262-9FA3-E42BFACB7772}"/>
              </a:ext>
            </a:extLst>
          </p:cNvPr>
          <p:cNvSpPr/>
          <p:nvPr/>
        </p:nvSpPr>
        <p:spPr>
          <a:xfrm>
            <a:off x="-2844044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FAADC59-A8D2-C811-6C8F-0A805DAC6041}"/>
              </a:ext>
            </a:extLst>
          </p:cNvPr>
          <p:cNvSpPr/>
          <p:nvPr/>
        </p:nvSpPr>
        <p:spPr>
          <a:xfrm>
            <a:off x="-25022175"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57A5D9D-842E-3512-5A18-673E8A89A58E}"/>
              </a:ext>
            </a:extLst>
          </p:cNvPr>
          <p:cNvSpPr/>
          <p:nvPr/>
        </p:nvSpPr>
        <p:spPr>
          <a:xfrm>
            <a:off x="-2156158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9265C34-0633-D8C4-D61F-04D1D2293FAD}"/>
              </a:ext>
            </a:extLst>
          </p:cNvPr>
          <p:cNvSpPr/>
          <p:nvPr/>
        </p:nvSpPr>
        <p:spPr>
          <a:xfrm>
            <a:off x="-3171006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7">
            <a:extLst>
              <a:ext uri="{FF2B5EF4-FFF2-40B4-BE49-F238E27FC236}">
                <a16:creationId xmlns:a16="http://schemas.microsoft.com/office/drawing/2014/main" id="{2FF6132A-A048-E53F-F9AA-A7EB7924F05E}"/>
              </a:ext>
            </a:extLst>
          </p:cNvPr>
          <p:cNvSpPr txBox="1"/>
          <p:nvPr/>
        </p:nvSpPr>
        <p:spPr>
          <a:xfrm>
            <a:off x="-86677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1" name="object 17">
            <a:extLst>
              <a:ext uri="{FF2B5EF4-FFF2-40B4-BE49-F238E27FC236}">
                <a16:creationId xmlns:a16="http://schemas.microsoft.com/office/drawing/2014/main" id="{F6C0C35F-B2D0-926A-6E18-F9E3A6FA6632}"/>
              </a:ext>
            </a:extLst>
          </p:cNvPr>
          <p:cNvSpPr txBox="1"/>
          <p:nvPr/>
        </p:nvSpPr>
        <p:spPr>
          <a:xfrm>
            <a:off x="-11866508"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22" name="object 17">
            <a:extLst>
              <a:ext uri="{FF2B5EF4-FFF2-40B4-BE49-F238E27FC236}">
                <a16:creationId xmlns:a16="http://schemas.microsoft.com/office/drawing/2014/main" id="{52555596-06DC-6FDC-EE10-8F5B5EFA7D39}"/>
              </a:ext>
            </a:extLst>
          </p:cNvPr>
          <p:cNvSpPr txBox="1"/>
          <p:nvPr/>
        </p:nvSpPr>
        <p:spPr>
          <a:xfrm>
            <a:off x="-7394448"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23" name="Oval 22">
            <a:extLst>
              <a:ext uri="{FF2B5EF4-FFF2-40B4-BE49-F238E27FC236}">
                <a16:creationId xmlns:a16="http://schemas.microsoft.com/office/drawing/2014/main" id="{B9A27DF0-05C8-298C-5064-0297CE8CF901}"/>
              </a:ext>
            </a:extLst>
          </p:cNvPr>
          <p:cNvSpPr/>
          <p:nvPr/>
        </p:nvSpPr>
        <p:spPr>
          <a:xfrm>
            <a:off x="1114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17">
            <a:extLst>
              <a:ext uri="{FF2B5EF4-FFF2-40B4-BE49-F238E27FC236}">
                <a16:creationId xmlns:a16="http://schemas.microsoft.com/office/drawing/2014/main" id="{60A21D0E-68D2-B3A2-F4BB-9F638DBA31CC}"/>
              </a:ext>
            </a:extLst>
          </p:cNvPr>
          <p:cNvSpPr txBox="1"/>
          <p:nvPr/>
        </p:nvSpPr>
        <p:spPr>
          <a:xfrm>
            <a:off x="830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26" name="object 17">
            <a:extLst>
              <a:ext uri="{FF2B5EF4-FFF2-40B4-BE49-F238E27FC236}">
                <a16:creationId xmlns:a16="http://schemas.microsoft.com/office/drawing/2014/main" id="{40480552-0000-65DF-F132-85C26FC5E0B4}"/>
              </a:ext>
            </a:extLst>
          </p:cNvPr>
          <p:cNvSpPr txBox="1"/>
          <p:nvPr/>
        </p:nvSpPr>
        <p:spPr>
          <a:xfrm>
            <a:off x="18168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35" name="object 17">
            <a:extLst>
              <a:ext uri="{FF2B5EF4-FFF2-40B4-BE49-F238E27FC236}">
                <a16:creationId xmlns:a16="http://schemas.microsoft.com/office/drawing/2014/main" id="{E4B0E2FE-4414-AA5A-189B-A9E43EF8BA22}"/>
              </a:ext>
            </a:extLst>
          </p:cNvPr>
          <p:cNvSpPr txBox="1"/>
          <p:nvPr/>
        </p:nvSpPr>
        <p:spPr>
          <a:xfrm>
            <a:off x="-17817411"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36" name="Graphic 35">
            <a:extLst>
              <a:ext uri="{FF2B5EF4-FFF2-40B4-BE49-F238E27FC236}">
                <a16:creationId xmlns:a16="http://schemas.microsoft.com/office/drawing/2014/main" id="{B110DBD6-86D1-AE6E-11F2-C2C3BC813D7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035980" y="1164805"/>
            <a:ext cx="1207008" cy="1237058"/>
          </a:xfrm>
          <a:prstGeom prst="rect">
            <a:avLst/>
          </a:prstGeom>
        </p:spPr>
      </p:pic>
      <p:pic>
        <p:nvPicPr>
          <p:cNvPr id="37" name="Graphic 36">
            <a:extLst>
              <a:ext uri="{FF2B5EF4-FFF2-40B4-BE49-F238E27FC236}">
                <a16:creationId xmlns:a16="http://schemas.microsoft.com/office/drawing/2014/main" id="{A7CE6465-0E04-AF18-89F7-C2CA7D67411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18062" y="1035593"/>
            <a:ext cx="1188720" cy="1305374"/>
          </a:xfrm>
          <a:prstGeom prst="rect">
            <a:avLst/>
          </a:prstGeom>
        </p:spPr>
      </p:pic>
      <p:sp>
        <p:nvSpPr>
          <p:cNvPr id="41" name="Isosceles Triangle 40">
            <a:extLst>
              <a:ext uri="{FF2B5EF4-FFF2-40B4-BE49-F238E27FC236}">
                <a16:creationId xmlns:a16="http://schemas.microsoft.com/office/drawing/2014/main" id="{3C27C2DA-641D-B68A-26BD-5A2BAB1C5E7D}"/>
              </a:ext>
            </a:extLst>
          </p:cNvPr>
          <p:cNvSpPr/>
          <p:nvPr/>
        </p:nvSpPr>
        <p:spPr>
          <a:xfrm rot="5400000">
            <a:off x="19639103" y="1358020"/>
            <a:ext cx="1716294" cy="1479564"/>
          </a:xfrm>
          <a:prstGeom prst="triangl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21F832C6-C680-8BF9-3FC4-24CCE46BE11B}"/>
              </a:ext>
            </a:extLst>
          </p:cNvPr>
          <p:cNvGrpSpPr/>
          <p:nvPr/>
        </p:nvGrpSpPr>
        <p:grpSpPr>
          <a:xfrm>
            <a:off x="14044253" y="4487118"/>
            <a:ext cx="1038747" cy="1188239"/>
            <a:chOff x="14044253" y="4487118"/>
            <a:chExt cx="1038747" cy="1188239"/>
          </a:xfrm>
        </p:grpSpPr>
        <p:sp>
          <p:nvSpPr>
            <p:cNvPr id="45" name="Freeform: Shape 44">
              <a:extLst>
                <a:ext uri="{FF2B5EF4-FFF2-40B4-BE49-F238E27FC236}">
                  <a16:creationId xmlns:a16="http://schemas.microsoft.com/office/drawing/2014/main" id="{07AB6219-194B-64D3-61CC-62E399511988}"/>
                </a:ext>
              </a:extLst>
            </p:cNvPr>
            <p:cNvSpPr/>
            <p:nvPr/>
          </p:nvSpPr>
          <p:spPr>
            <a:xfrm>
              <a:off x="14044253" y="4487118"/>
              <a:ext cx="1038747" cy="1188239"/>
            </a:xfrm>
            <a:custGeom>
              <a:avLst/>
              <a:gdLst>
                <a:gd name="connsiteX0" fmla="*/ 1019535 w 1038747"/>
                <a:gd name="connsiteY0" fmla="*/ 164976 h 1188239"/>
                <a:gd name="connsiteX1" fmla="*/ 1011182 w 1038747"/>
                <a:gd name="connsiteY1" fmla="*/ 155916 h 1188239"/>
                <a:gd name="connsiteX2" fmla="*/ 999423 w 1038747"/>
                <a:gd name="connsiteY2" fmla="*/ 159514 h 1188239"/>
                <a:gd name="connsiteX3" fmla="*/ 766113 w 1038747"/>
                <a:gd name="connsiteY3" fmla="*/ 429772 h 1188239"/>
                <a:gd name="connsiteX4" fmla="*/ 763286 w 1038747"/>
                <a:gd name="connsiteY4" fmla="*/ 437354 h 1188239"/>
                <a:gd name="connsiteX5" fmla="*/ 763286 w 1038747"/>
                <a:gd name="connsiteY5" fmla="*/ 624979 h 1188239"/>
                <a:gd name="connsiteX6" fmla="*/ 525928 w 1038747"/>
                <a:gd name="connsiteY6" fmla="*/ 755417 h 1188239"/>
                <a:gd name="connsiteX7" fmla="*/ 621411 w 1038747"/>
                <a:gd name="connsiteY7" fmla="*/ 622987 h 1188239"/>
                <a:gd name="connsiteX8" fmla="*/ 622953 w 1038747"/>
                <a:gd name="connsiteY8" fmla="*/ 612449 h 1188239"/>
                <a:gd name="connsiteX9" fmla="*/ 545847 w 1038747"/>
                <a:gd name="connsiteY9" fmla="*/ 388584 h 1188239"/>
                <a:gd name="connsiteX10" fmla="*/ 700958 w 1038747"/>
                <a:gd name="connsiteY10" fmla="*/ 89733 h 1188239"/>
                <a:gd name="connsiteX11" fmla="*/ 700958 w 1038747"/>
                <a:gd name="connsiteY11" fmla="*/ 79003 h 1188239"/>
                <a:gd name="connsiteX12" fmla="*/ 692091 w 1038747"/>
                <a:gd name="connsiteY12" fmla="*/ 72963 h 1188239"/>
                <a:gd name="connsiteX13" fmla="*/ 526185 w 1038747"/>
                <a:gd name="connsiteY13" fmla="*/ 2218 h 1188239"/>
                <a:gd name="connsiteX14" fmla="*/ 512820 w 1038747"/>
                <a:gd name="connsiteY14" fmla="*/ 2025 h 1188239"/>
                <a:gd name="connsiteX15" fmla="*/ 39774 w 1038747"/>
                <a:gd name="connsiteY15" fmla="*/ 110167 h 1188239"/>
                <a:gd name="connsiteX16" fmla="*/ 28529 w 1038747"/>
                <a:gd name="connsiteY16" fmla="*/ 119162 h 1188239"/>
                <a:gd name="connsiteX17" fmla="*/ 0 w 1038747"/>
                <a:gd name="connsiteY17" fmla="*/ 375219 h 1188239"/>
                <a:gd name="connsiteX18" fmla="*/ 65283 w 1038747"/>
                <a:gd name="connsiteY18" fmla="*/ 754903 h 1188239"/>
                <a:gd name="connsiteX19" fmla="*/ 84817 w 1038747"/>
                <a:gd name="connsiteY19" fmla="*/ 741023 h 1188239"/>
                <a:gd name="connsiteX20" fmla="*/ 23132 w 1038747"/>
                <a:gd name="connsiteY20" fmla="*/ 375219 h 1188239"/>
                <a:gd name="connsiteX21" fmla="*/ 49027 w 1038747"/>
                <a:gd name="connsiteY21" fmla="*/ 133234 h 1188239"/>
                <a:gd name="connsiteX22" fmla="*/ 519052 w 1038747"/>
                <a:gd name="connsiteY22" fmla="*/ 25607 h 1188239"/>
                <a:gd name="connsiteX23" fmla="*/ 673136 w 1038747"/>
                <a:gd name="connsiteY23" fmla="*/ 93203 h 1188239"/>
                <a:gd name="connsiteX24" fmla="*/ 523036 w 1038747"/>
                <a:gd name="connsiteY24" fmla="*/ 382351 h 1188239"/>
                <a:gd name="connsiteX25" fmla="*/ 522394 w 1038747"/>
                <a:gd name="connsiteY25" fmla="*/ 391476 h 1188239"/>
                <a:gd name="connsiteX26" fmla="*/ 599178 w 1038747"/>
                <a:gd name="connsiteY26" fmla="*/ 614377 h 1188239"/>
                <a:gd name="connsiteX27" fmla="*/ 477222 w 1038747"/>
                <a:gd name="connsiteY27" fmla="*/ 783496 h 1188239"/>
                <a:gd name="connsiteX28" fmla="*/ 477929 w 1038747"/>
                <a:gd name="connsiteY28" fmla="*/ 797954 h 1188239"/>
                <a:gd name="connsiteX29" fmla="*/ 492194 w 1038747"/>
                <a:gd name="connsiteY29" fmla="*/ 800395 h 1188239"/>
                <a:gd name="connsiteX30" fmla="*/ 780506 w 1038747"/>
                <a:gd name="connsiteY30" fmla="*/ 641942 h 1188239"/>
                <a:gd name="connsiteX31" fmla="*/ 786482 w 1038747"/>
                <a:gd name="connsiteY31" fmla="*/ 631790 h 1188239"/>
                <a:gd name="connsiteX32" fmla="*/ 786482 w 1038747"/>
                <a:gd name="connsiteY32" fmla="*/ 441595 h 1188239"/>
                <a:gd name="connsiteX33" fmla="*/ 1001030 w 1038747"/>
                <a:gd name="connsiteY33" fmla="*/ 193056 h 1188239"/>
                <a:gd name="connsiteX34" fmla="*/ 1015616 w 1038747"/>
                <a:gd name="connsiteY34" fmla="*/ 375155 h 1188239"/>
                <a:gd name="connsiteX35" fmla="*/ 870271 w 1038747"/>
                <a:gd name="connsiteY35" fmla="*/ 913613 h 1188239"/>
                <a:gd name="connsiteX36" fmla="*/ 519374 w 1038747"/>
                <a:gd name="connsiteY36" fmla="*/ 1164979 h 1188239"/>
                <a:gd name="connsiteX37" fmla="*/ 445288 w 1038747"/>
                <a:gd name="connsiteY37" fmla="*/ 1147630 h 1188239"/>
                <a:gd name="connsiteX38" fmla="*/ 428324 w 1038747"/>
                <a:gd name="connsiteY38" fmla="*/ 1166264 h 1188239"/>
                <a:gd name="connsiteX39" fmla="*/ 517896 w 1038747"/>
                <a:gd name="connsiteY39" fmla="*/ 1188175 h 1188239"/>
                <a:gd name="connsiteX40" fmla="*/ 519374 w 1038747"/>
                <a:gd name="connsiteY40" fmla="*/ 1188239 h 1188239"/>
                <a:gd name="connsiteX41" fmla="*/ 520852 w 1038747"/>
                <a:gd name="connsiteY41" fmla="*/ 1188175 h 1188239"/>
                <a:gd name="connsiteX42" fmla="*/ 889740 w 1038747"/>
                <a:gd name="connsiteY42" fmla="*/ 926143 h 1188239"/>
                <a:gd name="connsiteX43" fmla="*/ 1038747 w 1038747"/>
                <a:gd name="connsiteY43" fmla="*/ 375219 h 1188239"/>
                <a:gd name="connsiteX44" fmla="*/ 1019664 w 1038747"/>
                <a:gd name="connsiteY44" fmla="*/ 164976 h 1188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38747" h="1188239">
                  <a:moveTo>
                    <a:pt x="1019535" y="164976"/>
                  </a:moveTo>
                  <a:cubicBezTo>
                    <a:pt x="1018700" y="160607"/>
                    <a:pt x="1015487" y="157073"/>
                    <a:pt x="1011182" y="155916"/>
                  </a:cubicBezTo>
                  <a:cubicBezTo>
                    <a:pt x="1006877" y="154760"/>
                    <a:pt x="1002315" y="156173"/>
                    <a:pt x="999423" y="159514"/>
                  </a:cubicBezTo>
                  <a:lnTo>
                    <a:pt x="766113" y="429772"/>
                  </a:lnTo>
                  <a:cubicBezTo>
                    <a:pt x="764314" y="431892"/>
                    <a:pt x="763286" y="434526"/>
                    <a:pt x="763286" y="437354"/>
                  </a:cubicBezTo>
                  <a:lnTo>
                    <a:pt x="763286" y="624979"/>
                  </a:lnTo>
                  <a:lnTo>
                    <a:pt x="525928" y="755417"/>
                  </a:lnTo>
                  <a:lnTo>
                    <a:pt x="621411" y="622987"/>
                  </a:lnTo>
                  <a:cubicBezTo>
                    <a:pt x="623595" y="619967"/>
                    <a:pt x="624174" y="615983"/>
                    <a:pt x="622953" y="612449"/>
                  </a:cubicBezTo>
                  <a:lnTo>
                    <a:pt x="545847" y="388584"/>
                  </a:lnTo>
                  <a:lnTo>
                    <a:pt x="700958" y="89733"/>
                  </a:lnTo>
                  <a:cubicBezTo>
                    <a:pt x="702693" y="86328"/>
                    <a:pt x="702693" y="82344"/>
                    <a:pt x="700958" y="79003"/>
                  </a:cubicBezTo>
                  <a:cubicBezTo>
                    <a:pt x="699224" y="75662"/>
                    <a:pt x="695818" y="73348"/>
                    <a:pt x="692091" y="72963"/>
                  </a:cubicBezTo>
                  <a:cubicBezTo>
                    <a:pt x="691256" y="72899"/>
                    <a:pt x="609009" y="62746"/>
                    <a:pt x="526185" y="2218"/>
                  </a:cubicBezTo>
                  <a:cubicBezTo>
                    <a:pt x="522201" y="-674"/>
                    <a:pt x="516868" y="-738"/>
                    <a:pt x="512820" y="2025"/>
                  </a:cubicBezTo>
                  <a:cubicBezTo>
                    <a:pt x="415730" y="68722"/>
                    <a:pt x="234531" y="110167"/>
                    <a:pt x="39774" y="110167"/>
                  </a:cubicBezTo>
                  <a:cubicBezTo>
                    <a:pt x="34376" y="110167"/>
                    <a:pt x="29686" y="113893"/>
                    <a:pt x="28529" y="119162"/>
                  </a:cubicBezTo>
                  <a:cubicBezTo>
                    <a:pt x="9574" y="201345"/>
                    <a:pt x="0" y="287511"/>
                    <a:pt x="0" y="375219"/>
                  </a:cubicBezTo>
                  <a:cubicBezTo>
                    <a:pt x="0" y="508998"/>
                    <a:pt x="22746" y="638858"/>
                    <a:pt x="65283" y="754903"/>
                  </a:cubicBezTo>
                  <a:cubicBezTo>
                    <a:pt x="71580" y="750019"/>
                    <a:pt x="78070" y="745393"/>
                    <a:pt x="84817" y="741023"/>
                  </a:cubicBezTo>
                  <a:cubicBezTo>
                    <a:pt x="44593" y="629091"/>
                    <a:pt x="23132" y="504050"/>
                    <a:pt x="23132" y="375219"/>
                  </a:cubicBezTo>
                  <a:cubicBezTo>
                    <a:pt x="23132" y="292394"/>
                    <a:pt x="31871" y="211047"/>
                    <a:pt x="49027" y="133234"/>
                  </a:cubicBezTo>
                  <a:cubicBezTo>
                    <a:pt x="240314" y="131949"/>
                    <a:pt x="418622" y="91083"/>
                    <a:pt x="519052" y="25607"/>
                  </a:cubicBezTo>
                  <a:cubicBezTo>
                    <a:pt x="583115" y="70585"/>
                    <a:pt x="644735" y="87420"/>
                    <a:pt x="673136" y="93203"/>
                  </a:cubicBezTo>
                  <a:lnTo>
                    <a:pt x="523036" y="382351"/>
                  </a:lnTo>
                  <a:cubicBezTo>
                    <a:pt x="521558" y="385179"/>
                    <a:pt x="521366" y="388456"/>
                    <a:pt x="522394" y="391476"/>
                  </a:cubicBezTo>
                  <a:lnTo>
                    <a:pt x="599178" y="614377"/>
                  </a:lnTo>
                  <a:lnTo>
                    <a:pt x="477222" y="783496"/>
                  </a:lnTo>
                  <a:cubicBezTo>
                    <a:pt x="474074" y="787865"/>
                    <a:pt x="474331" y="793905"/>
                    <a:pt x="477929" y="797954"/>
                  </a:cubicBezTo>
                  <a:cubicBezTo>
                    <a:pt x="481527" y="802002"/>
                    <a:pt x="487439" y="803030"/>
                    <a:pt x="492194" y="800395"/>
                  </a:cubicBezTo>
                  <a:lnTo>
                    <a:pt x="780506" y="641942"/>
                  </a:lnTo>
                  <a:cubicBezTo>
                    <a:pt x="784233" y="639886"/>
                    <a:pt x="786482" y="636031"/>
                    <a:pt x="786482" y="631790"/>
                  </a:cubicBezTo>
                  <a:lnTo>
                    <a:pt x="786482" y="441595"/>
                  </a:lnTo>
                  <a:lnTo>
                    <a:pt x="1001030" y="193056"/>
                  </a:lnTo>
                  <a:cubicBezTo>
                    <a:pt x="1010668" y="252684"/>
                    <a:pt x="1015616" y="313791"/>
                    <a:pt x="1015616" y="375155"/>
                  </a:cubicBezTo>
                  <a:cubicBezTo>
                    <a:pt x="1015616" y="575374"/>
                    <a:pt x="964019" y="766597"/>
                    <a:pt x="870271" y="913613"/>
                  </a:cubicBezTo>
                  <a:cubicBezTo>
                    <a:pt x="778129" y="1058123"/>
                    <a:pt x="653603" y="1147309"/>
                    <a:pt x="519374" y="1164979"/>
                  </a:cubicBezTo>
                  <a:cubicBezTo>
                    <a:pt x="494314" y="1161702"/>
                    <a:pt x="469576" y="1155790"/>
                    <a:pt x="445288" y="1147630"/>
                  </a:cubicBezTo>
                  <a:cubicBezTo>
                    <a:pt x="439954" y="1154056"/>
                    <a:pt x="434300" y="1160288"/>
                    <a:pt x="428324" y="1166264"/>
                  </a:cubicBezTo>
                  <a:cubicBezTo>
                    <a:pt x="457496" y="1176866"/>
                    <a:pt x="487439" y="1184255"/>
                    <a:pt x="517896" y="1188175"/>
                  </a:cubicBezTo>
                  <a:cubicBezTo>
                    <a:pt x="518410" y="1188239"/>
                    <a:pt x="518860" y="1188239"/>
                    <a:pt x="519374" y="1188239"/>
                  </a:cubicBezTo>
                  <a:cubicBezTo>
                    <a:pt x="519888" y="1188239"/>
                    <a:pt x="520338" y="1188239"/>
                    <a:pt x="520852" y="1188175"/>
                  </a:cubicBezTo>
                  <a:cubicBezTo>
                    <a:pt x="662534" y="1170119"/>
                    <a:pt x="793550" y="1077014"/>
                    <a:pt x="889740" y="926143"/>
                  </a:cubicBezTo>
                  <a:cubicBezTo>
                    <a:pt x="985801" y="775464"/>
                    <a:pt x="1038747" y="579807"/>
                    <a:pt x="1038747" y="375219"/>
                  </a:cubicBezTo>
                  <a:cubicBezTo>
                    <a:pt x="1038747" y="304217"/>
                    <a:pt x="1032322" y="233472"/>
                    <a:pt x="1019664" y="164976"/>
                  </a:cubicBezTo>
                  <a:close/>
                </a:path>
              </a:pathLst>
            </a:custGeom>
            <a:solidFill>
              <a:srgbClr val="FFFFFF"/>
            </a:solidFill>
            <a:ln w="0" cap="flat">
              <a:noFill/>
              <a:prstDash val="solid"/>
              <a:miter/>
            </a:ln>
          </p:spPr>
          <p:txBody>
            <a:bodyPr rtlCol="0" anchor="ctr"/>
            <a:lstStyle/>
            <a:p>
              <a:endParaRPr lang="en-US"/>
            </a:p>
          </p:txBody>
        </p:sp>
        <p:grpSp>
          <p:nvGrpSpPr>
            <p:cNvPr id="46" name="Graphic 42">
              <a:extLst>
                <a:ext uri="{FF2B5EF4-FFF2-40B4-BE49-F238E27FC236}">
                  <a16:creationId xmlns:a16="http://schemas.microsoft.com/office/drawing/2014/main" id="{B7ABABEE-CE92-9442-8B98-B4C829E7AA4E}"/>
                </a:ext>
              </a:extLst>
            </p:cNvPr>
            <p:cNvGrpSpPr/>
            <p:nvPr/>
          </p:nvGrpSpPr>
          <p:grpSpPr>
            <a:xfrm>
              <a:off x="14070083" y="5047456"/>
              <a:ext cx="478571" cy="573219"/>
              <a:chOff x="14070083" y="5047456"/>
              <a:chExt cx="478571" cy="573219"/>
            </a:xfrm>
            <a:solidFill>
              <a:srgbClr val="77BC43"/>
            </a:solidFill>
          </p:grpSpPr>
          <p:sp>
            <p:nvSpPr>
              <p:cNvPr id="47" name="Freeform: Shape 46">
                <a:extLst>
                  <a:ext uri="{FF2B5EF4-FFF2-40B4-BE49-F238E27FC236}">
                    <a16:creationId xmlns:a16="http://schemas.microsoft.com/office/drawing/2014/main" id="{5F8A4E47-41E3-9248-572C-5E7253634BD7}"/>
                  </a:ext>
                </a:extLst>
              </p:cNvPr>
              <p:cNvSpPr/>
              <p:nvPr/>
            </p:nvSpPr>
            <p:spPr>
              <a:xfrm>
                <a:off x="14070083" y="5356715"/>
                <a:ext cx="478571" cy="263960"/>
              </a:xfrm>
              <a:custGeom>
                <a:avLst/>
                <a:gdLst>
                  <a:gd name="connsiteX0" fmla="*/ 239286 w 478571"/>
                  <a:gd name="connsiteY0" fmla="*/ 263960 h 263960"/>
                  <a:gd name="connsiteX1" fmla="*/ 0 w 478571"/>
                  <a:gd name="connsiteY1" fmla="*/ 131980 h 263960"/>
                  <a:gd name="connsiteX2" fmla="*/ 239286 w 478571"/>
                  <a:gd name="connsiteY2" fmla="*/ 0 h 263960"/>
                  <a:gd name="connsiteX3" fmla="*/ 478572 w 478571"/>
                  <a:gd name="connsiteY3" fmla="*/ 131980 h 263960"/>
                  <a:gd name="connsiteX4" fmla="*/ 239286 w 478571"/>
                  <a:gd name="connsiteY4" fmla="*/ 263960 h 263960"/>
                  <a:gd name="connsiteX5" fmla="*/ 239286 w 478571"/>
                  <a:gd name="connsiteY5" fmla="*/ 23196 h 263960"/>
                  <a:gd name="connsiteX6" fmla="*/ 23132 w 478571"/>
                  <a:gd name="connsiteY6" fmla="*/ 132044 h 263960"/>
                  <a:gd name="connsiteX7" fmla="*/ 239286 w 478571"/>
                  <a:gd name="connsiteY7" fmla="*/ 240893 h 263960"/>
                  <a:gd name="connsiteX8" fmla="*/ 455440 w 478571"/>
                  <a:gd name="connsiteY8" fmla="*/ 132044 h 263960"/>
                  <a:gd name="connsiteX9" fmla="*/ 239286 w 478571"/>
                  <a:gd name="connsiteY9" fmla="*/ 23196 h 26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8571" h="263960">
                    <a:moveTo>
                      <a:pt x="239286" y="263960"/>
                    </a:moveTo>
                    <a:cubicBezTo>
                      <a:pt x="105121" y="263960"/>
                      <a:pt x="0" y="206002"/>
                      <a:pt x="0" y="131980"/>
                    </a:cubicBezTo>
                    <a:cubicBezTo>
                      <a:pt x="0" y="57958"/>
                      <a:pt x="105121" y="0"/>
                      <a:pt x="239286" y="0"/>
                    </a:cubicBezTo>
                    <a:cubicBezTo>
                      <a:pt x="373450" y="0"/>
                      <a:pt x="478572" y="57958"/>
                      <a:pt x="478572" y="131980"/>
                    </a:cubicBezTo>
                    <a:cubicBezTo>
                      <a:pt x="478572" y="206002"/>
                      <a:pt x="373450" y="263960"/>
                      <a:pt x="239286" y="263960"/>
                    </a:cubicBezTo>
                    <a:close/>
                    <a:moveTo>
                      <a:pt x="239286" y="23196"/>
                    </a:moveTo>
                    <a:cubicBezTo>
                      <a:pt x="122085" y="23196"/>
                      <a:pt x="23132" y="73058"/>
                      <a:pt x="23132" y="132044"/>
                    </a:cubicBezTo>
                    <a:cubicBezTo>
                      <a:pt x="23132" y="191031"/>
                      <a:pt x="122149" y="240893"/>
                      <a:pt x="239286" y="240893"/>
                    </a:cubicBezTo>
                    <a:cubicBezTo>
                      <a:pt x="356423" y="240893"/>
                      <a:pt x="455440" y="191031"/>
                      <a:pt x="455440" y="132044"/>
                    </a:cubicBezTo>
                    <a:cubicBezTo>
                      <a:pt x="455440" y="73058"/>
                      <a:pt x="356423" y="23196"/>
                      <a:pt x="239286" y="23196"/>
                    </a:cubicBezTo>
                    <a:close/>
                  </a:path>
                </a:pathLst>
              </a:custGeom>
              <a:grpFill/>
              <a:ln w="0"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69F8BB2D-2CC7-407D-1D33-3AA3A6131830}"/>
                  </a:ext>
                </a:extLst>
              </p:cNvPr>
              <p:cNvSpPr/>
              <p:nvPr/>
            </p:nvSpPr>
            <p:spPr>
              <a:xfrm>
                <a:off x="14182915" y="5047456"/>
                <a:ext cx="252907" cy="252908"/>
              </a:xfrm>
              <a:custGeom>
                <a:avLst/>
                <a:gdLst>
                  <a:gd name="connsiteX0" fmla="*/ 126454 w 252907"/>
                  <a:gd name="connsiteY0" fmla="*/ 252908 h 252908"/>
                  <a:gd name="connsiteX1" fmla="*/ 0 w 252907"/>
                  <a:gd name="connsiteY1" fmla="*/ 126454 h 252908"/>
                  <a:gd name="connsiteX2" fmla="*/ 126454 w 252907"/>
                  <a:gd name="connsiteY2" fmla="*/ 0 h 252908"/>
                  <a:gd name="connsiteX3" fmla="*/ 252908 w 252907"/>
                  <a:gd name="connsiteY3" fmla="*/ 126454 h 252908"/>
                  <a:gd name="connsiteX4" fmla="*/ 126454 w 252907"/>
                  <a:gd name="connsiteY4" fmla="*/ 252908 h 252908"/>
                  <a:gd name="connsiteX5" fmla="*/ 126454 w 252907"/>
                  <a:gd name="connsiteY5" fmla="*/ 23196 h 252908"/>
                  <a:gd name="connsiteX6" fmla="*/ 23132 w 252907"/>
                  <a:gd name="connsiteY6" fmla="*/ 126518 h 252908"/>
                  <a:gd name="connsiteX7" fmla="*/ 126454 w 252907"/>
                  <a:gd name="connsiteY7" fmla="*/ 229841 h 252908"/>
                  <a:gd name="connsiteX8" fmla="*/ 229776 w 252907"/>
                  <a:gd name="connsiteY8" fmla="*/ 126518 h 252908"/>
                  <a:gd name="connsiteX9" fmla="*/ 126454 w 252907"/>
                  <a:gd name="connsiteY9" fmla="*/ 23196 h 25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907" h="252908">
                    <a:moveTo>
                      <a:pt x="126454" y="252908"/>
                    </a:moveTo>
                    <a:cubicBezTo>
                      <a:pt x="56737" y="252908"/>
                      <a:pt x="0" y="196171"/>
                      <a:pt x="0" y="126454"/>
                    </a:cubicBezTo>
                    <a:cubicBezTo>
                      <a:pt x="0" y="56737"/>
                      <a:pt x="56737" y="0"/>
                      <a:pt x="126454" y="0"/>
                    </a:cubicBezTo>
                    <a:cubicBezTo>
                      <a:pt x="196171" y="0"/>
                      <a:pt x="252908" y="56737"/>
                      <a:pt x="252908" y="126454"/>
                    </a:cubicBezTo>
                    <a:cubicBezTo>
                      <a:pt x="252908" y="196171"/>
                      <a:pt x="196171" y="252908"/>
                      <a:pt x="126454" y="252908"/>
                    </a:cubicBezTo>
                    <a:close/>
                    <a:moveTo>
                      <a:pt x="126454" y="23196"/>
                    </a:moveTo>
                    <a:cubicBezTo>
                      <a:pt x="69524" y="23196"/>
                      <a:pt x="23132" y="69524"/>
                      <a:pt x="23132" y="126518"/>
                    </a:cubicBezTo>
                    <a:cubicBezTo>
                      <a:pt x="23132" y="183513"/>
                      <a:pt x="69460" y="229841"/>
                      <a:pt x="126454" y="229841"/>
                    </a:cubicBezTo>
                    <a:cubicBezTo>
                      <a:pt x="183448" y="229841"/>
                      <a:pt x="229776" y="183513"/>
                      <a:pt x="229776" y="126518"/>
                    </a:cubicBezTo>
                    <a:cubicBezTo>
                      <a:pt x="229776" y="69524"/>
                      <a:pt x="183448" y="23196"/>
                      <a:pt x="126454" y="23196"/>
                    </a:cubicBezTo>
                    <a:close/>
                  </a:path>
                </a:pathLst>
              </a:custGeom>
              <a:grpFill/>
              <a:ln w="0" cap="flat">
                <a:noFill/>
                <a:prstDash val="solid"/>
                <a:miter/>
              </a:ln>
            </p:spPr>
            <p:txBody>
              <a:bodyPr rtlCol="0" anchor="ctr"/>
              <a:lstStyle/>
              <a:p>
                <a:endParaRPr lang="en-US"/>
              </a:p>
            </p:txBody>
          </p:sp>
        </p:grpSp>
      </p:grpSp>
      <p:pic>
        <p:nvPicPr>
          <p:cNvPr id="42" name="Graphic 41">
            <a:extLst>
              <a:ext uri="{FF2B5EF4-FFF2-40B4-BE49-F238E27FC236}">
                <a16:creationId xmlns:a16="http://schemas.microsoft.com/office/drawing/2014/main" id="{497BDE78-0A58-0149-43BA-1EC4AC5C8E7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912321" y="10549412"/>
            <a:ext cx="9874967" cy="6493129"/>
          </a:xfrm>
          <a:prstGeom prst="rect">
            <a:avLst/>
          </a:prstGeom>
        </p:spPr>
      </p:pic>
      <p:sp>
        <p:nvSpPr>
          <p:cNvPr id="2" name="object 17">
            <a:extLst>
              <a:ext uri="{FF2B5EF4-FFF2-40B4-BE49-F238E27FC236}">
                <a16:creationId xmlns:a16="http://schemas.microsoft.com/office/drawing/2014/main" id="{AD02FB3F-ECA0-3256-CD49-49C4F79C376E}"/>
              </a:ext>
            </a:extLst>
          </p:cNvPr>
          <p:cNvSpPr txBox="1"/>
          <p:nvPr/>
        </p:nvSpPr>
        <p:spPr>
          <a:xfrm>
            <a:off x="3844241" y="2727186"/>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a:t>
            </a:r>
            <a:br>
              <a:rPr lang="en-US" dirty="0">
                <a:solidFill>
                  <a:schemeClr val="bg1">
                    <a:lumMod val="85000"/>
                  </a:schemeClr>
                </a:solidFill>
                <a:latin typeface="Source Sans 3 ExtraLight" panose="020B0303030403020204" pitchFamily="34" charset="0"/>
                <a:ea typeface="Source Sans Pro" panose="020B0503030403020204" pitchFamily="34" charset="0"/>
              </a:rPr>
            </a:br>
            <a:r>
              <a:rPr lang="en-US" dirty="0">
                <a:solidFill>
                  <a:schemeClr val="bg1">
                    <a:lumMod val="85000"/>
                  </a:schemeClr>
                </a:solidFill>
                <a:latin typeface="Source Sans 3 ExtraLight" panose="020B0303030403020204" pitchFamily="34" charset="0"/>
                <a:ea typeface="Source Sans Pro" panose="020B0503030403020204" pitchFamily="34" charset="0"/>
              </a:rPr>
              <a:t> Assessments</a:t>
            </a:r>
          </a:p>
        </p:txBody>
      </p:sp>
      <p:sp>
        <p:nvSpPr>
          <p:cNvPr id="43" name="object 17">
            <a:extLst>
              <a:ext uri="{FF2B5EF4-FFF2-40B4-BE49-F238E27FC236}">
                <a16:creationId xmlns:a16="http://schemas.microsoft.com/office/drawing/2014/main" id="{10F80F24-CD2A-B993-8F3D-E04A4608AD07}"/>
              </a:ext>
            </a:extLst>
          </p:cNvPr>
          <p:cNvSpPr txBox="1"/>
          <p:nvPr/>
        </p:nvSpPr>
        <p:spPr>
          <a:xfrm>
            <a:off x="6849876" y="2734444"/>
            <a:ext cx="2669330" cy="289823"/>
          </a:xfrm>
          <a:prstGeom prst="rect">
            <a:avLst/>
          </a:prstGeom>
        </p:spPr>
        <p:txBody>
          <a:bodyPr vert="horz" wrap="square" lIns="0" tIns="12700" rIns="0" bIns="0" rtlCol="0" anchor="t">
            <a:spAutoFit/>
          </a:bodyPr>
          <a:lstStyle/>
          <a:p>
            <a:pPr marL="12700" algn="ctr"/>
            <a:r>
              <a:rPr lang="en-US" dirty="0">
                <a:solidFill>
                  <a:schemeClr val="bg1">
                    <a:lumMod val="85000"/>
                  </a:schemeClr>
                </a:solidFill>
                <a:latin typeface="Source Sans 3 ExtraLight"/>
                <a:ea typeface="Source Sans Pro"/>
                <a:cs typeface="Segoe UI"/>
              </a:rPr>
              <a:t>Managed Services</a:t>
            </a:r>
          </a:p>
        </p:txBody>
      </p:sp>
      <p:sp>
        <p:nvSpPr>
          <p:cNvPr id="44" name="object 17">
            <a:extLst>
              <a:ext uri="{FF2B5EF4-FFF2-40B4-BE49-F238E27FC236}">
                <a16:creationId xmlns:a16="http://schemas.microsoft.com/office/drawing/2014/main" id="{F66FDADB-A0DA-A3EB-B9E7-7AABD8468226}"/>
              </a:ext>
            </a:extLst>
          </p:cNvPr>
          <p:cNvSpPr txBox="1"/>
          <p:nvPr/>
        </p:nvSpPr>
        <p:spPr>
          <a:xfrm>
            <a:off x="11485813"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50" name="object 17">
            <a:extLst>
              <a:ext uri="{FF2B5EF4-FFF2-40B4-BE49-F238E27FC236}">
                <a16:creationId xmlns:a16="http://schemas.microsoft.com/office/drawing/2014/main" id="{C846BE3B-9207-27D6-EF2D-75FFB09138F7}"/>
              </a:ext>
            </a:extLst>
          </p:cNvPr>
          <p:cNvSpPr txBox="1"/>
          <p:nvPr/>
        </p:nvSpPr>
        <p:spPr>
          <a:xfrm>
            <a:off x="12852237" y="2734444"/>
            <a:ext cx="2669330" cy="3206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SOC outsourcing</a:t>
            </a:r>
          </a:p>
        </p:txBody>
      </p:sp>
      <p:sp>
        <p:nvSpPr>
          <p:cNvPr id="51" name="Oval 50">
            <a:extLst>
              <a:ext uri="{FF2B5EF4-FFF2-40B4-BE49-F238E27FC236}">
                <a16:creationId xmlns:a16="http://schemas.microsoft.com/office/drawing/2014/main" id="{8E995800-69AC-ED76-8459-25F84E593B06}"/>
              </a:ext>
            </a:extLst>
          </p:cNvPr>
          <p:cNvSpPr/>
          <p:nvPr/>
        </p:nvSpPr>
        <p:spPr>
          <a:xfrm>
            <a:off x="7839354"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7DEDB766-40AC-C15E-3D60-2E82098C581E}"/>
              </a:ext>
            </a:extLst>
          </p:cNvPr>
          <p:cNvSpPr/>
          <p:nvPr/>
        </p:nvSpPr>
        <p:spPr>
          <a:xfrm>
            <a:off x="1084349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B068804E-81F4-47D0-EEED-5F9F1E69F42D}"/>
              </a:ext>
            </a:extLst>
          </p:cNvPr>
          <p:cNvSpPr/>
          <p:nvPr/>
        </p:nvSpPr>
        <p:spPr>
          <a:xfrm>
            <a:off x="13847640"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52C17733-270E-043B-2EC9-047579255626}"/>
              </a:ext>
            </a:extLst>
          </p:cNvPr>
          <p:cNvSpPr/>
          <p:nvPr/>
        </p:nvSpPr>
        <p:spPr>
          <a:xfrm>
            <a:off x="483521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Graphic 54">
            <a:extLst>
              <a:ext uri="{FF2B5EF4-FFF2-40B4-BE49-F238E27FC236}">
                <a16:creationId xmlns:a16="http://schemas.microsoft.com/office/drawing/2014/main" id="{8BA4B9B1-8CAF-724E-F476-65EE35CBC40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18062" y="1035593"/>
            <a:ext cx="1188720" cy="1305374"/>
          </a:xfrm>
          <a:prstGeom prst="rect">
            <a:avLst/>
          </a:prstGeom>
        </p:spPr>
      </p:pic>
      <p:sp>
        <p:nvSpPr>
          <p:cNvPr id="56" name="Oval 55">
            <a:extLst>
              <a:ext uri="{FF2B5EF4-FFF2-40B4-BE49-F238E27FC236}">
                <a16:creationId xmlns:a16="http://schemas.microsoft.com/office/drawing/2014/main" id="{6C318C18-F454-4F2E-93E2-54E288640FA7}"/>
              </a:ext>
            </a:extLst>
          </p:cNvPr>
          <p:cNvSpPr/>
          <p:nvPr/>
        </p:nvSpPr>
        <p:spPr>
          <a:xfrm>
            <a:off x="13963078"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bject 17">
            <a:extLst>
              <a:ext uri="{FF2B5EF4-FFF2-40B4-BE49-F238E27FC236}">
                <a16:creationId xmlns:a16="http://schemas.microsoft.com/office/drawing/2014/main" id="{6B03D2A5-2802-1059-177D-70AFBF625598}"/>
              </a:ext>
            </a:extLst>
          </p:cNvPr>
          <p:cNvSpPr txBox="1"/>
          <p:nvPr/>
        </p:nvSpPr>
        <p:spPr>
          <a:xfrm>
            <a:off x="9969521" y="2751887"/>
            <a:ext cx="2432401" cy="843821"/>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58" name="Oval 57">
            <a:extLst>
              <a:ext uri="{FF2B5EF4-FFF2-40B4-BE49-F238E27FC236}">
                <a16:creationId xmlns:a16="http://schemas.microsoft.com/office/drawing/2014/main" id="{9F3D016E-4FFA-45C1-38A1-69C9B47490AA}"/>
              </a:ext>
            </a:extLst>
          </p:cNvPr>
          <p:cNvSpPr/>
          <p:nvPr/>
        </p:nvSpPr>
        <p:spPr>
          <a:xfrm>
            <a:off x="1685178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bject 17">
            <a:extLst>
              <a:ext uri="{FF2B5EF4-FFF2-40B4-BE49-F238E27FC236}">
                <a16:creationId xmlns:a16="http://schemas.microsoft.com/office/drawing/2014/main" id="{828C7E2D-DFE4-7FF7-D62C-EF1F832F355A}"/>
              </a:ext>
            </a:extLst>
          </p:cNvPr>
          <p:cNvSpPr txBox="1"/>
          <p:nvPr/>
        </p:nvSpPr>
        <p:spPr>
          <a:xfrm>
            <a:off x="15930496" y="2751887"/>
            <a:ext cx="2432401"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 Partner </a:t>
            </a:r>
          </a:p>
        </p:txBody>
      </p:sp>
    </p:spTree>
    <p:extLst>
      <p:ext uri="{BB962C8B-B14F-4D97-AF65-F5344CB8AC3E}">
        <p14:creationId xmlns:p14="http://schemas.microsoft.com/office/powerpoint/2010/main" val="1856051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endParaRPr lang="en-US" dirty="0"/>
          </a:p>
        </p:txBody>
      </p:sp>
      <p:grpSp>
        <p:nvGrpSpPr>
          <p:cNvPr id="163" name="Group 162">
            <a:extLst>
              <a:ext uri="{FF2B5EF4-FFF2-40B4-BE49-F238E27FC236}">
                <a16:creationId xmlns:a16="http://schemas.microsoft.com/office/drawing/2014/main" id="{2F1B9B36-7935-1862-F979-C22BF1DFA00C}"/>
              </a:ext>
            </a:extLst>
          </p:cNvPr>
          <p:cNvGrpSpPr/>
          <p:nvPr/>
        </p:nvGrpSpPr>
        <p:grpSpPr>
          <a:xfrm>
            <a:off x="6801819" y="5767936"/>
            <a:ext cx="11780294" cy="2635331"/>
            <a:chOff x="6801819" y="5767936"/>
            <a:chExt cx="11780294" cy="2635331"/>
          </a:xfrm>
        </p:grpSpPr>
        <p:sp>
          <p:nvSpPr>
            <p:cNvPr id="65" name="Rectangle 64">
              <a:extLst>
                <a:ext uri="{FF2B5EF4-FFF2-40B4-BE49-F238E27FC236}">
                  <a16:creationId xmlns:a16="http://schemas.microsoft.com/office/drawing/2014/main" id="{0C03C030-78F5-AE94-5FB7-C609B90BB6A8}"/>
                </a:ext>
              </a:extLst>
            </p:cNvPr>
            <p:cNvSpPr/>
            <p:nvPr/>
          </p:nvSpPr>
          <p:spPr>
            <a:xfrm>
              <a:off x="6801819" y="5767936"/>
              <a:ext cx="2297819" cy="263533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21CE74EE-2E23-ADDE-871E-C3D10EFA77D9}"/>
                </a:ext>
              </a:extLst>
            </p:cNvPr>
            <p:cNvSpPr/>
            <p:nvPr/>
          </p:nvSpPr>
          <p:spPr>
            <a:xfrm>
              <a:off x="9174417" y="5767936"/>
              <a:ext cx="2297819" cy="263533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CEEE6157-5BDC-6AA5-8BAA-CB04A1297AE1}"/>
                </a:ext>
              </a:extLst>
            </p:cNvPr>
            <p:cNvSpPr/>
            <p:nvPr/>
          </p:nvSpPr>
          <p:spPr>
            <a:xfrm>
              <a:off x="11547015" y="5767936"/>
              <a:ext cx="2297819" cy="263533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0B78AD6F-54DA-BA51-5E53-74BA3DE64B33}"/>
                </a:ext>
              </a:extLst>
            </p:cNvPr>
            <p:cNvSpPr/>
            <p:nvPr/>
          </p:nvSpPr>
          <p:spPr>
            <a:xfrm>
              <a:off x="13915654" y="5767936"/>
              <a:ext cx="2297819" cy="263533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651A6BAB-5BCF-4A1F-C14C-89F127588129}"/>
                </a:ext>
              </a:extLst>
            </p:cNvPr>
            <p:cNvSpPr/>
            <p:nvPr/>
          </p:nvSpPr>
          <p:spPr>
            <a:xfrm>
              <a:off x="16284294" y="5767936"/>
              <a:ext cx="2297819" cy="263533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25B54AB2-B255-6377-FA57-10986AE10BB3}"/>
              </a:ext>
            </a:extLst>
          </p:cNvPr>
          <p:cNvSpPr/>
          <p:nvPr/>
        </p:nvSpPr>
        <p:spPr>
          <a:xfrm>
            <a:off x="923925" y="-9753464"/>
            <a:ext cx="17297400" cy="9144000"/>
          </a:xfrm>
          <a:prstGeom prst="rect">
            <a:avLst/>
          </a:prstGeom>
          <a:solidFill>
            <a:schemeClr val="bg1">
              <a:alpha val="94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914400" y="4654483"/>
            <a:ext cx="5881746" cy="2123658"/>
          </a:xfrm>
          <a:prstGeom prst="rect">
            <a:avLst/>
          </a:prstGeom>
          <a:noFill/>
        </p:spPr>
        <p:txBody>
          <a:bodyPr wrap="square" lIns="91440" tIns="45720" rIns="91440" bIns="45720" rtlCol="0" anchor="t">
            <a:spAutoFit/>
          </a:bodyPr>
          <a:lstStyle/>
          <a:p>
            <a:pPr algn="l"/>
            <a:r>
              <a:rPr lang="en-US" sz="6600" dirty="0">
                <a:solidFill>
                  <a:schemeClr val="bg1"/>
                </a:solidFill>
                <a:latin typeface="Source Sans Pro Black" panose="020B0803030403020204" pitchFamily="34" charset="0"/>
                <a:ea typeface="Source Sans Pro Black" panose="020B0803030403020204" pitchFamily="34" charset="0"/>
              </a:rPr>
              <a:t>Cybersecurity Partner </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7A98A72-E07B-4955-05A6-3B6F108950F9}"/>
              </a:ext>
            </a:extLst>
          </p:cNvPr>
          <p:cNvSpPr txBox="1"/>
          <p:nvPr/>
        </p:nvSpPr>
        <p:spPr>
          <a:xfrm>
            <a:off x="928529" y="6963831"/>
            <a:ext cx="4914258"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solidFill>
                  <a:schemeClr val="bg1"/>
                </a:solidFill>
                <a:latin typeface="Source Sans 3 ExtraLight" panose="020B0303030403020204" pitchFamily="34" charset="0"/>
                <a:ea typeface="Source Sans Pro Black" panose="020B0803030403020204" pitchFamily="34" charset="0"/>
              </a:rPr>
              <a:t>Odyssey empowers customers to build an effective and applicable Cybersecurity Strategy</a:t>
            </a:r>
            <a:br>
              <a:rPr lang="en-US" sz="2800" dirty="0">
                <a:solidFill>
                  <a:schemeClr val="bg1"/>
                </a:solidFill>
                <a:latin typeface="Source Sans 3 ExtraLight" panose="020B0303030403020204" pitchFamily="34" charset="0"/>
                <a:ea typeface="Source Sans Pro Black" panose="020B0803030403020204" pitchFamily="34" charset="0"/>
              </a:rPr>
            </a:br>
            <a:endParaRPr lang="en-US" sz="2800" dirty="0">
              <a:solidFill>
                <a:schemeClr val="bg1"/>
              </a:solidFill>
              <a:latin typeface="Source Sans 3 ExtraLight" panose="020B0303030403020204" pitchFamily="34" charset="0"/>
              <a:ea typeface="Source Sans Pro Black" panose="020B0803030403020204" pitchFamily="34" charset="0"/>
            </a:endParaRPr>
          </a:p>
        </p:txBody>
      </p:sp>
      <p:pic>
        <p:nvPicPr>
          <p:cNvPr id="71" name="Graphic 70">
            <a:extLst>
              <a:ext uri="{FF2B5EF4-FFF2-40B4-BE49-F238E27FC236}">
                <a16:creationId xmlns:a16="http://schemas.microsoft.com/office/drawing/2014/main" id="{F18D5673-36FB-8694-5D73-5ABBD6EE79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400" y="157163"/>
            <a:ext cx="1509712" cy="503237"/>
          </a:xfrm>
          <a:prstGeom prst="rect">
            <a:avLst/>
          </a:prstGeom>
        </p:spPr>
      </p:pic>
      <p:sp>
        <p:nvSpPr>
          <p:cNvPr id="3" name="Rectangle: Rounded Corners 2">
            <a:extLst>
              <a:ext uri="{FF2B5EF4-FFF2-40B4-BE49-F238E27FC236}">
                <a16:creationId xmlns:a16="http://schemas.microsoft.com/office/drawing/2014/main" id="{01FC7A47-B3FC-7D05-4160-16A6CF744571}"/>
              </a:ext>
            </a:extLst>
          </p:cNvPr>
          <p:cNvSpPr/>
          <p:nvPr/>
        </p:nvSpPr>
        <p:spPr>
          <a:xfrm>
            <a:off x="-3771900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2C41AE82-1130-3CB8-6D5A-DFCE60F0BD3A}"/>
              </a:ext>
            </a:extLst>
          </p:cNvPr>
          <p:cNvCxnSpPr>
            <a:cxnSpLocks/>
          </p:cNvCxnSpPr>
          <p:nvPr/>
        </p:nvCxnSpPr>
        <p:spPr>
          <a:xfrm flipV="1">
            <a:off x="-38052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041EB79C-1466-3CAB-C3BC-2D543CE62EF2}"/>
              </a:ext>
            </a:extLst>
          </p:cNvPr>
          <p:cNvSpPr/>
          <p:nvPr/>
        </p:nvSpPr>
        <p:spPr>
          <a:xfrm>
            <a:off x="-3639603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17">
            <a:extLst>
              <a:ext uri="{FF2B5EF4-FFF2-40B4-BE49-F238E27FC236}">
                <a16:creationId xmlns:a16="http://schemas.microsoft.com/office/drawing/2014/main" id="{35FCA938-ACAE-528C-7766-06FF0E87EDB0}"/>
              </a:ext>
            </a:extLst>
          </p:cNvPr>
          <p:cNvSpPr txBox="1"/>
          <p:nvPr/>
        </p:nvSpPr>
        <p:spPr>
          <a:xfrm>
            <a:off x="-36679223"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7" name="Graphic 6">
            <a:extLst>
              <a:ext uri="{FF2B5EF4-FFF2-40B4-BE49-F238E27FC236}">
                <a16:creationId xmlns:a16="http://schemas.microsoft.com/office/drawing/2014/main" id="{C5FF0F9C-02BC-EF28-9333-BD0511A021B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496367" y="840683"/>
            <a:ext cx="1202650" cy="1607226"/>
          </a:xfrm>
          <a:prstGeom prst="rect">
            <a:avLst/>
          </a:prstGeom>
        </p:spPr>
      </p:pic>
      <p:sp>
        <p:nvSpPr>
          <p:cNvPr id="8" name="object 17">
            <a:extLst>
              <a:ext uri="{FF2B5EF4-FFF2-40B4-BE49-F238E27FC236}">
                <a16:creationId xmlns:a16="http://schemas.microsoft.com/office/drawing/2014/main" id="{C3B53255-49AD-2FE3-93B7-E4B33FD806A8}"/>
              </a:ext>
            </a:extLst>
          </p:cNvPr>
          <p:cNvSpPr txBox="1"/>
          <p:nvPr/>
        </p:nvSpPr>
        <p:spPr>
          <a:xfrm>
            <a:off x="-26024363" y="2751887"/>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9" name="object 17">
            <a:extLst>
              <a:ext uri="{FF2B5EF4-FFF2-40B4-BE49-F238E27FC236}">
                <a16:creationId xmlns:a16="http://schemas.microsoft.com/office/drawing/2014/main" id="{D5174EBE-AB7C-8966-3F66-A9AA9CBD77FE}"/>
              </a:ext>
            </a:extLst>
          </p:cNvPr>
          <p:cNvSpPr txBox="1"/>
          <p:nvPr/>
        </p:nvSpPr>
        <p:spPr>
          <a:xfrm>
            <a:off x="-1934152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0" name="Oval 9">
            <a:extLst>
              <a:ext uri="{FF2B5EF4-FFF2-40B4-BE49-F238E27FC236}">
                <a16:creationId xmlns:a16="http://schemas.microsoft.com/office/drawing/2014/main" id="{58923998-D64F-844C-CFEF-8F2BD4977180}"/>
              </a:ext>
            </a:extLst>
          </p:cNvPr>
          <p:cNvSpPr/>
          <p:nvPr/>
        </p:nvSpPr>
        <p:spPr>
          <a:xfrm>
            <a:off x="-1786451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1BFFC18-0434-0068-DF4D-211522C226A4}"/>
              </a:ext>
            </a:extLst>
          </p:cNvPr>
          <p:cNvSpPr/>
          <p:nvPr/>
        </p:nvSpPr>
        <p:spPr>
          <a:xfrm>
            <a:off x="-6278664"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2B1C203-83CC-D91B-AA90-11BFC841C2EC}"/>
              </a:ext>
            </a:extLst>
          </p:cNvPr>
          <p:cNvSpPr/>
          <p:nvPr/>
        </p:nvSpPr>
        <p:spPr>
          <a:xfrm>
            <a:off x="-10797339"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7">
            <a:extLst>
              <a:ext uri="{FF2B5EF4-FFF2-40B4-BE49-F238E27FC236}">
                <a16:creationId xmlns:a16="http://schemas.microsoft.com/office/drawing/2014/main" id="{76B78F65-7B10-66EE-D204-3E4A68B0BF82}"/>
              </a:ext>
            </a:extLst>
          </p:cNvPr>
          <p:cNvSpPr txBox="1"/>
          <p:nvPr/>
        </p:nvSpPr>
        <p:spPr>
          <a:xfrm>
            <a:off x="-32701038" y="2734443"/>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14" name="object 17">
            <a:extLst>
              <a:ext uri="{FF2B5EF4-FFF2-40B4-BE49-F238E27FC236}">
                <a16:creationId xmlns:a16="http://schemas.microsoft.com/office/drawing/2014/main" id="{D804FAF2-2DF6-D107-D2EA-3FD1D171C799}"/>
              </a:ext>
            </a:extLst>
          </p:cNvPr>
          <p:cNvSpPr txBox="1"/>
          <p:nvPr/>
        </p:nvSpPr>
        <p:spPr>
          <a:xfrm>
            <a:off x="-2940486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5" name="object 17">
            <a:extLst>
              <a:ext uri="{FF2B5EF4-FFF2-40B4-BE49-F238E27FC236}">
                <a16:creationId xmlns:a16="http://schemas.microsoft.com/office/drawing/2014/main" id="{1D8DF04E-0D27-166D-3BC6-9407C9437897}"/>
              </a:ext>
            </a:extLst>
          </p:cNvPr>
          <p:cNvSpPr txBox="1"/>
          <p:nvPr/>
        </p:nvSpPr>
        <p:spPr>
          <a:xfrm>
            <a:off x="-22671925" y="2734444"/>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Enterprise Architecture</a:t>
            </a:r>
          </a:p>
        </p:txBody>
      </p:sp>
      <p:sp>
        <p:nvSpPr>
          <p:cNvPr id="16" name="Oval 15">
            <a:extLst>
              <a:ext uri="{FF2B5EF4-FFF2-40B4-BE49-F238E27FC236}">
                <a16:creationId xmlns:a16="http://schemas.microsoft.com/office/drawing/2014/main" id="{E5B56A44-046C-9262-9FA3-E42BFACB7772}"/>
              </a:ext>
            </a:extLst>
          </p:cNvPr>
          <p:cNvSpPr/>
          <p:nvPr/>
        </p:nvSpPr>
        <p:spPr>
          <a:xfrm>
            <a:off x="-2844044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FAADC59-A8D2-C811-6C8F-0A805DAC6041}"/>
              </a:ext>
            </a:extLst>
          </p:cNvPr>
          <p:cNvSpPr/>
          <p:nvPr/>
        </p:nvSpPr>
        <p:spPr>
          <a:xfrm>
            <a:off x="-25022175"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57A5D9D-842E-3512-5A18-673E8A89A58E}"/>
              </a:ext>
            </a:extLst>
          </p:cNvPr>
          <p:cNvSpPr/>
          <p:nvPr/>
        </p:nvSpPr>
        <p:spPr>
          <a:xfrm>
            <a:off x="-2156158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9265C34-0633-D8C4-D61F-04D1D2293FAD}"/>
              </a:ext>
            </a:extLst>
          </p:cNvPr>
          <p:cNvSpPr/>
          <p:nvPr/>
        </p:nvSpPr>
        <p:spPr>
          <a:xfrm>
            <a:off x="-3171006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7">
            <a:extLst>
              <a:ext uri="{FF2B5EF4-FFF2-40B4-BE49-F238E27FC236}">
                <a16:creationId xmlns:a16="http://schemas.microsoft.com/office/drawing/2014/main" id="{2FF6132A-A048-E53F-F9AA-A7EB7924F05E}"/>
              </a:ext>
            </a:extLst>
          </p:cNvPr>
          <p:cNvSpPr txBox="1"/>
          <p:nvPr/>
        </p:nvSpPr>
        <p:spPr>
          <a:xfrm>
            <a:off x="-86677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1" name="object 17">
            <a:extLst>
              <a:ext uri="{FF2B5EF4-FFF2-40B4-BE49-F238E27FC236}">
                <a16:creationId xmlns:a16="http://schemas.microsoft.com/office/drawing/2014/main" id="{F6C0C35F-B2D0-926A-6E18-F9E3A6FA6632}"/>
              </a:ext>
            </a:extLst>
          </p:cNvPr>
          <p:cNvSpPr txBox="1"/>
          <p:nvPr/>
        </p:nvSpPr>
        <p:spPr>
          <a:xfrm>
            <a:off x="-11866508"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22" name="object 17">
            <a:extLst>
              <a:ext uri="{FF2B5EF4-FFF2-40B4-BE49-F238E27FC236}">
                <a16:creationId xmlns:a16="http://schemas.microsoft.com/office/drawing/2014/main" id="{52555596-06DC-6FDC-EE10-8F5B5EFA7D39}"/>
              </a:ext>
            </a:extLst>
          </p:cNvPr>
          <p:cNvSpPr txBox="1"/>
          <p:nvPr/>
        </p:nvSpPr>
        <p:spPr>
          <a:xfrm>
            <a:off x="-7394448"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23" name="Oval 22">
            <a:extLst>
              <a:ext uri="{FF2B5EF4-FFF2-40B4-BE49-F238E27FC236}">
                <a16:creationId xmlns:a16="http://schemas.microsoft.com/office/drawing/2014/main" id="{B9A27DF0-05C8-298C-5064-0297CE8CF901}"/>
              </a:ext>
            </a:extLst>
          </p:cNvPr>
          <p:cNvSpPr/>
          <p:nvPr/>
        </p:nvSpPr>
        <p:spPr>
          <a:xfrm>
            <a:off x="1114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17">
            <a:extLst>
              <a:ext uri="{FF2B5EF4-FFF2-40B4-BE49-F238E27FC236}">
                <a16:creationId xmlns:a16="http://schemas.microsoft.com/office/drawing/2014/main" id="{60A21D0E-68D2-B3A2-F4BB-9F638DBA31CC}"/>
              </a:ext>
            </a:extLst>
          </p:cNvPr>
          <p:cNvSpPr txBox="1"/>
          <p:nvPr/>
        </p:nvSpPr>
        <p:spPr>
          <a:xfrm>
            <a:off x="830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26" name="object 17">
            <a:extLst>
              <a:ext uri="{FF2B5EF4-FFF2-40B4-BE49-F238E27FC236}">
                <a16:creationId xmlns:a16="http://schemas.microsoft.com/office/drawing/2014/main" id="{40480552-0000-65DF-F132-85C26FC5E0B4}"/>
              </a:ext>
            </a:extLst>
          </p:cNvPr>
          <p:cNvSpPr txBox="1"/>
          <p:nvPr/>
        </p:nvSpPr>
        <p:spPr>
          <a:xfrm>
            <a:off x="18168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7" name="object 17">
            <a:extLst>
              <a:ext uri="{FF2B5EF4-FFF2-40B4-BE49-F238E27FC236}">
                <a16:creationId xmlns:a16="http://schemas.microsoft.com/office/drawing/2014/main" id="{DFACC890-C5E5-9E8C-1312-AE5B3AA47C47}"/>
              </a:ext>
            </a:extLst>
          </p:cNvPr>
          <p:cNvSpPr txBox="1"/>
          <p:nvPr/>
        </p:nvSpPr>
        <p:spPr>
          <a:xfrm>
            <a:off x="3844241" y="2727186"/>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Cybersecurity</a:t>
            </a:r>
            <a:br>
              <a:rPr lang="en-US" dirty="0">
                <a:solidFill>
                  <a:schemeClr val="bg1">
                    <a:lumMod val="85000"/>
                  </a:schemeClr>
                </a:solidFill>
                <a:latin typeface="Source Sans 3 ExtraLight" panose="020B0303030403020204" pitchFamily="34" charset="0"/>
                <a:ea typeface="Source Sans Pro" panose="020B0503030403020204" pitchFamily="34" charset="0"/>
              </a:rPr>
            </a:br>
            <a:r>
              <a:rPr lang="en-US" dirty="0">
                <a:solidFill>
                  <a:schemeClr val="bg1">
                    <a:lumMod val="85000"/>
                  </a:schemeClr>
                </a:solidFill>
                <a:latin typeface="Source Sans 3 ExtraLight" panose="020B0303030403020204" pitchFamily="34" charset="0"/>
                <a:ea typeface="Source Sans Pro" panose="020B0503030403020204" pitchFamily="34" charset="0"/>
              </a:rPr>
              <a:t> Assessments</a:t>
            </a:r>
          </a:p>
        </p:txBody>
      </p:sp>
      <p:sp>
        <p:nvSpPr>
          <p:cNvPr id="28" name="object 17">
            <a:extLst>
              <a:ext uri="{FF2B5EF4-FFF2-40B4-BE49-F238E27FC236}">
                <a16:creationId xmlns:a16="http://schemas.microsoft.com/office/drawing/2014/main" id="{E2F800BC-3FC1-0F40-BF43-1B93EEDDC563}"/>
              </a:ext>
            </a:extLst>
          </p:cNvPr>
          <p:cNvSpPr txBox="1"/>
          <p:nvPr/>
        </p:nvSpPr>
        <p:spPr>
          <a:xfrm>
            <a:off x="6849876" y="2734444"/>
            <a:ext cx="2669330" cy="289823"/>
          </a:xfrm>
          <a:prstGeom prst="rect">
            <a:avLst/>
          </a:prstGeom>
        </p:spPr>
        <p:txBody>
          <a:bodyPr vert="horz" wrap="square" lIns="0" tIns="12700" rIns="0" bIns="0" rtlCol="0" anchor="t">
            <a:spAutoFit/>
          </a:bodyPr>
          <a:lstStyle/>
          <a:p>
            <a:pPr marL="12700" algn="ctr"/>
            <a:r>
              <a:rPr lang="en-US" dirty="0">
                <a:solidFill>
                  <a:schemeClr val="bg1">
                    <a:lumMod val="85000"/>
                  </a:schemeClr>
                </a:solidFill>
                <a:latin typeface="Source Sans 3 ExtraLight"/>
                <a:ea typeface="Source Sans Pro"/>
                <a:cs typeface="Segoe UI"/>
              </a:rPr>
              <a:t>Managed Services</a:t>
            </a:r>
          </a:p>
        </p:txBody>
      </p:sp>
      <p:sp>
        <p:nvSpPr>
          <p:cNvPr id="29" name="object 17">
            <a:extLst>
              <a:ext uri="{FF2B5EF4-FFF2-40B4-BE49-F238E27FC236}">
                <a16:creationId xmlns:a16="http://schemas.microsoft.com/office/drawing/2014/main" id="{3DD3D379-18CC-68BA-E5E2-0FDCF0F0F337}"/>
              </a:ext>
            </a:extLst>
          </p:cNvPr>
          <p:cNvSpPr txBox="1"/>
          <p:nvPr/>
        </p:nvSpPr>
        <p:spPr>
          <a:xfrm>
            <a:off x="11485813"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30" name="object 17">
            <a:extLst>
              <a:ext uri="{FF2B5EF4-FFF2-40B4-BE49-F238E27FC236}">
                <a16:creationId xmlns:a16="http://schemas.microsoft.com/office/drawing/2014/main" id="{B00E106F-0599-1659-99C2-A9F18739F3AE}"/>
              </a:ext>
            </a:extLst>
          </p:cNvPr>
          <p:cNvSpPr txBox="1"/>
          <p:nvPr/>
        </p:nvSpPr>
        <p:spPr>
          <a:xfrm>
            <a:off x="12852237"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31" name="Oval 30">
            <a:extLst>
              <a:ext uri="{FF2B5EF4-FFF2-40B4-BE49-F238E27FC236}">
                <a16:creationId xmlns:a16="http://schemas.microsoft.com/office/drawing/2014/main" id="{7688892E-D072-76EF-EB74-F01BD6A58AAF}"/>
              </a:ext>
            </a:extLst>
          </p:cNvPr>
          <p:cNvSpPr/>
          <p:nvPr/>
        </p:nvSpPr>
        <p:spPr>
          <a:xfrm>
            <a:off x="7839354"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11D3C57-1444-4D37-6FCD-02A5967E9B42}"/>
              </a:ext>
            </a:extLst>
          </p:cNvPr>
          <p:cNvSpPr/>
          <p:nvPr/>
        </p:nvSpPr>
        <p:spPr>
          <a:xfrm>
            <a:off x="1084349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605C439-CC48-EAC3-4FB4-F2A43D34D683}"/>
              </a:ext>
            </a:extLst>
          </p:cNvPr>
          <p:cNvSpPr/>
          <p:nvPr/>
        </p:nvSpPr>
        <p:spPr>
          <a:xfrm>
            <a:off x="13847640"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F0C71950-D5A7-17A9-5B24-C21B18287A85}"/>
              </a:ext>
            </a:extLst>
          </p:cNvPr>
          <p:cNvSpPr/>
          <p:nvPr/>
        </p:nvSpPr>
        <p:spPr>
          <a:xfrm>
            <a:off x="483521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bject 17">
            <a:extLst>
              <a:ext uri="{FF2B5EF4-FFF2-40B4-BE49-F238E27FC236}">
                <a16:creationId xmlns:a16="http://schemas.microsoft.com/office/drawing/2014/main" id="{E4B0E2FE-4414-AA5A-189B-A9E43EF8BA22}"/>
              </a:ext>
            </a:extLst>
          </p:cNvPr>
          <p:cNvSpPr txBox="1"/>
          <p:nvPr/>
        </p:nvSpPr>
        <p:spPr>
          <a:xfrm>
            <a:off x="-17817411"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36" name="Graphic 35">
            <a:extLst>
              <a:ext uri="{FF2B5EF4-FFF2-40B4-BE49-F238E27FC236}">
                <a16:creationId xmlns:a16="http://schemas.microsoft.com/office/drawing/2014/main" id="{B110DBD6-86D1-AE6E-11F2-C2C3BC813D7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035980" y="1164805"/>
            <a:ext cx="1207008" cy="1237058"/>
          </a:xfrm>
          <a:prstGeom prst="rect">
            <a:avLst/>
          </a:prstGeom>
        </p:spPr>
      </p:pic>
      <p:pic>
        <p:nvPicPr>
          <p:cNvPr id="37" name="Graphic 36">
            <a:extLst>
              <a:ext uri="{FF2B5EF4-FFF2-40B4-BE49-F238E27FC236}">
                <a16:creationId xmlns:a16="http://schemas.microsoft.com/office/drawing/2014/main" id="{A7CE6465-0E04-AF18-89F7-C2CA7D67411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18062" y="1035593"/>
            <a:ext cx="1188720" cy="1305374"/>
          </a:xfrm>
          <a:prstGeom prst="rect">
            <a:avLst/>
          </a:prstGeom>
        </p:spPr>
      </p:pic>
      <p:sp>
        <p:nvSpPr>
          <p:cNvPr id="40" name="object 17">
            <a:extLst>
              <a:ext uri="{FF2B5EF4-FFF2-40B4-BE49-F238E27FC236}">
                <a16:creationId xmlns:a16="http://schemas.microsoft.com/office/drawing/2014/main" id="{79E821FF-8C37-AD75-FE32-9500C3A917A3}"/>
              </a:ext>
            </a:extLst>
          </p:cNvPr>
          <p:cNvSpPr txBox="1"/>
          <p:nvPr/>
        </p:nvSpPr>
        <p:spPr>
          <a:xfrm>
            <a:off x="9969521" y="2751887"/>
            <a:ext cx="2432401" cy="843821"/>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41" name="Isosceles Triangle 40">
            <a:extLst>
              <a:ext uri="{FF2B5EF4-FFF2-40B4-BE49-F238E27FC236}">
                <a16:creationId xmlns:a16="http://schemas.microsoft.com/office/drawing/2014/main" id="{3C27C2DA-641D-B68A-26BD-5A2BAB1C5E7D}"/>
              </a:ext>
            </a:extLst>
          </p:cNvPr>
          <p:cNvSpPr/>
          <p:nvPr/>
        </p:nvSpPr>
        <p:spPr>
          <a:xfrm rot="5400000">
            <a:off x="19639103" y="1358020"/>
            <a:ext cx="1716294" cy="1479564"/>
          </a:xfrm>
          <a:prstGeom prst="triangl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4DEA1262-0693-771B-807B-21A979465C0F}"/>
              </a:ext>
            </a:extLst>
          </p:cNvPr>
          <p:cNvSpPr/>
          <p:nvPr/>
        </p:nvSpPr>
        <p:spPr>
          <a:xfrm>
            <a:off x="1685178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bject 17">
            <a:extLst>
              <a:ext uri="{FF2B5EF4-FFF2-40B4-BE49-F238E27FC236}">
                <a16:creationId xmlns:a16="http://schemas.microsoft.com/office/drawing/2014/main" id="{0B25407C-5D69-BDF0-F09F-42C5724A76F2}"/>
              </a:ext>
            </a:extLst>
          </p:cNvPr>
          <p:cNvSpPr txBox="1"/>
          <p:nvPr/>
        </p:nvSpPr>
        <p:spPr>
          <a:xfrm>
            <a:off x="15930496" y="2751887"/>
            <a:ext cx="2432401" cy="3206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Cybersecurity Partner </a:t>
            </a:r>
          </a:p>
        </p:txBody>
      </p:sp>
      <p:sp>
        <p:nvSpPr>
          <p:cNvPr id="44" name="Oval 43">
            <a:extLst>
              <a:ext uri="{FF2B5EF4-FFF2-40B4-BE49-F238E27FC236}">
                <a16:creationId xmlns:a16="http://schemas.microsoft.com/office/drawing/2014/main" id="{5FEFDF51-B0D7-2C95-4AF8-E5F9FECB0575}"/>
              </a:ext>
            </a:extLst>
          </p:cNvPr>
          <p:cNvSpPr/>
          <p:nvPr/>
        </p:nvSpPr>
        <p:spPr>
          <a:xfrm>
            <a:off x="16965513"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D22B6CEC-DE77-269D-9CF3-2F1AF11905CF}"/>
              </a:ext>
            </a:extLst>
          </p:cNvPr>
          <p:cNvSpPr txBox="1"/>
          <p:nvPr/>
        </p:nvSpPr>
        <p:spPr>
          <a:xfrm>
            <a:off x="6002138" y="7538572"/>
            <a:ext cx="559421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endParaRPr lang="en-US" sz="16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endParaRPr lang="en-US" sz="16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endParaRPr lang="en-US" sz="16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endParaRPr lang="en-US" sz="1600" dirty="0">
              <a:solidFill>
                <a:schemeClr val="bg1"/>
              </a:solidFill>
              <a:latin typeface="Source Sans Pro" panose="020B0503030403020204" pitchFamily="34" charset="0"/>
              <a:ea typeface="Source Sans Pro" panose="020B0503030403020204" pitchFamily="34" charset="0"/>
            </a:endParaRPr>
          </a:p>
        </p:txBody>
      </p:sp>
      <p:sp>
        <p:nvSpPr>
          <p:cNvPr id="74" name="TextBox 73">
            <a:extLst>
              <a:ext uri="{FF2B5EF4-FFF2-40B4-BE49-F238E27FC236}">
                <a16:creationId xmlns:a16="http://schemas.microsoft.com/office/drawing/2014/main" id="{F71364B3-D11F-8251-9123-019AD968515E}"/>
              </a:ext>
            </a:extLst>
          </p:cNvPr>
          <p:cNvSpPr txBox="1"/>
          <p:nvPr/>
        </p:nvSpPr>
        <p:spPr>
          <a:xfrm>
            <a:off x="7101980" y="7716136"/>
            <a:ext cx="180499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bg1"/>
                </a:solidFill>
                <a:latin typeface="Source Sans Pro" panose="020B0503030403020204" pitchFamily="34" charset="0"/>
                <a:ea typeface="Source Sans Pro" panose="020B0503030403020204" pitchFamily="34" charset="0"/>
              </a:rPr>
              <a:t>Advisory Services </a:t>
            </a:r>
          </a:p>
        </p:txBody>
      </p:sp>
      <p:sp>
        <p:nvSpPr>
          <p:cNvPr id="86" name="TextBox 85">
            <a:extLst>
              <a:ext uri="{FF2B5EF4-FFF2-40B4-BE49-F238E27FC236}">
                <a16:creationId xmlns:a16="http://schemas.microsoft.com/office/drawing/2014/main" id="{DEF71BE5-3136-E021-B4EC-E72F04FA6257}"/>
              </a:ext>
            </a:extLst>
          </p:cNvPr>
          <p:cNvSpPr txBox="1"/>
          <p:nvPr/>
        </p:nvSpPr>
        <p:spPr>
          <a:xfrm>
            <a:off x="9420828" y="7716136"/>
            <a:ext cx="180499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bg1"/>
                </a:solidFill>
                <a:latin typeface="Source Sans Pro" panose="020B0503030403020204" pitchFamily="34" charset="0"/>
                <a:ea typeface="Source Sans Pro" panose="020B0503030403020204" pitchFamily="34" charset="0"/>
              </a:rPr>
              <a:t>Integrated Solutions </a:t>
            </a:r>
          </a:p>
        </p:txBody>
      </p:sp>
      <p:sp>
        <p:nvSpPr>
          <p:cNvPr id="87" name="TextBox 86">
            <a:extLst>
              <a:ext uri="{FF2B5EF4-FFF2-40B4-BE49-F238E27FC236}">
                <a16:creationId xmlns:a16="http://schemas.microsoft.com/office/drawing/2014/main" id="{CC94ABBF-EF57-D90D-E847-2E6A1693128E}"/>
              </a:ext>
            </a:extLst>
          </p:cNvPr>
          <p:cNvSpPr txBox="1"/>
          <p:nvPr/>
        </p:nvSpPr>
        <p:spPr>
          <a:xfrm>
            <a:off x="11793426" y="7716136"/>
            <a:ext cx="180499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bg1"/>
                </a:solidFill>
                <a:latin typeface="Source Sans Pro" panose="020B0503030403020204" pitchFamily="34" charset="0"/>
                <a:ea typeface="Source Sans Pro" panose="020B0503030403020204" pitchFamily="34" charset="0"/>
              </a:rPr>
              <a:t>Cloud Security </a:t>
            </a:r>
          </a:p>
        </p:txBody>
      </p:sp>
      <p:sp>
        <p:nvSpPr>
          <p:cNvPr id="88" name="TextBox 87">
            <a:extLst>
              <a:ext uri="{FF2B5EF4-FFF2-40B4-BE49-F238E27FC236}">
                <a16:creationId xmlns:a16="http://schemas.microsoft.com/office/drawing/2014/main" id="{5D58DF0B-5CDA-22AC-F928-B3B5DE7CE11F}"/>
              </a:ext>
            </a:extLst>
          </p:cNvPr>
          <p:cNvSpPr txBox="1"/>
          <p:nvPr/>
        </p:nvSpPr>
        <p:spPr>
          <a:xfrm>
            <a:off x="14007796" y="7500692"/>
            <a:ext cx="2113533"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err="1">
                <a:solidFill>
                  <a:schemeClr val="bg1"/>
                </a:solidFill>
                <a:latin typeface="Source Sans Pro" panose="020B0503030403020204" pitchFamily="34" charset="0"/>
                <a:ea typeface="Source Sans Pro" panose="020B0503030403020204" pitchFamily="34" charset="0"/>
              </a:rPr>
              <a:t>ClearSkies</a:t>
            </a:r>
            <a:r>
              <a:rPr lang="en-US" sz="1400" dirty="0">
                <a:solidFill>
                  <a:schemeClr val="bg1"/>
                </a:solidFill>
                <a:latin typeface="Source Sans Pro" panose="020B0503030403020204" pitchFamily="34" charset="0"/>
                <a:ea typeface="Source Sans Pro" panose="020B0503030403020204" pitchFamily="34" charset="0"/>
              </a:rPr>
              <a:t>™ Threat</a:t>
            </a:r>
            <a:br>
              <a:rPr lang="en-US" sz="1400" dirty="0">
                <a:solidFill>
                  <a:schemeClr val="bg1"/>
                </a:solidFill>
                <a:latin typeface="Source Sans Pro" panose="020B0503030403020204" pitchFamily="34" charset="0"/>
                <a:ea typeface="Source Sans Pro" panose="020B0503030403020204" pitchFamily="34" charset="0"/>
              </a:rPr>
            </a:br>
            <a:r>
              <a:rPr lang="en-US" sz="1400" dirty="0">
                <a:solidFill>
                  <a:schemeClr val="bg1"/>
                </a:solidFill>
                <a:latin typeface="Source Sans Pro" panose="020B0503030403020204" pitchFamily="34" charset="0"/>
                <a:ea typeface="Source Sans Pro" panose="020B0503030403020204" pitchFamily="34" charset="0"/>
              </a:rPr>
              <a:t> &amp; Vulnerability Management Platform </a:t>
            </a:r>
          </a:p>
        </p:txBody>
      </p:sp>
      <p:sp>
        <p:nvSpPr>
          <p:cNvPr id="89" name="TextBox 88">
            <a:extLst>
              <a:ext uri="{FF2B5EF4-FFF2-40B4-BE49-F238E27FC236}">
                <a16:creationId xmlns:a16="http://schemas.microsoft.com/office/drawing/2014/main" id="{A46EC93B-4599-8322-3C17-081B7C5D34A6}"/>
              </a:ext>
            </a:extLst>
          </p:cNvPr>
          <p:cNvSpPr txBox="1"/>
          <p:nvPr/>
        </p:nvSpPr>
        <p:spPr>
          <a:xfrm>
            <a:off x="16377255" y="7478840"/>
            <a:ext cx="2113533"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bg1"/>
                </a:solidFill>
                <a:latin typeface="Source Sans Pro" panose="020B0503030403020204" pitchFamily="34" charset="0"/>
                <a:ea typeface="Source Sans Pro" panose="020B0503030403020204" pitchFamily="34" charset="0"/>
              </a:rPr>
              <a:t>Managed Security / Detection &amp; Response (MS/DR) Services </a:t>
            </a:r>
          </a:p>
        </p:txBody>
      </p:sp>
      <p:grpSp>
        <p:nvGrpSpPr>
          <p:cNvPr id="127" name="Group 126">
            <a:extLst>
              <a:ext uri="{FF2B5EF4-FFF2-40B4-BE49-F238E27FC236}">
                <a16:creationId xmlns:a16="http://schemas.microsoft.com/office/drawing/2014/main" id="{DFEC20FA-77B5-A9DF-05F4-C08C361C728E}"/>
              </a:ext>
            </a:extLst>
          </p:cNvPr>
          <p:cNvGrpSpPr/>
          <p:nvPr/>
        </p:nvGrpSpPr>
        <p:grpSpPr>
          <a:xfrm>
            <a:off x="7391321" y="6140260"/>
            <a:ext cx="1203037" cy="1189512"/>
            <a:chOff x="7391321" y="6383750"/>
            <a:chExt cx="1203037" cy="1189512"/>
          </a:xfrm>
          <a:solidFill>
            <a:schemeClr val="bg1"/>
          </a:solidFill>
        </p:grpSpPr>
        <p:sp>
          <p:nvSpPr>
            <p:cNvPr id="96" name="Freeform: Shape 95">
              <a:extLst>
                <a:ext uri="{FF2B5EF4-FFF2-40B4-BE49-F238E27FC236}">
                  <a16:creationId xmlns:a16="http://schemas.microsoft.com/office/drawing/2014/main" id="{3538CA48-F4FE-DA34-7D1E-11F0CB5A4B50}"/>
                </a:ext>
              </a:extLst>
            </p:cNvPr>
            <p:cNvSpPr/>
            <p:nvPr/>
          </p:nvSpPr>
          <p:spPr>
            <a:xfrm>
              <a:off x="7609464" y="6530464"/>
              <a:ext cx="241812" cy="168481"/>
            </a:xfrm>
            <a:custGeom>
              <a:avLst/>
              <a:gdLst>
                <a:gd name="connsiteX0" fmla="*/ 86803 w 241812"/>
                <a:gd name="connsiteY0" fmla="*/ 168428 h 168481"/>
                <a:gd name="connsiteX1" fmla="*/ 77293 w 241812"/>
                <a:gd name="connsiteY1" fmla="*/ 164466 h 168481"/>
                <a:gd name="connsiteX2" fmla="*/ 3962 w 241812"/>
                <a:gd name="connsiteY2" fmla="*/ 91135 h 168481"/>
                <a:gd name="connsiteX3" fmla="*/ 3962 w 241812"/>
                <a:gd name="connsiteY3" fmla="*/ 72063 h 168481"/>
                <a:gd name="connsiteX4" fmla="*/ 23035 w 241812"/>
                <a:gd name="connsiteY4" fmla="*/ 72063 h 168481"/>
                <a:gd name="connsiteX5" fmla="*/ 86856 w 241812"/>
                <a:gd name="connsiteY5" fmla="*/ 135884 h 168481"/>
                <a:gd name="connsiteX6" fmla="*/ 218777 w 241812"/>
                <a:gd name="connsiteY6" fmla="*/ 3962 h 168481"/>
                <a:gd name="connsiteX7" fmla="*/ 237850 w 241812"/>
                <a:gd name="connsiteY7" fmla="*/ 3962 h 168481"/>
                <a:gd name="connsiteX8" fmla="*/ 237850 w 241812"/>
                <a:gd name="connsiteY8" fmla="*/ 23035 h 168481"/>
                <a:gd name="connsiteX9" fmla="*/ 96418 w 241812"/>
                <a:gd name="connsiteY9" fmla="*/ 164519 h 168481"/>
                <a:gd name="connsiteX10" fmla="*/ 86909 w 241812"/>
                <a:gd name="connsiteY10" fmla="*/ 168481 h 168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812" h="168481">
                  <a:moveTo>
                    <a:pt x="86803" y="168428"/>
                  </a:moveTo>
                  <a:cubicBezTo>
                    <a:pt x="83369" y="168428"/>
                    <a:pt x="79935" y="167108"/>
                    <a:pt x="77293" y="164466"/>
                  </a:cubicBezTo>
                  <a:lnTo>
                    <a:pt x="3962" y="91135"/>
                  </a:lnTo>
                  <a:cubicBezTo>
                    <a:pt x="-1321" y="85852"/>
                    <a:pt x="-1321" y="77346"/>
                    <a:pt x="3962" y="72063"/>
                  </a:cubicBezTo>
                  <a:cubicBezTo>
                    <a:pt x="9246" y="66780"/>
                    <a:pt x="17752" y="66780"/>
                    <a:pt x="23035" y="72063"/>
                  </a:cubicBezTo>
                  <a:lnTo>
                    <a:pt x="86856" y="135884"/>
                  </a:lnTo>
                  <a:lnTo>
                    <a:pt x="218777" y="3962"/>
                  </a:lnTo>
                  <a:cubicBezTo>
                    <a:pt x="224061" y="-1321"/>
                    <a:pt x="232567" y="-1321"/>
                    <a:pt x="237850" y="3962"/>
                  </a:cubicBezTo>
                  <a:cubicBezTo>
                    <a:pt x="243133" y="9246"/>
                    <a:pt x="243133" y="17752"/>
                    <a:pt x="237850" y="23035"/>
                  </a:cubicBezTo>
                  <a:lnTo>
                    <a:pt x="96418" y="164519"/>
                  </a:lnTo>
                  <a:cubicBezTo>
                    <a:pt x="93777" y="167160"/>
                    <a:pt x="90343" y="168481"/>
                    <a:pt x="86909" y="168481"/>
                  </a:cubicBezTo>
                  <a:close/>
                </a:path>
              </a:pathLst>
            </a:custGeom>
            <a:grpFill/>
            <a:ln w="0" cap="flat">
              <a:noFill/>
              <a:prstDash val="solid"/>
              <a:miter/>
            </a:ln>
          </p:spPr>
          <p:txBody>
            <a:bodyPr rtlCol="0" anchor="ctr"/>
            <a:lstStyle/>
            <a:p>
              <a:endParaRPr lang="en-US"/>
            </a:p>
          </p:txBody>
        </p:sp>
        <p:grpSp>
          <p:nvGrpSpPr>
            <p:cNvPr id="97" name="Graphic 93">
              <a:extLst>
                <a:ext uri="{FF2B5EF4-FFF2-40B4-BE49-F238E27FC236}">
                  <a16:creationId xmlns:a16="http://schemas.microsoft.com/office/drawing/2014/main" id="{D14902B5-6793-6A29-C969-B984C273A84B}"/>
                </a:ext>
              </a:extLst>
            </p:cNvPr>
            <p:cNvGrpSpPr/>
            <p:nvPr/>
          </p:nvGrpSpPr>
          <p:grpSpPr>
            <a:xfrm>
              <a:off x="7391321" y="6383750"/>
              <a:ext cx="1203037" cy="1189512"/>
              <a:chOff x="7391321" y="6383750"/>
              <a:chExt cx="1203037" cy="1189512"/>
            </a:xfrm>
            <a:grpFill/>
          </p:grpSpPr>
          <p:grpSp>
            <p:nvGrpSpPr>
              <p:cNvPr id="98" name="Graphic 93">
                <a:extLst>
                  <a:ext uri="{FF2B5EF4-FFF2-40B4-BE49-F238E27FC236}">
                    <a16:creationId xmlns:a16="http://schemas.microsoft.com/office/drawing/2014/main" id="{645DBEF5-6439-5C4A-30A0-13C8DAC9CC24}"/>
                  </a:ext>
                </a:extLst>
              </p:cNvPr>
              <p:cNvGrpSpPr/>
              <p:nvPr/>
            </p:nvGrpSpPr>
            <p:grpSpPr>
              <a:xfrm>
                <a:off x="7986262" y="6587681"/>
                <a:ext cx="608096" cy="985580"/>
                <a:chOff x="7986262" y="6587681"/>
                <a:chExt cx="608096" cy="985580"/>
              </a:xfrm>
              <a:grpFill/>
            </p:grpSpPr>
            <p:sp>
              <p:nvSpPr>
                <p:cNvPr id="99" name="Freeform: Shape 98">
                  <a:extLst>
                    <a:ext uri="{FF2B5EF4-FFF2-40B4-BE49-F238E27FC236}">
                      <a16:creationId xmlns:a16="http://schemas.microsoft.com/office/drawing/2014/main" id="{B1BE160E-2B0E-8BE0-5CEC-EF903336A232}"/>
                    </a:ext>
                  </a:extLst>
                </p:cNvPr>
                <p:cNvSpPr/>
                <p:nvPr/>
              </p:nvSpPr>
              <p:spPr>
                <a:xfrm>
                  <a:off x="8156434" y="6587681"/>
                  <a:ext cx="288568" cy="293640"/>
                </a:xfrm>
                <a:custGeom>
                  <a:avLst/>
                  <a:gdLst>
                    <a:gd name="connsiteX0" fmla="*/ 144284 w 288568"/>
                    <a:gd name="connsiteY0" fmla="*/ 293640 h 293640"/>
                    <a:gd name="connsiteX1" fmla="*/ 0 w 288568"/>
                    <a:gd name="connsiteY1" fmla="*/ 146820 h 293640"/>
                    <a:gd name="connsiteX2" fmla="*/ 144284 w 288568"/>
                    <a:gd name="connsiteY2" fmla="*/ 0 h 293640"/>
                    <a:gd name="connsiteX3" fmla="*/ 288568 w 288568"/>
                    <a:gd name="connsiteY3" fmla="*/ 146820 h 293640"/>
                    <a:gd name="connsiteX4" fmla="*/ 144284 w 288568"/>
                    <a:gd name="connsiteY4" fmla="*/ 293640 h 293640"/>
                    <a:gd name="connsiteX5" fmla="*/ 144284 w 288568"/>
                    <a:gd name="connsiteY5" fmla="*/ 26997 h 293640"/>
                    <a:gd name="connsiteX6" fmla="*/ 26944 w 288568"/>
                    <a:gd name="connsiteY6" fmla="*/ 146873 h 293640"/>
                    <a:gd name="connsiteX7" fmla="*/ 144284 w 288568"/>
                    <a:gd name="connsiteY7" fmla="*/ 266749 h 293640"/>
                    <a:gd name="connsiteX8" fmla="*/ 261624 w 288568"/>
                    <a:gd name="connsiteY8" fmla="*/ 146873 h 293640"/>
                    <a:gd name="connsiteX9" fmla="*/ 144284 w 288568"/>
                    <a:gd name="connsiteY9" fmla="*/ 26997 h 29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68" h="293640">
                      <a:moveTo>
                        <a:pt x="144284" y="293640"/>
                      </a:moveTo>
                      <a:cubicBezTo>
                        <a:pt x="64719" y="293640"/>
                        <a:pt x="0" y="227812"/>
                        <a:pt x="0" y="146820"/>
                      </a:cubicBezTo>
                      <a:cubicBezTo>
                        <a:pt x="0" y="65829"/>
                        <a:pt x="64719" y="0"/>
                        <a:pt x="144284" y="0"/>
                      </a:cubicBezTo>
                      <a:cubicBezTo>
                        <a:pt x="223849" y="0"/>
                        <a:pt x="288568" y="65882"/>
                        <a:pt x="288568" y="146820"/>
                      </a:cubicBezTo>
                      <a:cubicBezTo>
                        <a:pt x="288568" y="227759"/>
                        <a:pt x="223849" y="293640"/>
                        <a:pt x="144284" y="293640"/>
                      </a:cubicBezTo>
                      <a:close/>
                      <a:moveTo>
                        <a:pt x="144284" y="26997"/>
                      </a:moveTo>
                      <a:cubicBezTo>
                        <a:pt x="79565" y="26997"/>
                        <a:pt x="26944" y="80780"/>
                        <a:pt x="26944" y="146873"/>
                      </a:cubicBezTo>
                      <a:cubicBezTo>
                        <a:pt x="26944" y="212966"/>
                        <a:pt x="79565" y="266749"/>
                        <a:pt x="144284" y="266749"/>
                      </a:cubicBezTo>
                      <a:cubicBezTo>
                        <a:pt x="209003" y="266749"/>
                        <a:pt x="261624" y="212966"/>
                        <a:pt x="261624" y="146873"/>
                      </a:cubicBezTo>
                      <a:cubicBezTo>
                        <a:pt x="261624" y="80780"/>
                        <a:pt x="209003" y="26997"/>
                        <a:pt x="144284" y="26997"/>
                      </a:cubicBezTo>
                      <a:close/>
                    </a:path>
                  </a:pathLst>
                </a:custGeom>
                <a:grpFill/>
                <a:ln w="0"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890EC345-56C6-994A-BC9C-6D62F90FDDB1}"/>
                    </a:ext>
                  </a:extLst>
                </p:cNvPr>
                <p:cNvSpPr/>
                <p:nvPr/>
              </p:nvSpPr>
              <p:spPr>
                <a:xfrm>
                  <a:off x="7986262" y="6954705"/>
                  <a:ext cx="608096" cy="618557"/>
                </a:xfrm>
                <a:custGeom>
                  <a:avLst/>
                  <a:gdLst>
                    <a:gd name="connsiteX0" fmla="*/ 472477 w 608096"/>
                    <a:gd name="connsiteY0" fmla="*/ 618557 h 618557"/>
                    <a:gd name="connsiteX1" fmla="*/ 459005 w 608096"/>
                    <a:gd name="connsiteY1" fmla="*/ 605085 h 618557"/>
                    <a:gd name="connsiteX2" fmla="*/ 459005 w 608096"/>
                    <a:gd name="connsiteY2" fmla="*/ 409607 h 618557"/>
                    <a:gd name="connsiteX3" fmla="*/ 458899 w 608096"/>
                    <a:gd name="connsiteY3" fmla="*/ 405538 h 618557"/>
                    <a:gd name="connsiteX4" fmla="*/ 459005 w 608096"/>
                    <a:gd name="connsiteY4" fmla="*/ 176934 h 618557"/>
                    <a:gd name="connsiteX5" fmla="*/ 472477 w 608096"/>
                    <a:gd name="connsiteY5" fmla="*/ 163462 h 618557"/>
                    <a:gd name="connsiteX6" fmla="*/ 472477 w 608096"/>
                    <a:gd name="connsiteY6" fmla="*/ 163462 h 618557"/>
                    <a:gd name="connsiteX7" fmla="*/ 485949 w 608096"/>
                    <a:gd name="connsiteY7" fmla="*/ 176934 h 618557"/>
                    <a:gd name="connsiteX8" fmla="*/ 485949 w 608096"/>
                    <a:gd name="connsiteY8" fmla="*/ 408814 h 618557"/>
                    <a:gd name="connsiteX9" fmla="*/ 533498 w 608096"/>
                    <a:gd name="connsiteY9" fmla="*/ 454355 h 618557"/>
                    <a:gd name="connsiteX10" fmla="*/ 581152 w 608096"/>
                    <a:gd name="connsiteY10" fmla="*/ 405538 h 618557"/>
                    <a:gd name="connsiteX11" fmla="*/ 581152 w 608096"/>
                    <a:gd name="connsiteY11" fmla="*/ 151628 h 618557"/>
                    <a:gd name="connsiteX12" fmla="*/ 458793 w 608096"/>
                    <a:gd name="connsiteY12" fmla="*/ 26892 h 618557"/>
                    <a:gd name="connsiteX13" fmla="*/ 149303 w 608096"/>
                    <a:gd name="connsiteY13" fmla="*/ 26892 h 618557"/>
                    <a:gd name="connsiteX14" fmla="*/ 26944 w 608096"/>
                    <a:gd name="connsiteY14" fmla="*/ 151628 h 618557"/>
                    <a:gd name="connsiteX15" fmla="*/ 26944 w 608096"/>
                    <a:gd name="connsiteY15" fmla="*/ 405538 h 618557"/>
                    <a:gd name="connsiteX16" fmla="*/ 74599 w 608096"/>
                    <a:gd name="connsiteY16" fmla="*/ 454355 h 618557"/>
                    <a:gd name="connsiteX17" fmla="*/ 122148 w 608096"/>
                    <a:gd name="connsiteY17" fmla="*/ 408920 h 618557"/>
                    <a:gd name="connsiteX18" fmla="*/ 122148 w 608096"/>
                    <a:gd name="connsiteY18" fmla="*/ 176934 h 618557"/>
                    <a:gd name="connsiteX19" fmla="*/ 135620 w 608096"/>
                    <a:gd name="connsiteY19" fmla="*/ 163462 h 618557"/>
                    <a:gd name="connsiteX20" fmla="*/ 149092 w 608096"/>
                    <a:gd name="connsiteY20" fmla="*/ 176934 h 618557"/>
                    <a:gd name="connsiteX21" fmla="*/ 149198 w 608096"/>
                    <a:gd name="connsiteY21" fmla="*/ 405538 h 618557"/>
                    <a:gd name="connsiteX22" fmla="*/ 149092 w 608096"/>
                    <a:gd name="connsiteY22" fmla="*/ 409765 h 618557"/>
                    <a:gd name="connsiteX23" fmla="*/ 149092 w 608096"/>
                    <a:gd name="connsiteY23" fmla="*/ 605085 h 618557"/>
                    <a:gd name="connsiteX24" fmla="*/ 135620 w 608096"/>
                    <a:gd name="connsiteY24" fmla="*/ 618557 h 618557"/>
                    <a:gd name="connsiteX25" fmla="*/ 122148 w 608096"/>
                    <a:gd name="connsiteY25" fmla="*/ 605085 h 618557"/>
                    <a:gd name="connsiteX26" fmla="*/ 122148 w 608096"/>
                    <a:gd name="connsiteY26" fmla="*/ 463918 h 618557"/>
                    <a:gd name="connsiteX27" fmla="*/ 74599 w 608096"/>
                    <a:gd name="connsiteY27" fmla="*/ 481352 h 618557"/>
                    <a:gd name="connsiteX28" fmla="*/ 0 w 608096"/>
                    <a:gd name="connsiteY28" fmla="*/ 405591 h 618557"/>
                    <a:gd name="connsiteX29" fmla="*/ 0 w 608096"/>
                    <a:gd name="connsiteY29" fmla="*/ 151681 h 618557"/>
                    <a:gd name="connsiteX30" fmla="*/ 149303 w 608096"/>
                    <a:gd name="connsiteY30" fmla="*/ 0 h 618557"/>
                    <a:gd name="connsiteX31" fmla="*/ 458793 w 608096"/>
                    <a:gd name="connsiteY31" fmla="*/ 0 h 618557"/>
                    <a:gd name="connsiteX32" fmla="*/ 608097 w 608096"/>
                    <a:gd name="connsiteY32" fmla="*/ 151681 h 618557"/>
                    <a:gd name="connsiteX33" fmla="*/ 608097 w 608096"/>
                    <a:gd name="connsiteY33" fmla="*/ 405591 h 618557"/>
                    <a:gd name="connsiteX34" fmla="*/ 533498 w 608096"/>
                    <a:gd name="connsiteY34" fmla="*/ 481352 h 618557"/>
                    <a:gd name="connsiteX35" fmla="*/ 485949 w 608096"/>
                    <a:gd name="connsiteY35" fmla="*/ 463918 h 618557"/>
                    <a:gd name="connsiteX36" fmla="*/ 485949 w 608096"/>
                    <a:gd name="connsiteY36" fmla="*/ 605085 h 618557"/>
                    <a:gd name="connsiteX37" fmla="*/ 472477 w 608096"/>
                    <a:gd name="connsiteY37" fmla="*/ 618557 h 61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08096" h="618557">
                      <a:moveTo>
                        <a:pt x="472477" y="618557"/>
                      </a:moveTo>
                      <a:cubicBezTo>
                        <a:pt x="465027" y="618557"/>
                        <a:pt x="459005" y="612534"/>
                        <a:pt x="459005" y="605085"/>
                      </a:cubicBezTo>
                      <a:lnTo>
                        <a:pt x="459005" y="409607"/>
                      </a:lnTo>
                      <a:cubicBezTo>
                        <a:pt x="458952" y="408286"/>
                        <a:pt x="458899" y="406912"/>
                        <a:pt x="458899" y="405538"/>
                      </a:cubicBezTo>
                      <a:lnTo>
                        <a:pt x="459005" y="176934"/>
                      </a:lnTo>
                      <a:cubicBezTo>
                        <a:pt x="459005" y="169485"/>
                        <a:pt x="465027" y="163462"/>
                        <a:pt x="472477" y="163462"/>
                      </a:cubicBezTo>
                      <a:lnTo>
                        <a:pt x="472477" y="163462"/>
                      </a:lnTo>
                      <a:cubicBezTo>
                        <a:pt x="479926" y="163462"/>
                        <a:pt x="485949" y="169485"/>
                        <a:pt x="485949" y="176934"/>
                      </a:cubicBezTo>
                      <a:lnTo>
                        <a:pt x="485949" y="408814"/>
                      </a:lnTo>
                      <a:cubicBezTo>
                        <a:pt x="487587" y="434226"/>
                        <a:pt x="508297" y="454355"/>
                        <a:pt x="533498" y="454355"/>
                      </a:cubicBezTo>
                      <a:cubicBezTo>
                        <a:pt x="558699" y="454355"/>
                        <a:pt x="581152" y="432430"/>
                        <a:pt x="581152" y="405538"/>
                      </a:cubicBezTo>
                      <a:lnTo>
                        <a:pt x="581152" y="151628"/>
                      </a:lnTo>
                      <a:cubicBezTo>
                        <a:pt x="581152" y="80516"/>
                        <a:pt x="528531" y="26892"/>
                        <a:pt x="458793" y="26892"/>
                      </a:cubicBezTo>
                      <a:lnTo>
                        <a:pt x="149303" y="26892"/>
                      </a:lnTo>
                      <a:cubicBezTo>
                        <a:pt x="79565" y="26892"/>
                        <a:pt x="26944" y="80516"/>
                        <a:pt x="26944" y="151628"/>
                      </a:cubicBezTo>
                      <a:lnTo>
                        <a:pt x="26944" y="405538"/>
                      </a:lnTo>
                      <a:cubicBezTo>
                        <a:pt x="26944" y="432483"/>
                        <a:pt x="48341" y="454355"/>
                        <a:pt x="74599" y="454355"/>
                      </a:cubicBezTo>
                      <a:cubicBezTo>
                        <a:pt x="100856" y="454355"/>
                        <a:pt x="120457" y="434279"/>
                        <a:pt x="122148" y="408920"/>
                      </a:cubicBezTo>
                      <a:lnTo>
                        <a:pt x="122148" y="176934"/>
                      </a:lnTo>
                      <a:cubicBezTo>
                        <a:pt x="122148" y="169485"/>
                        <a:pt x="128170" y="163462"/>
                        <a:pt x="135620" y="163462"/>
                      </a:cubicBezTo>
                      <a:cubicBezTo>
                        <a:pt x="143069" y="163462"/>
                        <a:pt x="149092" y="169485"/>
                        <a:pt x="149092" y="176934"/>
                      </a:cubicBezTo>
                      <a:lnTo>
                        <a:pt x="149198" y="405538"/>
                      </a:lnTo>
                      <a:cubicBezTo>
                        <a:pt x="149198" y="406965"/>
                        <a:pt x="149198" y="408339"/>
                        <a:pt x="149092" y="409765"/>
                      </a:cubicBezTo>
                      <a:lnTo>
                        <a:pt x="149092" y="605085"/>
                      </a:lnTo>
                      <a:cubicBezTo>
                        <a:pt x="149092" y="612534"/>
                        <a:pt x="143069" y="618557"/>
                        <a:pt x="135620" y="618557"/>
                      </a:cubicBezTo>
                      <a:cubicBezTo>
                        <a:pt x="128170" y="618557"/>
                        <a:pt x="122148" y="612534"/>
                        <a:pt x="122148" y="605085"/>
                      </a:cubicBezTo>
                      <a:lnTo>
                        <a:pt x="122148" y="463918"/>
                      </a:lnTo>
                      <a:cubicBezTo>
                        <a:pt x="109204" y="474801"/>
                        <a:pt x="92667" y="481352"/>
                        <a:pt x="74599" y="481352"/>
                      </a:cubicBezTo>
                      <a:cubicBezTo>
                        <a:pt x="33443" y="481352"/>
                        <a:pt x="0" y="447381"/>
                        <a:pt x="0" y="405591"/>
                      </a:cubicBezTo>
                      <a:lnTo>
                        <a:pt x="0" y="151681"/>
                      </a:lnTo>
                      <a:cubicBezTo>
                        <a:pt x="0" y="66621"/>
                        <a:pt x="65565" y="0"/>
                        <a:pt x="149303" y="0"/>
                      </a:cubicBezTo>
                      <a:lnTo>
                        <a:pt x="458793" y="0"/>
                      </a:lnTo>
                      <a:cubicBezTo>
                        <a:pt x="542532" y="0"/>
                        <a:pt x="608097" y="66621"/>
                        <a:pt x="608097" y="151681"/>
                      </a:cubicBezTo>
                      <a:lnTo>
                        <a:pt x="608097" y="405591"/>
                      </a:lnTo>
                      <a:cubicBezTo>
                        <a:pt x="608097" y="447381"/>
                        <a:pt x="574654" y="481352"/>
                        <a:pt x="533498" y="481352"/>
                      </a:cubicBezTo>
                      <a:cubicBezTo>
                        <a:pt x="515429" y="481352"/>
                        <a:pt x="498840" y="474801"/>
                        <a:pt x="485949" y="463918"/>
                      </a:cubicBezTo>
                      <a:lnTo>
                        <a:pt x="485949" y="605085"/>
                      </a:lnTo>
                      <a:cubicBezTo>
                        <a:pt x="485949" y="612534"/>
                        <a:pt x="479926" y="618557"/>
                        <a:pt x="472477" y="618557"/>
                      </a:cubicBezTo>
                      <a:close/>
                    </a:path>
                  </a:pathLst>
                </a:custGeom>
                <a:grpFill/>
                <a:ln w="0" cap="flat">
                  <a:noFill/>
                  <a:prstDash val="solid"/>
                  <a:miter/>
                </a:ln>
              </p:spPr>
              <p:txBody>
                <a:bodyPr rtlCol="0" anchor="ctr"/>
                <a:lstStyle/>
                <a:p>
                  <a:endParaRPr lang="en-US"/>
                </a:p>
              </p:txBody>
            </p:sp>
          </p:grpSp>
          <p:grpSp>
            <p:nvGrpSpPr>
              <p:cNvPr id="101" name="Graphic 93">
                <a:extLst>
                  <a:ext uri="{FF2B5EF4-FFF2-40B4-BE49-F238E27FC236}">
                    <a16:creationId xmlns:a16="http://schemas.microsoft.com/office/drawing/2014/main" id="{673D94E2-200C-5A28-B839-02ACF6C1D16E}"/>
                  </a:ext>
                </a:extLst>
              </p:cNvPr>
              <p:cNvGrpSpPr/>
              <p:nvPr/>
            </p:nvGrpSpPr>
            <p:grpSpPr>
              <a:xfrm>
                <a:off x="7391321" y="6959301"/>
                <a:ext cx="530486" cy="613960"/>
                <a:chOff x="7391321" y="6959301"/>
                <a:chExt cx="530486" cy="613960"/>
              </a:xfrm>
              <a:grpFill/>
            </p:grpSpPr>
            <p:sp>
              <p:nvSpPr>
                <p:cNvPr id="102" name="Freeform: Shape 101">
                  <a:extLst>
                    <a:ext uri="{FF2B5EF4-FFF2-40B4-BE49-F238E27FC236}">
                      <a16:creationId xmlns:a16="http://schemas.microsoft.com/office/drawing/2014/main" id="{FDCFF431-FC47-4AB3-1F14-B363EC84C688}"/>
                    </a:ext>
                  </a:extLst>
                </p:cNvPr>
                <p:cNvSpPr/>
                <p:nvPr/>
              </p:nvSpPr>
              <p:spPr>
                <a:xfrm>
                  <a:off x="7391321" y="7284060"/>
                  <a:ext cx="530486" cy="289202"/>
                </a:xfrm>
                <a:custGeom>
                  <a:avLst/>
                  <a:gdLst>
                    <a:gd name="connsiteX0" fmla="*/ 517014 w 530486"/>
                    <a:gd name="connsiteY0" fmla="*/ 289202 h 289202"/>
                    <a:gd name="connsiteX1" fmla="*/ 503542 w 530486"/>
                    <a:gd name="connsiteY1" fmla="*/ 275730 h 289202"/>
                    <a:gd name="connsiteX2" fmla="*/ 503542 w 530486"/>
                    <a:gd name="connsiteY2" fmla="*/ 164043 h 289202"/>
                    <a:gd name="connsiteX3" fmla="*/ 366443 w 530486"/>
                    <a:gd name="connsiteY3" fmla="*/ 26944 h 289202"/>
                    <a:gd name="connsiteX4" fmla="*/ 164043 w 530486"/>
                    <a:gd name="connsiteY4" fmla="*/ 26944 h 289202"/>
                    <a:gd name="connsiteX5" fmla="*/ 26944 w 530486"/>
                    <a:gd name="connsiteY5" fmla="*/ 164043 h 289202"/>
                    <a:gd name="connsiteX6" fmla="*/ 26944 w 530486"/>
                    <a:gd name="connsiteY6" fmla="*/ 275730 h 289202"/>
                    <a:gd name="connsiteX7" fmla="*/ 13472 w 530486"/>
                    <a:gd name="connsiteY7" fmla="*/ 289202 h 289202"/>
                    <a:gd name="connsiteX8" fmla="*/ 0 w 530486"/>
                    <a:gd name="connsiteY8" fmla="*/ 275730 h 289202"/>
                    <a:gd name="connsiteX9" fmla="*/ 0 w 530486"/>
                    <a:gd name="connsiteY9" fmla="*/ 164043 h 289202"/>
                    <a:gd name="connsiteX10" fmla="*/ 164043 w 530486"/>
                    <a:gd name="connsiteY10" fmla="*/ 0 h 289202"/>
                    <a:gd name="connsiteX11" fmla="*/ 366443 w 530486"/>
                    <a:gd name="connsiteY11" fmla="*/ 0 h 289202"/>
                    <a:gd name="connsiteX12" fmla="*/ 530486 w 530486"/>
                    <a:gd name="connsiteY12" fmla="*/ 164043 h 289202"/>
                    <a:gd name="connsiteX13" fmla="*/ 530486 w 530486"/>
                    <a:gd name="connsiteY13" fmla="*/ 275730 h 289202"/>
                    <a:gd name="connsiteX14" fmla="*/ 517014 w 530486"/>
                    <a:gd name="connsiteY14" fmla="*/ 289202 h 289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0486" h="289202">
                      <a:moveTo>
                        <a:pt x="517014" y="289202"/>
                      </a:moveTo>
                      <a:cubicBezTo>
                        <a:pt x="509565" y="289202"/>
                        <a:pt x="503542" y="283179"/>
                        <a:pt x="503542" y="275730"/>
                      </a:cubicBezTo>
                      <a:lnTo>
                        <a:pt x="503542" y="164043"/>
                      </a:lnTo>
                      <a:cubicBezTo>
                        <a:pt x="503542" y="88441"/>
                        <a:pt x="442045" y="26944"/>
                        <a:pt x="366443" y="26944"/>
                      </a:cubicBezTo>
                      <a:lnTo>
                        <a:pt x="164043" y="26944"/>
                      </a:lnTo>
                      <a:cubicBezTo>
                        <a:pt x="88441" y="26944"/>
                        <a:pt x="26944" y="88441"/>
                        <a:pt x="26944" y="164043"/>
                      </a:cubicBezTo>
                      <a:lnTo>
                        <a:pt x="26944" y="275730"/>
                      </a:lnTo>
                      <a:cubicBezTo>
                        <a:pt x="26944" y="283179"/>
                        <a:pt x="20921" y="289202"/>
                        <a:pt x="13472" y="289202"/>
                      </a:cubicBezTo>
                      <a:cubicBezTo>
                        <a:pt x="6023" y="289202"/>
                        <a:pt x="0" y="283179"/>
                        <a:pt x="0" y="275730"/>
                      </a:cubicBezTo>
                      <a:lnTo>
                        <a:pt x="0" y="164043"/>
                      </a:lnTo>
                      <a:cubicBezTo>
                        <a:pt x="0" y="73595"/>
                        <a:pt x="73595" y="0"/>
                        <a:pt x="164043" y="0"/>
                      </a:cubicBezTo>
                      <a:lnTo>
                        <a:pt x="366443" y="0"/>
                      </a:lnTo>
                      <a:cubicBezTo>
                        <a:pt x="456891" y="0"/>
                        <a:pt x="530486" y="73595"/>
                        <a:pt x="530486" y="164043"/>
                      </a:cubicBezTo>
                      <a:lnTo>
                        <a:pt x="530486" y="275730"/>
                      </a:lnTo>
                      <a:cubicBezTo>
                        <a:pt x="530486" y="283179"/>
                        <a:pt x="524463" y="289202"/>
                        <a:pt x="517014" y="289202"/>
                      </a:cubicBezTo>
                      <a:close/>
                    </a:path>
                  </a:pathLst>
                </a:custGeom>
                <a:grpFill/>
                <a:ln w="0"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1358FB98-1F5F-2008-BDFB-1635B4566BB0}"/>
                    </a:ext>
                  </a:extLst>
                </p:cNvPr>
                <p:cNvSpPr/>
                <p:nvPr/>
              </p:nvSpPr>
              <p:spPr>
                <a:xfrm>
                  <a:off x="7525355" y="6959301"/>
                  <a:ext cx="262310" cy="262310"/>
                </a:xfrm>
                <a:custGeom>
                  <a:avLst/>
                  <a:gdLst>
                    <a:gd name="connsiteX0" fmla="*/ 131182 w 262310"/>
                    <a:gd name="connsiteY0" fmla="*/ 262311 h 262310"/>
                    <a:gd name="connsiteX1" fmla="*/ 0 w 262310"/>
                    <a:gd name="connsiteY1" fmla="*/ 131182 h 262310"/>
                    <a:gd name="connsiteX2" fmla="*/ 131182 w 262310"/>
                    <a:gd name="connsiteY2" fmla="*/ 0 h 262310"/>
                    <a:gd name="connsiteX3" fmla="*/ 262311 w 262310"/>
                    <a:gd name="connsiteY3" fmla="*/ 131182 h 262310"/>
                    <a:gd name="connsiteX4" fmla="*/ 131182 w 262310"/>
                    <a:gd name="connsiteY4" fmla="*/ 262311 h 262310"/>
                    <a:gd name="connsiteX5" fmla="*/ 131182 w 262310"/>
                    <a:gd name="connsiteY5" fmla="*/ 26944 h 262310"/>
                    <a:gd name="connsiteX6" fmla="*/ 26944 w 262310"/>
                    <a:gd name="connsiteY6" fmla="*/ 131182 h 262310"/>
                    <a:gd name="connsiteX7" fmla="*/ 131182 w 262310"/>
                    <a:gd name="connsiteY7" fmla="*/ 235367 h 262310"/>
                    <a:gd name="connsiteX8" fmla="*/ 235367 w 262310"/>
                    <a:gd name="connsiteY8" fmla="*/ 131182 h 262310"/>
                    <a:gd name="connsiteX9" fmla="*/ 131182 w 262310"/>
                    <a:gd name="connsiteY9" fmla="*/ 26944 h 262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310" h="262310">
                      <a:moveTo>
                        <a:pt x="131182" y="262311"/>
                      </a:moveTo>
                      <a:cubicBezTo>
                        <a:pt x="58855" y="262311"/>
                        <a:pt x="0" y="203456"/>
                        <a:pt x="0" y="131182"/>
                      </a:cubicBezTo>
                      <a:cubicBezTo>
                        <a:pt x="0" y="58908"/>
                        <a:pt x="58855" y="0"/>
                        <a:pt x="131182" y="0"/>
                      </a:cubicBezTo>
                      <a:cubicBezTo>
                        <a:pt x="203509" y="0"/>
                        <a:pt x="262311" y="58855"/>
                        <a:pt x="262311" y="131182"/>
                      </a:cubicBezTo>
                      <a:cubicBezTo>
                        <a:pt x="262311" y="203509"/>
                        <a:pt x="203456" y="262311"/>
                        <a:pt x="131182" y="262311"/>
                      </a:cubicBezTo>
                      <a:close/>
                      <a:moveTo>
                        <a:pt x="131182" y="26944"/>
                      </a:moveTo>
                      <a:cubicBezTo>
                        <a:pt x="73701" y="26944"/>
                        <a:pt x="26944" y="73701"/>
                        <a:pt x="26944" y="131182"/>
                      </a:cubicBezTo>
                      <a:cubicBezTo>
                        <a:pt x="26944" y="188663"/>
                        <a:pt x="73701" y="235367"/>
                        <a:pt x="131182" y="235367"/>
                      </a:cubicBezTo>
                      <a:cubicBezTo>
                        <a:pt x="188663" y="235367"/>
                        <a:pt x="235367" y="188610"/>
                        <a:pt x="235367" y="131182"/>
                      </a:cubicBezTo>
                      <a:cubicBezTo>
                        <a:pt x="235367" y="73753"/>
                        <a:pt x="188610" y="26944"/>
                        <a:pt x="131182" y="26944"/>
                      </a:cubicBezTo>
                      <a:close/>
                    </a:path>
                  </a:pathLst>
                </a:custGeom>
                <a:grpFill/>
                <a:ln w="0" cap="flat">
                  <a:noFill/>
                  <a:prstDash val="solid"/>
                  <a:miter/>
                </a:ln>
              </p:spPr>
              <p:txBody>
                <a:bodyPr rtlCol="0" anchor="ctr"/>
                <a:lstStyle/>
                <a:p>
                  <a:endParaRPr lang="en-US"/>
                </a:p>
              </p:txBody>
            </p:sp>
          </p:grpSp>
          <p:sp>
            <p:nvSpPr>
              <p:cNvPr id="104" name="Freeform: Shape 103">
                <a:extLst>
                  <a:ext uri="{FF2B5EF4-FFF2-40B4-BE49-F238E27FC236}">
                    <a16:creationId xmlns:a16="http://schemas.microsoft.com/office/drawing/2014/main" id="{777C13C5-976F-87B3-B7EB-64CDB8E8C664}"/>
                  </a:ext>
                </a:extLst>
              </p:cNvPr>
              <p:cNvSpPr/>
              <p:nvPr/>
            </p:nvSpPr>
            <p:spPr>
              <a:xfrm>
                <a:off x="7391321" y="6383750"/>
                <a:ext cx="678046" cy="572117"/>
              </a:xfrm>
              <a:custGeom>
                <a:avLst/>
                <a:gdLst>
                  <a:gd name="connsiteX0" fmla="*/ 519920 w 678046"/>
                  <a:gd name="connsiteY0" fmla="*/ 572065 h 572117"/>
                  <a:gd name="connsiteX1" fmla="*/ 510727 w 678046"/>
                  <a:gd name="connsiteY1" fmla="*/ 568419 h 572117"/>
                  <a:gd name="connsiteX2" fmla="*/ 412248 w 678046"/>
                  <a:gd name="connsiteY2" fmla="*/ 476597 h 572117"/>
                  <a:gd name="connsiteX3" fmla="*/ 125899 w 678046"/>
                  <a:gd name="connsiteY3" fmla="*/ 476597 h 572117"/>
                  <a:gd name="connsiteX4" fmla="*/ 0 w 678046"/>
                  <a:gd name="connsiteY4" fmla="*/ 350699 h 572117"/>
                  <a:gd name="connsiteX5" fmla="*/ 0 w 678046"/>
                  <a:gd name="connsiteY5" fmla="*/ 125899 h 572117"/>
                  <a:gd name="connsiteX6" fmla="*/ 125899 w 678046"/>
                  <a:gd name="connsiteY6" fmla="*/ 0 h 572117"/>
                  <a:gd name="connsiteX7" fmla="*/ 552147 w 678046"/>
                  <a:gd name="connsiteY7" fmla="*/ 0 h 572117"/>
                  <a:gd name="connsiteX8" fmla="*/ 678046 w 678046"/>
                  <a:gd name="connsiteY8" fmla="*/ 125899 h 572117"/>
                  <a:gd name="connsiteX9" fmla="*/ 678046 w 678046"/>
                  <a:gd name="connsiteY9" fmla="*/ 350752 h 572117"/>
                  <a:gd name="connsiteX10" fmla="*/ 552147 w 678046"/>
                  <a:gd name="connsiteY10" fmla="*/ 476650 h 572117"/>
                  <a:gd name="connsiteX11" fmla="*/ 537407 w 678046"/>
                  <a:gd name="connsiteY11" fmla="*/ 476650 h 572117"/>
                  <a:gd name="connsiteX12" fmla="*/ 533392 w 678046"/>
                  <a:gd name="connsiteY12" fmla="*/ 559280 h 572117"/>
                  <a:gd name="connsiteX13" fmla="*/ 524992 w 678046"/>
                  <a:gd name="connsiteY13" fmla="*/ 571114 h 572117"/>
                  <a:gd name="connsiteX14" fmla="*/ 519920 w 678046"/>
                  <a:gd name="connsiteY14" fmla="*/ 572118 h 572117"/>
                  <a:gd name="connsiteX15" fmla="*/ 125899 w 678046"/>
                  <a:gd name="connsiteY15" fmla="*/ 26944 h 572117"/>
                  <a:gd name="connsiteX16" fmla="*/ 26944 w 678046"/>
                  <a:gd name="connsiteY16" fmla="*/ 125899 h 572117"/>
                  <a:gd name="connsiteX17" fmla="*/ 26944 w 678046"/>
                  <a:gd name="connsiteY17" fmla="*/ 350752 h 572117"/>
                  <a:gd name="connsiteX18" fmla="*/ 125899 w 678046"/>
                  <a:gd name="connsiteY18" fmla="*/ 449706 h 572117"/>
                  <a:gd name="connsiteX19" fmla="*/ 417584 w 678046"/>
                  <a:gd name="connsiteY19" fmla="*/ 449706 h 572117"/>
                  <a:gd name="connsiteX20" fmla="*/ 426777 w 678046"/>
                  <a:gd name="connsiteY20" fmla="*/ 453351 h 572117"/>
                  <a:gd name="connsiteX21" fmla="*/ 507927 w 678046"/>
                  <a:gd name="connsiteY21" fmla="*/ 529007 h 572117"/>
                  <a:gd name="connsiteX22" fmla="*/ 511150 w 678046"/>
                  <a:gd name="connsiteY22" fmla="*/ 462544 h 572117"/>
                  <a:gd name="connsiteX23" fmla="*/ 524622 w 678046"/>
                  <a:gd name="connsiteY23" fmla="*/ 449706 h 572117"/>
                  <a:gd name="connsiteX24" fmla="*/ 552200 w 678046"/>
                  <a:gd name="connsiteY24" fmla="*/ 449706 h 572117"/>
                  <a:gd name="connsiteX25" fmla="*/ 651155 w 678046"/>
                  <a:gd name="connsiteY25" fmla="*/ 350752 h 572117"/>
                  <a:gd name="connsiteX26" fmla="*/ 651155 w 678046"/>
                  <a:gd name="connsiteY26" fmla="*/ 125899 h 572117"/>
                  <a:gd name="connsiteX27" fmla="*/ 552200 w 678046"/>
                  <a:gd name="connsiteY27" fmla="*/ 26944 h 572117"/>
                  <a:gd name="connsiteX28" fmla="*/ 125899 w 678046"/>
                  <a:gd name="connsiteY28" fmla="*/ 26944 h 57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78046" h="572117">
                    <a:moveTo>
                      <a:pt x="519920" y="572065"/>
                    </a:moveTo>
                    <a:cubicBezTo>
                      <a:pt x="516591" y="572065"/>
                      <a:pt x="513263" y="570797"/>
                      <a:pt x="510727" y="568419"/>
                    </a:cubicBezTo>
                    <a:lnTo>
                      <a:pt x="412248" y="476597"/>
                    </a:lnTo>
                    <a:lnTo>
                      <a:pt x="125899" y="476597"/>
                    </a:lnTo>
                    <a:cubicBezTo>
                      <a:pt x="56477" y="476597"/>
                      <a:pt x="0" y="420120"/>
                      <a:pt x="0" y="350699"/>
                    </a:cubicBezTo>
                    <a:lnTo>
                      <a:pt x="0" y="125899"/>
                    </a:lnTo>
                    <a:cubicBezTo>
                      <a:pt x="0" y="56477"/>
                      <a:pt x="56477" y="0"/>
                      <a:pt x="125899" y="0"/>
                    </a:cubicBezTo>
                    <a:lnTo>
                      <a:pt x="552147" y="0"/>
                    </a:lnTo>
                    <a:cubicBezTo>
                      <a:pt x="621569" y="0"/>
                      <a:pt x="678046" y="56477"/>
                      <a:pt x="678046" y="125899"/>
                    </a:cubicBezTo>
                    <a:lnTo>
                      <a:pt x="678046" y="350752"/>
                    </a:lnTo>
                    <a:cubicBezTo>
                      <a:pt x="678046" y="420173"/>
                      <a:pt x="621569" y="476650"/>
                      <a:pt x="552147" y="476650"/>
                    </a:cubicBezTo>
                    <a:lnTo>
                      <a:pt x="537407" y="476650"/>
                    </a:lnTo>
                    <a:lnTo>
                      <a:pt x="533392" y="559280"/>
                    </a:lnTo>
                    <a:cubicBezTo>
                      <a:pt x="533128" y="564510"/>
                      <a:pt x="529852" y="569106"/>
                      <a:pt x="524992" y="571114"/>
                    </a:cubicBezTo>
                    <a:cubicBezTo>
                      <a:pt x="523354" y="571801"/>
                      <a:pt x="521611" y="572118"/>
                      <a:pt x="519920" y="572118"/>
                    </a:cubicBezTo>
                    <a:close/>
                    <a:moveTo>
                      <a:pt x="125899" y="26944"/>
                    </a:moveTo>
                    <a:cubicBezTo>
                      <a:pt x="71323" y="26944"/>
                      <a:pt x="26944" y="71323"/>
                      <a:pt x="26944" y="125899"/>
                    </a:cubicBezTo>
                    <a:lnTo>
                      <a:pt x="26944" y="350752"/>
                    </a:lnTo>
                    <a:cubicBezTo>
                      <a:pt x="26944" y="405327"/>
                      <a:pt x="71323" y="449706"/>
                      <a:pt x="125899" y="449706"/>
                    </a:cubicBezTo>
                    <a:lnTo>
                      <a:pt x="417584" y="449706"/>
                    </a:lnTo>
                    <a:cubicBezTo>
                      <a:pt x="421018" y="449706"/>
                      <a:pt x="424294" y="450974"/>
                      <a:pt x="426777" y="453351"/>
                    </a:cubicBezTo>
                    <a:lnTo>
                      <a:pt x="507927" y="529007"/>
                    </a:lnTo>
                    <a:lnTo>
                      <a:pt x="511150" y="462544"/>
                    </a:lnTo>
                    <a:cubicBezTo>
                      <a:pt x="511520" y="455359"/>
                      <a:pt x="517437" y="449706"/>
                      <a:pt x="524622" y="449706"/>
                    </a:cubicBezTo>
                    <a:lnTo>
                      <a:pt x="552200" y="449706"/>
                    </a:lnTo>
                    <a:cubicBezTo>
                      <a:pt x="606776" y="449706"/>
                      <a:pt x="651155" y="405327"/>
                      <a:pt x="651155" y="350752"/>
                    </a:cubicBezTo>
                    <a:lnTo>
                      <a:pt x="651155" y="125899"/>
                    </a:lnTo>
                    <a:cubicBezTo>
                      <a:pt x="651155" y="71323"/>
                      <a:pt x="606776" y="26944"/>
                      <a:pt x="552200" y="26944"/>
                    </a:cubicBezTo>
                    <a:lnTo>
                      <a:pt x="125899" y="26944"/>
                    </a:lnTo>
                    <a:close/>
                  </a:path>
                </a:pathLst>
              </a:custGeom>
              <a:grpFill/>
              <a:ln w="0" cap="flat">
                <a:noFill/>
                <a:prstDash val="solid"/>
                <a:miter/>
              </a:ln>
            </p:spPr>
            <p:txBody>
              <a:bodyPr rtlCol="0" anchor="ctr"/>
              <a:lstStyle/>
              <a:p>
                <a:endParaRPr lang="en-US"/>
              </a:p>
            </p:txBody>
          </p:sp>
        </p:grpSp>
      </p:grpSp>
      <p:grpSp>
        <p:nvGrpSpPr>
          <p:cNvPr id="126" name="Group 125">
            <a:extLst>
              <a:ext uri="{FF2B5EF4-FFF2-40B4-BE49-F238E27FC236}">
                <a16:creationId xmlns:a16="http://schemas.microsoft.com/office/drawing/2014/main" id="{B502175B-ADE0-17D2-E42C-F616339ABFB7}"/>
              </a:ext>
            </a:extLst>
          </p:cNvPr>
          <p:cNvGrpSpPr/>
          <p:nvPr/>
        </p:nvGrpSpPr>
        <p:grpSpPr>
          <a:xfrm>
            <a:off x="9778801" y="6140071"/>
            <a:ext cx="1089012" cy="1189890"/>
            <a:chOff x="9739273" y="6405714"/>
            <a:chExt cx="1089012" cy="1189890"/>
          </a:xfrm>
          <a:solidFill>
            <a:schemeClr val="bg1"/>
          </a:solidFill>
        </p:grpSpPr>
        <p:grpSp>
          <p:nvGrpSpPr>
            <p:cNvPr id="108" name="Graphic 105">
              <a:extLst>
                <a:ext uri="{FF2B5EF4-FFF2-40B4-BE49-F238E27FC236}">
                  <a16:creationId xmlns:a16="http://schemas.microsoft.com/office/drawing/2014/main" id="{FB3E00C5-732A-553F-0DB5-39658035240E}"/>
                </a:ext>
              </a:extLst>
            </p:cNvPr>
            <p:cNvGrpSpPr/>
            <p:nvPr/>
          </p:nvGrpSpPr>
          <p:grpSpPr>
            <a:xfrm>
              <a:off x="9739273" y="6736797"/>
              <a:ext cx="1089012" cy="858807"/>
              <a:chOff x="9739273" y="6736797"/>
              <a:chExt cx="1089012" cy="858807"/>
            </a:xfrm>
            <a:grpFill/>
          </p:grpSpPr>
          <p:grpSp>
            <p:nvGrpSpPr>
              <p:cNvPr id="109" name="Graphic 105">
                <a:extLst>
                  <a:ext uri="{FF2B5EF4-FFF2-40B4-BE49-F238E27FC236}">
                    <a16:creationId xmlns:a16="http://schemas.microsoft.com/office/drawing/2014/main" id="{7115586B-804E-A3BA-C32E-BF509E181EDB}"/>
                  </a:ext>
                </a:extLst>
              </p:cNvPr>
              <p:cNvGrpSpPr/>
              <p:nvPr/>
            </p:nvGrpSpPr>
            <p:grpSpPr>
              <a:xfrm>
                <a:off x="10350674" y="6736797"/>
                <a:ext cx="477611" cy="858807"/>
                <a:chOff x="10350674" y="6736797"/>
                <a:chExt cx="477611" cy="858807"/>
              </a:xfrm>
              <a:grpFill/>
            </p:grpSpPr>
            <p:grpSp>
              <p:nvGrpSpPr>
                <p:cNvPr id="110" name="Graphic 105">
                  <a:extLst>
                    <a:ext uri="{FF2B5EF4-FFF2-40B4-BE49-F238E27FC236}">
                      <a16:creationId xmlns:a16="http://schemas.microsoft.com/office/drawing/2014/main" id="{F7EC794F-1420-555C-E12A-98E8C2A1C887}"/>
                    </a:ext>
                  </a:extLst>
                </p:cNvPr>
                <p:cNvGrpSpPr/>
                <p:nvPr/>
              </p:nvGrpSpPr>
              <p:grpSpPr>
                <a:xfrm>
                  <a:off x="10441650" y="6736797"/>
                  <a:ext cx="386635" cy="713098"/>
                  <a:chOff x="10441650" y="6736797"/>
                  <a:chExt cx="386635" cy="713098"/>
                </a:xfrm>
                <a:grpFill/>
              </p:grpSpPr>
              <p:sp>
                <p:nvSpPr>
                  <p:cNvPr id="111" name="Freeform: Shape 110">
                    <a:extLst>
                      <a:ext uri="{FF2B5EF4-FFF2-40B4-BE49-F238E27FC236}">
                        <a16:creationId xmlns:a16="http://schemas.microsoft.com/office/drawing/2014/main" id="{ABCE27D5-FA6E-7E4F-EEB2-E3E88ACF6E78}"/>
                      </a:ext>
                    </a:extLst>
                  </p:cNvPr>
                  <p:cNvSpPr/>
                  <p:nvPr/>
                </p:nvSpPr>
                <p:spPr>
                  <a:xfrm>
                    <a:off x="10441650" y="7011665"/>
                    <a:ext cx="265594" cy="373932"/>
                  </a:xfrm>
                  <a:custGeom>
                    <a:avLst/>
                    <a:gdLst>
                      <a:gd name="connsiteX0" fmla="*/ 11508 w 265594"/>
                      <a:gd name="connsiteY0" fmla="*/ 373932 h 373932"/>
                      <a:gd name="connsiteX1" fmla="*/ 9076 w 265594"/>
                      <a:gd name="connsiteY1" fmla="*/ 373662 h 373932"/>
                      <a:gd name="connsiteX2" fmla="*/ 251 w 265594"/>
                      <a:gd name="connsiteY2" fmla="*/ 360019 h 373932"/>
                      <a:gd name="connsiteX3" fmla="*/ 36768 w 265594"/>
                      <a:gd name="connsiteY3" fmla="*/ 190536 h 373932"/>
                      <a:gd name="connsiteX4" fmla="*/ 77878 w 265594"/>
                      <a:gd name="connsiteY4" fmla="*/ 107461 h 373932"/>
                      <a:gd name="connsiteX5" fmla="*/ 148751 w 265594"/>
                      <a:gd name="connsiteY5" fmla="*/ 24431 h 373932"/>
                      <a:gd name="connsiteX6" fmla="*/ 236464 w 265594"/>
                      <a:gd name="connsiteY6" fmla="*/ 10652 h 373932"/>
                      <a:gd name="connsiteX7" fmla="*/ 260869 w 265594"/>
                      <a:gd name="connsiteY7" fmla="*/ 89855 h 373932"/>
                      <a:gd name="connsiteX8" fmla="*/ 249972 w 265594"/>
                      <a:gd name="connsiteY8" fmla="*/ 107821 h 373932"/>
                      <a:gd name="connsiteX9" fmla="*/ 156946 w 265594"/>
                      <a:gd name="connsiteY9" fmla="*/ 216787 h 373932"/>
                      <a:gd name="connsiteX10" fmla="*/ 140781 w 265594"/>
                      <a:gd name="connsiteY10" fmla="*/ 218048 h 373932"/>
                      <a:gd name="connsiteX11" fmla="*/ 139520 w 265594"/>
                      <a:gd name="connsiteY11" fmla="*/ 201883 h 373932"/>
                      <a:gd name="connsiteX12" fmla="*/ 232592 w 265594"/>
                      <a:gd name="connsiteY12" fmla="*/ 92917 h 373932"/>
                      <a:gd name="connsiteX13" fmla="*/ 239661 w 265594"/>
                      <a:gd name="connsiteY13" fmla="*/ 81300 h 373932"/>
                      <a:gd name="connsiteX14" fmla="*/ 223811 w 265594"/>
                      <a:gd name="connsiteY14" fmla="*/ 29744 h 373932"/>
                      <a:gd name="connsiteX15" fmla="*/ 166311 w 265594"/>
                      <a:gd name="connsiteY15" fmla="*/ 39335 h 373932"/>
                      <a:gd name="connsiteX16" fmla="*/ 95439 w 265594"/>
                      <a:gd name="connsiteY16" fmla="*/ 122365 h 373932"/>
                      <a:gd name="connsiteX17" fmla="*/ 59327 w 265594"/>
                      <a:gd name="connsiteY17" fmla="*/ 195354 h 373932"/>
                      <a:gd name="connsiteX18" fmla="*/ 22810 w 265594"/>
                      <a:gd name="connsiteY18" fmla="*/ 364837 h 373932"/>
                      <a:gd name="connsiteX19" fmla="*/ 11598 w 265594"/>
                      <a:gd name="connsiteY19" fmla="*/ 373887 h 373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5594" h="373932">
                        <a:moveTo>
                          <a:pt x="11508" y="373932"/>
                        </a:moveTo>
                        <a:cubicBezTo>
                          <a:pt x="10697" y="373932"/>
                          <a:pt x="9887" y="373842"/>
                          <a:pt x="9076" y="373662"/>
                        </a:cubicBezTo>
                        <a:cubicBezTo>
                          <a:pt x="2862" y="372311"/>
                          <a:pt x="-1055" y="366233"/>
                          <a:pt x="251" y="360019"/>
                        </a:cubicBezTo>
                        <a:lnTo>
                          <a:pt x="36768" y="190536"/>
                        </a:lnTo>
                        <a:cubicBezTo>
                          <a:pt x="43342" y="159963"/>
                          <a:pt x="57571" y="131235"/>
                          <a:pt x="77878" y="107461"/>
                        </a:cubicBezTo>
                        <a:lnTo>
                          <a:pt x="148751" y="24431"/>
                        </a:lnTo>
                        <a:cubicBezTo>
                          <a:pt x="171129" y="-1820"/>
                          <a:pt x="208862" y="-7719"/>
                          <a:pt x="236464" y="10652"/>
                        </a:cubicBezTo>
                        <a:cubicBezTo>
                          <a:pt x="262175" y="27808"/>
                          <a:pt x="272441" y="61128"/>
                          <a:pt x="260869" y="89855"/>
                        </a:cubicBezTo>
                        <a:cubicBezTo>
                          <a:pt x="258212" y="96429"/>
                          <a:pt x="254565" y="102463"/>
                          <a:pt x="249972" y="107821"/>
                        </a:cubicBezTo>
                        <a:lnTo>
                          <a:pt x="156946" y="216787"/>
                        </a:lnTo>
                        <a:cubicBezTo>
                          <a:pt x="152803" y="221605"/>
                          <a:pt x="145554" y="222190"/>
                          <a:pt x="140781" y="218048"/>
                        </a:cubicBezTo>
                        <a:cubicBezTo>
                          <a:pt x="135963" y="213950"/>
                          <a:pt x="135378" y="206701"/>
                          <a:pt x="139520" y="201883"/>
                        </a:cubicBezTo>
                        <a:lnTo>
                          <a:pt x="232592" y="92917"/>
                        </a:lnTo>
                        <a:cubicBezTo>
                          <a:pt x="235563" y="89450"/>
                          <a:pt x="237950" y="85533"/>
                          <a:pt x="239661" y="81300"/>
                        </a:cubicBezTo>
                        <a:cubicBezTo>
                          <a:pt x="247225" y="62569"/>
                          <a:pt x="240561" y="40911"/>
                          <a:pt x="223811" y="29744"/>
                        </a:cubicBezTo>
                        <a:cubicBezTo>
                          <a:pt x="206206" y="17992"/>
                          <a:pt x="180945" y="22179"/>
                          <a:pt x="166311" y="39335"/>
                        </a:cubicBezTo>
                        <a:lnTo>
                          <a:pt x="95439" y="122365"/>
                        </a:lnTo>
                        <a:cubicBezTo>
                          <a:pt x="77608" y="143258"/>
                          <a:pt x="65135" y="168518"/>
                          <a:pt x="59327" y="195354"/>
                        </a:cubicBezTo>
                        <a:lnTo>
                          <a:pt x="22810" y="364837"/>
                        </a:lnTo>
                        <a:cubicBezTo>
                          <a:pt x="21639" y="370240"/>
                          <a:pt x="16911" y="373887"/>
                          <a:pt x="11598" y="373887"/>
                        </a:cubicBezTo>
                        <a:close/>
                      </a:path>
                    </a:pathLst>
                  </a:custGeom>
                  <a:grpFill/>
                  <a:ln w="0"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8C5EEFB6-EADB-FF7D-EC5D-862CBD478E7A}"/>
                      </a:ext>
                    </a:extLst>
                  </p:cNvPr>
                  <p:cNvSpPr/>
                  <p:nvPr/>
                </p:nvSpPr>
                <p:spPr>
                  <a:xfrm>
                    <a:off x="10601155" y="6736797"/>
                    <a:ext cx="227130" cy="713098"/>
                  </a:xfrm>
                  <a:custGeom>
                    <a:avLst/>
                    <a:gdLst>
                      <a:gd name="connsiteX0" fmla="*/ 11489 w 227130"/>
                      <a:gd name="connsiteY0" fmla="*/ 713099 h 713098"/>
                      <a:gd name="connsiteX1" fmla="*/ 5366 w 227130"/>
                      <a:gd name="connsiteY1" fmla="*/ 711343 h 713098"/>
                      <a:gd name="connsiteX2" fmla="*/ 1763 w 227130"/>
                      <a:gd name="connsiteY2" fmla="*/ 695493 h 713098"/>
                      <a:gd name="connsiteX3" fmla="*/ 178495 w 227130"/>
                      <a:gd name="connsiteY3" fmla="*/ 415559 h 713098"/>
                      <a:gd name="connsiteX4" fmla="*/ 202585 w 227130"/>
                      <a:gd name="connsiteY4" fmla="*/ 303396 h 713098"/>
                      <a:gd name="connsiteX5" fmla="*/ 169085 w 227130"/>
                      <a:gd name="connsiteY5" fmla="*/ 66012 h 713098"/>
                      <a:gd name="connsiteX6" fmla="*/ 112485 w 227130"/>
                      <a:gd name="connsiteY6" fmla="*/ 23461 h 713098"/>
                      <a:gd name="connsiteX7" fmla="*/ 79525 w 227130"/>
                      <a:gd name="connsiteY7" fmla="*/ 43003 h 713098"/>
                      <a:gd name="connsiteX8" fmla="*/ 69890 w 227130"/>
                      <a:gd name="connsiteY8" fmla="*/ 80061 h 713098"/>
                      <a:gd name="connsiteX9" fmla="*/ 104876 w 227130"/>
                      <a:gd name="connsiteY9" fmla="*/ 327260 h 713098"/>
                      <a:gd name="connsiteX10" fmla="*/ 95105 w 227130"/>
                      <a:gd name="connsiteY10" fmla="*/ 340228 h 713098"/>
                      <a:gd name="connsiteX11" fmla="*/ 82137 w 227130"/>
                      <a:gd name="connsiteY11" fmla="*/ 330457 h 713098"/>
                      <a:gd name="connsiteX12" fmla="*/ 47151 w 227130"/>
                      <a:gd name="connsiteY12" fmla="*/ 83257 h 713098"/>
                      <a:gd name="connsiteX13" fmla="*/ 61154 w 227130"/>
                      <a:gd name="connsiteY13" fmla="*/ 29180 h 713098"/>
                      <a:gd name="connsiteX14" fmla="*/ 109243 w 227130"/>
                      <a:gd name="connsiteY14" fmla="*/ 723 h 713098"/>
                      <a:gd name="connsiteX15" fmla="*/ 191778 w 227130"/>
                      <a:gd name="connsiteY15" fmla="*/ 62815 h 713098"/>
                      <a:gd name="connsiteX16" fmla="*/ 225279 w 227130"/>
                      <a:gd name="connsiteY16" fmla="*/ 300199 h 713098"/>
                      <a:gd name="connsiteX17" fmla="*/ 197857 w 227130"/>
                      <a:gd name="connsiteY17" fmla="*/ 427806 h 713098"/>
                      <a:gd name="connsiteX18" fmla="*/ 21125 w 227130"/>
                      <a:gd name="connsiteY18" fmla="*/ 707741 h 713098"/>
                      <a:gd name="connsiteX19" fmla="*/ 11399 w 227130"/>
                      <a:gd name="connsiteY19" fmla="*/ 713099 h 713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7130" h="713098">
                        <a:moveTo>
                          <a:pt x="11489" y="713099"/>
                        </a:moveTo>
                        <a:cubicBezTo>
                          <a:pt x="9373" y="713099"/>
                          <a:pt x="7257" y="712514"/>
                          <a:pt x="5366" y="711343"/>
                        </a:cubicBezTo>
                        <a:cubicBezTo>
                          <a:pt x="7" y="707966"/>
                          <a:pt x="-1614" y="700852"/>
                          <a:pt x="1763" y="695493"/>
                        </a:cubicBezTo>
                        <a:lnTo>
                          <a:pt x="178495" y="415559"/>
                        </a:lnTo>
                        <a:cubicBezTo>
                          <a:pt x="199523" y="382239"/>
                          <a:pt x="208078" y="342435"/>
                          <a:pt x="202585" y="303396"/>
                        </a:cubicBezTo>
                        <a:lnTo>
                          <a:pt x="169085" y="66012"/>
                        </a:lnTo>
                        <a:cubicBezTo>
                          <a:pt x="165212" y="38681"/>
                          <a:pt x="139862" y="19589"/>
                          <a:pt x="112485" y="23461"/>
                        </a:cubicBezTo>
                        <a:cubicBezTo>
                          <a:pt x="99292" y="25307"/>
                          <a:pt x="87630" y="32242"/>
                          <a:pt x="79525" y="43003"/>
                        </a:cubicBezTo>
                        <a:cubicBezTo>
                          <a:pt x="71466" y="53720"/>
                          <a:pt x="68044" y="66868"/>
                          <a:pt x="69890" y="80061"/>
                        </a:cubicBezTo>
                        <a:lnTo>
                          <a:pt x="104876" y="327260"/>
                        </a:lnTo>
                        <a:cubicBezTo>
                          <a:pt x="105776" y="333519"/>
                          <a:pt x="101409" y="339328"/>
                          <a:pt x="95105" y="340228"/>
                        </a:cubicBezTo>
                        <a:cubicBezTo>
                          <a:pt x="88846" y="341084"/>
                          <a:pt x="83038" y="336761"/>
                          <a:pt x="82137" y="330457"/>
                        </a:cubicBezTo>
                        <a:lnTo>
                          <a:pt x="47151" y="83257"/>
                        </a:lnTo>
                        <a:cubicBezTo>
                          <a:pt x="44449" y="64031"/>
                          <a:pt x="49402" y="44804"/>
                          <a:pt x="61154" y="29180"/>
                        </a:cubicBezTo>
                        <a:cubicBezTo>
                          <a:pt x="72906" y="13555"/>
                          <a:pt x="89972" y="3424"/>
                          <a:pt x="109243" y="723"/>
                        </a:cubicBezTo>
                        <a:cubicBezTo>
                          <a:pt x="149183" y="-4906"/>
                          <a:pt x="186150" y="22966"/>
                          <a:pt x="191778" y="62815"/>
                        </a:cubicBezTo>
                        <a:lnTo>
                          <a:pt x="225279" y="300199"/>
                        </a:lnTo>
                        <a:cubicBezTo>
                          <a:pt x="231538" y="344596"/>
                          <a:pt x="221812" y="389938"/>
                          <a:pt x="197857" y="427806"/>
                        </a:cubicBezTo>
                        <a:lnTo>
                          <a:pt x="21125" y="707741"/>
                        </a:lnTo>
                        <a:cubicBezTo>
                          <a:pt x="18964" y="711208"/>
                          <a:pt x="15227" y="713099"/>
                          <a:pt x="11399" y="713099"/>
                        </a:cubicBezTo>
                        <a:close/>
                      </a:path>
                    </a:pathLst>
                  </a:custGeom>
                  <a:grpFill/>
                  <a:ln w="0" cap="flat">
                    <a:noFill/>
                    <a:prstDash val="solid"/>
                    <a:miter/>
                  </a:ln>
                </p:spPr>
                <p:txBody>
                  <a:bodyPr rtlCol="0" anchor="ctr"/>
                  <a:lstStyle/>
                  <a:p>
                    <a:endParaRPr lang="en-US"/>
                  </a:p>
                </p:txBody>
              </p:sp>
            </p:grpSp>
            <p:sp>
              <p:nvSpPr>
                <p:cNvPr id="113" name="Freeform: Shape 112">
                  <a:extLst>
                    <a:ext uri="{FF2B5EF4-FFF2-40B4-BE49-F238E27FC236}">
                      <a16:creationId xmlns:a16="http://schemas.microsoft.com/office/drawing/2014/main" id="{006C0E22-2A1E-B6FB-54C2-995F6F7A63EB}"/>
                    </a:ext>
                  </a:extLst>
                </p:cNvPr>
                <p:cNvSpPr/>
                <p:nvPr/>
              </p:nvSpPr>
              <p:spPr>
                <a:xfrm>
                  <a:off x="10350674" y="7401732"/>
                  <a:ext cx="290003" cy="193872"/>
                </a:xfrm>
                <a:custGeom>
                  <a:avLst/>
                  <a:gdLst>
                    <a:gd name="connsiteX0" fmla="*/ 239457 w 290003"/>
                    <a:gd name="connsiteY0" fmla="*/ 193872 h 193872"/>
                    <a:gd name="connsiteX1" fmla="*/ 227705 w 290003"/>
                    <a:gd name="connsiteY1" fmla="*/ 191576 h 193872"/>
                    <a:gd name="connsiteX2" fmla="*/ 19814 w 290003"/>
                    <a:gd name="connsiteY2" fmla="*/ 107825 h 193872"/>
                    <a:gd name="connsiteX3" fmla="*/ 2568 w 290003"/>
                    <a:gd name="connsiteY3" fmla="*/ 90850 h 193872"/>
                    <a:gd name="connsiteX4" fmla="*/ 2298 w 290003"/>
                    <a:gd name="connsiteY4" fmla="*/ 66670 h 193872"/>
                    <a:gd name="connsiteX5" fmla="*/ 21210 w 290003"/>
                    <a:gd name="connsiteY5" fmla="*/ 19797 h 193872"/>
                    <a:gd name="connsiteX6" fmla="*/ 38140 w 290003"/>
                    <a:gd name="connsiteY6" fmla="*/ 2551 h 193872"/>
                    <a:gd name="connsiteX7" fmla="*/ 62320 w 290003"/>
                    <a:gd name="connsiteY7" fmla="*/ 2281 h 193872"/>
                    <a:gd name="connsiteX8" fmla="*/ 270211 w 290003"/>
                    <a:gd name="connsiteY8" fmla="*/ 86077 h 193872"/>
                    <a:gd name="connsiteX9" fmla="*/ 287726 w 290003"/>
                    <a:gd name="connsiteY9" fmla="*/ 127187 h 193872"/>
                    <a:gd name="connsiteX10" fmla="*/ 268815 w 290003"/>
                    <a:gd name="connsiteY10" fmla="*/ 174060 h 193872"/>
                    <a:gd name="connsiteX11" fmla="*/ 239457 w 290003"/>
                    <a:gd name="connsiteY11" fmla="*/ 193827 h 193872"/>
                    <a:gd name="connsiteX12" fmla="*/ 50568 w 290003"/>
                    <a:gd name="connsiteY12" fmla="*/ 22993 h 193872"/>
                    <a:gd name="connsiteX13" fmla="*/ 47145 w 290003"/>
                    <a:gd name="connsiteY13" fmla="*/ 23714 h 193872"/>
                    <a:gd name="connsiteX14" fmla="*/ 42508 w 290003"/>
                    <a:gd name="connsiteY14" fmla="*/ 28397 h 193872"/>
                    <a:gd name="connsiteX15" fmla="*/ 42508 w 290003"/>
                    <a:gd name="connsiteY15" fmla="*/ 28397 h 193872"/>
                    <a:gd name="connsiteX16" fmla="*/ 23596 w 290003"/>
                    <a:gd name="connsiteY16" fmla="*/ 75270 h 193872"/>
                    <a:gd name="connsiteX17" fmla="*/ 23686 w 290003"/>
                    <a:gd name="connsiteY17" fmla="*/ 81889 h 193872"/>
                    <a:gd name="connsiteX18" fmla="*/ 28369 w 290003"/>
                    <a:gd name="connsiteY18" fmla="*/ 86527 h 193872"/>
                    <a:gd name="connsiteX19" fmla="*/ 236260 w 290003"/>
                    <a:gd name="connsiteY19" fmla="*/ 170278 h 193872"/>
                    <a:gd name="connsiteX20" fmla="*/ 247517 w 290003"/>
                    <a:gd name="connsiteY20" fmla="*/ 165505 h 193872"/>
                    <a:gd name="connsiteX21" fmla="*/ 266428 w 290003"/>
                    <a:gd name="connsiteY21" fmla="*/ 118631 h 193872"/>
                    <a:gd name="connsiteX22" fmla="*/ 266338 w 290003"/>
                    <a:gd name="connsiteY22" fmla="*/ 112012 h 193872"/>
                    <a:gd name="connsiteX23" fmla="*/ 261655 w 290003"/>
                    <a:gd name="connsiteY23" fmla="*/ 107375 h 193872"/>
                    <a:gd name="connsiteX24" fmla="*/ 53764 w 290003"/>
                    <a:gd name="connsiteY24" fmla="*/ 23579 h 193872"/>
                    <a:gd name="connsiteX25" fmla="*/ 50568 w 290003"/>
                    <a:gd name="connsiteY25" fmla="*/ 22948 h 193872"/>
                    <a:gd name="connsiteX26" fmla="*/ 31836 w 290003"/>
                    <a:gd name="connsiteY26" fmla="*/ 24074 h 193872"/>
                    <a:gd name="connsiteX27" fmla="*/ 31926 w 290003"/>
                    <a:gd name="connsiteY27" fmla="*/ 24074 h 193872"/>
                    <a:gd name="connsiteX28" fmla="*/ 31836 w 290003"/>
                    <a:gd name="connsiteY28" fmla="*/ 24074 h 19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0003" h="193872">
                      <a:moveTo>
                        <a:pt x="239457" y="193872"/>
                      </a:moveTo>
                      <a:cubicBezTo>
                        <a:pt x="235540" y="193872"/>
                        <a:pt x="231532" y="193152"/>
                        <a:pt x="227705" y="191576"/>
                      </a:cubicBezTo>
                      <a:lnTo>
                        <a:pt x="19814" y="107825"/>
                      </a:lnTo>
                      <a:cubicBezTo>
                        <a:pt x="12024" y="104673"/>
                        <a:pt x="5900" y="98639"/>
                        <a:pt x="2568" y="90850"/>
                      </a:cubicBezTo>
                      <a:cubicBezTo>
                        <a:pt x="-764" y="83060"/>
                        <a:pt x="-854" y="74505"/>
                        <a:pt x="2298" y="66670"/>
                      </a:cubicBezTo>
                      <a:lnTo>
                        <a:pt x="21210" y="19797"/>
                      </a:lnTo>
                      <a:cubicBezTo>
                        <a:pt x="24362" y="12007"/>
                        <a:pt x="30395" y="5883"/>
                        <a:pt x="38140" y="2551"/>
                      </a:cubicBezTo>
                      <a:cubicBezTo>
                        <a:pt x="45930" y="-781"/>
                        <a:pt x="54530" y="-826"/>
                        <a:pt x="62320" y="2281"/>
                      </a:cubicBezTo>
                      <a:lnTo>
                        <a:pt x="270211" y="86077"/>
                      </a:lnTo>
                      <a:cubicBezTo>
                        <a:pt x="286375" y="92606"/>
                        <a:pt x="294210" y="111022"/>
                        <a:pt x="287726" y="127187"/>
                      </a:cubicBezTo>
                      <a:lnTo>
                        <a:pt x="268815" y="174060"/>
                      </a:lnTo>
                      <a:cubicBezTo>
                        <a:pt x="263862" y="186352"/>
                        <a:pt x="251974" y="193827"/>
                        <a:pt x="239457" y="193827"/>
                      </a:cubicBezTo>
                      <a:close/>
                      <a:moveTo>
                        <a:pt x="50568" y="22993"/>
                      </a:moveTo>
                      <a:cubicBezTo>
                        <a:pt x="49397" y="22993"/>
                        <a:pt x="48271" y="23219"/>
                        <a:pt x="47145" y="23714"/>
                      </a:cubicBezTo>
                      <a:cubicBezTo>
                        <a:pt x="45029" y="24614"/>
                        <a:pt x="43363" y="26280"/>
                        <a:pt x="42508" y="28397"/>
                      </a:cubicBezTo>
                      <a:lnTo>
                        <a:pt x="42508" y="28397"/>
                      </a:lnTo>
                      <a:lnTo>
                        <a:pt x="23596" y="75270"/>
                      </a:lnTo>
                      <a:cubicBezTo>
                        <a:pt x="22741" y="77386"/>
                        <a:pt x="22786" y="79728"/>
                        <a:pt x="23686" y="81889"/>
                      </a:cubicBezTo>
                      <a:cubicBezTo>
                        <a:pt x="24587" y="84005"/>
                        <a:pt x="26253" y="85671"/>
                        <a:pt x="28369" y="86527"/>
                      </a:cubicBezTo>
                      <a:lnTo>
                        <a:pt x="236260" y="170278"/>
                      </a:lnTo>
                      <a:cubicBezTo>
                        <a:pt x="240673" y="172079"/>
                        <a:pt x="245716" y="169917"/>
                        <a:pt x="247517" y="165505"/>
                      </a:cubicBezTo>
                      <a:lnTo>
                        <a:pt x="266428" y="118631"/>
                      </a:lnTo>
                      <a:cubicBezTo>
                        <a:pt x="267284" y="116515"/>
                        <a:pt x="267239" y="114174"/>
                        <a:pt x="266338" y="112012"/>
                      </a:cubicBezTo>
                      <a:cubicBezTo>
                        <a:pt x="265438" y="109896"/>
                        <a:pt x="263772" y="108230"/>
                        <a:pt x="261655" y="107375"/>
                      </a:cubicBezTo>
                      <a:lnTo>
                        <a:pt x="53764" y="23579"/>
                      </a:lnTo>
                      <a:cubicBezTo>
                        <a:pt x="52729" y="23174"/>
                        <a:pt x="51648" y="22948"/>
                        <a:pt x="50568" y="22948"/>
                      </a:cubicBezTo>
                      <a:close/>
                      <a:moveTo>
                        <a:pt x="31836" y="24074"/>
                      </a:moveTo>
                      <a:lnTo>
                        <a:pt x="31926" y="24074"/>
                      </a:lnTo>
                      <a:lnTo>
                        <a:pt x="31836" y="24074"/>
                      </a:lnTo>
                      <a:close/>
                    </a:path>
                  </a:pathLst>
                </a:custGeom>
                <a:grpFill/>
                <a:ln w="0" cap="flat">
                  <a:noFill/>
                  <a:prstDash val="solid"/>
                  <a:miter/>
                </a:ln>
              </p:spPr>
              <p:txBody>
                <a:bodyPr rtlCol="0" anchor="ctr"/>
                <a:lstStyle/>
                <a:p>
                  <a:endParaRPr lang="en-US"/>
                </a:p>
              </p:txBody>
            </p:sp>
          </p:grpSp>
          <p:grpSp>
            <p:nvGrpSpPr>
              <p:cNvPr id="114" name="Graphic 105">
                <a:extLst>
                  <a:ext uri="{FF2B5EF4-FFF2-40B4-BE49-F238E27FC236}">
                    <a16:creationId xmlns:a16="http://schemas.microsoft.com/office/drawing/2014/main" id="{3BB539B6-49A4-944B-724E-3BE985E3531A}"/>
                  </a:ext>
                </a:extLst>
              </p:cNvPr>
              <p:cNvGrpSpPr/>
              <p:nvPr/>
            </p:nvGrpSpPr>
            <p:grpSpPr>
              <a:xfrm>
                <a:off x="9739273" y="6736797"/>
                <a:ext cx="477671" cy="858807"/>
                <a:chOff x="9739273" y="6736797"/>
                <a:chExt cx="477671" cy="858807"/>
              </a:xfrm>
              <a:grpFill/>
            </p:grpSpPr>
            <p:grpSp>
              <p:nvGrpSpPr>
                <p:cNvPr id="115" name="Graphic 105">
                  <a:extLst>
                    <a:ext uri="{FF2B5EF4-FFF2-40B4-BE49-F238E27FC236}">
                      <a16:creationId xmlns:a16="http://schemas.microsoft.com/office/drawing/2014/main" id="{DBCF3654-6B84-F54F-F468-0E2B7D29C347}"/>
                    </a:ext>
                  </a:extLst>
                </p:cNvPr>
                <p:cNvGrpSpPr/>
                <p:nvPr/>
              </p:nvGrpSpPr>
              <p:grpSpPr>
                <a:xfrm>
                  <a:off x="9739273" y="6736797"/>
                  <a:ext cx="386711" cy="713144"/>
                  <a:chOff x="9739273" y="6736797"/>
                  <a:chExt cx="386711" cy="713144"/>
                </a:xfrm>
                <a:grpFill/>
              </p:grpSpPr>
              <p:sp>
                <p:nvSpPr>
                  <p:cNvPr id="116" name="Freeform: Shape 115">
                    <a:extLst>
                      <a:ext uri="{FF2B5EF4-FFF2-40B4-BE49-F238E27FC236}">
                        <a16:creationId xmlns:a16="http://schemas.microsoft.com/office/drawing/2014/main" id="{75D35FD2-57AF-4FB2-CD75-E9A72C217257}"/>
                      </a:ext>
                    </a:extLst>
                  </p:cNvPr>
                  <p:cNvSpPr/>
                  <p:nvPr/>
                </p:nvSpPr>
                <p:spPr>
                  <a:xfrm>
                    <a:off x="9860376" y="7011690"/>
                    <a:ext cx="265607" cy="373952"/>
                  </a:xfrm>
                  <a:custGeom>
                    <a:avLst/>
                    <a:gdLst>
                      <a:gd name="connsiteX0" fmla="*/ 254086 w 265607"/>
                      <a:gd name="connsiteY0" fmla="*/ 373907 h 373952"/>
                      <a:gd name="connsiteX1" fmla="*/ 242875 w 265607"/>
                      <a:gd name="connsiteY1" fmla="*/ 364857 h 373952"/>
                      <a:gd name="connsiteX2" fmla="*/ 206358 w 265607"/>
                      <a:gd name="connsiteY2" fmla="*/ 195374 h 373952"/>
                      <a:gd name="connsiteX3" fmla="*/ 170246 w 265607"/>
                      <a:gd name="connsiteY3" fmla="*/ 122385 h 373952"/>
                      <a:gd name="connsiteX4" fmla="*/ 99373 w 265607"/>
                      <a:gd name="connsiteY4" fmla="*/ 39354 h 373952"/>
                      <a:gd name="connsiteX5" fmla="*/ 41873 w 265607"/>
                      <a:gd name="connsiteY5" fmla="*/ 29764 h 373952"/>
                      <a:gd name="connsiteX6" fmla="*/ 26023 w 265607"/>
                      <a:gd name="connsiteY6" fmla="*/ 81275 h 373952"/>
                      <a:gd name="connsiteX7" fmla="*/ 33048 w 265607"/>
                      <a:gd name="connsiteY7" fmla="*/ 92892 h 373952"/>
                      <a:gd name="connsiteX8" fmla="*/ 126119 w 265607"/>
                      <a:gd name="connsiteY8" fmla="*/ 201903 h 373952"/>
                      <a:gd name="connsiteX9" fmla="*/ 124858 w 265607"/>
                      <a:gd name="connsiteY9" fmla="*/ 218068 h 373952"/>
                      <a:gd name="connsiteX10" fmla="*/ 108693 w 265607"/>
                      <a:gd name="connsiteY10" fmla="*/ 216807 h 373952"/>
                      <a:gd name="connsiteX11" fmla="*/ 15622 w 265607"/>
                      <a:gd name="connsiteY11" fmla="*/ 107841 h 373952"/>
                      <a:gd name="connsiteX12" fmla="*/ 4725 w 265607"/>
                      <a:gd name="connsiteY12" fmla="*/ 89875 h 373952"/>
                      <a:gd name="connsiteX13" fmla="*/ 29130 w 265607"/>
                      <a:gd name="connsiteY13" fmla="*/ 10672 h 373952"/>
                      <a:gd name="connsiteX14" fmla="*/ 116843 w 265607"/>
                      <a:gd name="connsiteY14" fmla="*/ 24450 h 373952"/>
                      <a:gd name="connsiteX15" fmla="*/ 187716 w 265607"/>
                      <a:gd name="connsiteY15" fmla="*/ 107481 h 373952"/>
                      <a:gd name="connsiteX16" fmla="*/ 228826 w 265607"/>
                      <a:gd name="connsiteY16" fmla="*/ 190556 h 373952"/>
                      <a:gd name="connsiteX17" fmla="*/ 265343 w 265607"/>
                      <a:gd name="connsiteY17" fmla="*/ 360039 h 373952"/>
                      <a:gd name="connsiteX18" fmla="*/ 256563 w 265607"/>
                      <a:gd name="connsiteY18" fmla="*/ 373682 h 373952"/>
                      <a:gd name="connsiteX19" fmla="*/ 254131 w 265607"/>
                      <a:gd name="connsiteY19" fmla="*/ 373952 h 37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5607" h="373952">
                        <a:moveTo>
                          <a:pt x="254086" y="373907"/>
                        </a:moveTo>
                        <a:cubicBezTo>
                          <a:pt x="248773" y="373907"/>
                          <a:pt x="244045" y="370215"/>
                          <a:pt x="242875" y="364857"/>
                        </a:cubicBezTo>
                        <a:lnTo>
                          <a:pt x="206358" y="195374"/>
                        </a:lnTo>
                        <a:cubicBezTo>
                          <a:pt x="200594" y="168538"/>
                          <a:pt x="188076" y="143277"/>
                          <a:pt x="170246" y="122385"/>
                        </a:cubicBezTo>
                        <a:lnTo>
                          <a:pt x="99373" y="39354"/>
                        </a:lnTo>
                        <a:cubicBezTo>
                          <a:pt x="84739" y="22244"/>
                          <a:pt x="59524" y="18011"/>
                          <a:pt x="41873" y="29764"/>
                        </a:cubicBezTo>
                        <a:cubicBezTo>
                          <a:pt x="25168" y="40930"/>
                          <a:pt x="18504" y="62588"/>
                          <a:pt x="26023" y="81275"/>
                        </a:cubicBezTo>
                        <a:cubicBezTo>
                          <a:pt x="27734" y="85507"/>
                          <a:pt x="30076" y="89425"/>
                          <a:pt x="33048" y="92892"/>
                        </a:cubicBezTo>
                        <a:lnTo>
                          <a:pt x="126119" y="201903"/>
                        </a:lnTo>
                        <a:cubicBezTo>
                          <a:pt x="130216" y="206721"/>
                          <a:pt x="129676" y="213970"/>
                          <a:pt x="124858" y="218068"/>
                        </a:cubicBezTo>
                        <a:cubicBezTo>
                          <a:pt x="120040" y="222165"/>
                          <a:pt x="112791" y="221625"/>
                          <a:pt x="108693" y="216807"/>
                        </a:cubicBezTo>
                        <a:lnTo>
                          <a:pt x="15622" y="107841"/>
                        </a:lnTo>
                        <a:cubicBezTo>
                          <a:pt x="11029" y="102483"/>
                          <a:pt x="7382" y="96449"/>
                          <a:pt x="4725" y="89875"/>
                        </a:cubicBezTo>
                        <a:cubicBezTo>
                          <a:pt x="-6847" y="61148"/>
                          <a:pt x="3420" y="27827"/>
                          <a:pt x="29130" y="10672"/>
                        </a:cubicBezTo>
                        <a:cubicBezTo>
                          <a:pt x="56687" y="-7744"/>
                          <a:pt x="94420" y="-1801"/>
                          <a:pt x="116843" y="24450"/>
                        </a:cubicBezTo>
                        <a:lnTo>
                          <a:pt x="187716" y="107481"/>
                        </a:lnTo>
                        <a:cubicBezTo>
                          <a:pt x="208024" y="131255"/>
                          <a:pt x="222207" y="159982"/>
                          <a:pt x="228826" y="190556"/>
                        </a:cubicBezTo>
                        <a:lnTo>
                          <a:pt x="265343" y="360039"/>
                        </a:lnTo>
                        <a:cubicBezTo>
                          <a:pt x="266694" y="366252"/>
                          <a:pt x="262732" y="372331"/>
                          <a:pt x="256563" y="373682"/>
                        </a:cubicBezTo>
                        <a:cubicBezTo>
                          <a:pt x="255752" y="373862"/>
                          <a:pt x="254942" y="373952"/>
                          <a:pt x="254131" y="373952"/>
                        </a:cubicBezTo>
                        <a:close/>
                      </a:path>
                    </a:pathLst>
                  </a:custGeom>
                  <a:grpFill/>
                  <a:ln w="0"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5629D79C-B9C9-588E-160E-AB5469510BBC}"/>
                      </a:ext>
                    </a:extLst>
                  </p:cNvPr>
                  <p:cNvSpPr/>
                  <p:nvPr/>
                </p:nvSpPr>
                <p:spPr>
                  <a:xfrm>
                    <a:off x="9739273" y="6736797"/>
                    <a:ext cx="227203" cy="713144"/>
                  </a:xfrm>
                  <a:custGeom>
                    <a:avLst/>
                    <a:gdLst>
                      <a:gd name="connsiteX0" fmla="*/ 215658 w 227203"/>
                      <a:gd name="connsiteY0" fmla="*/ 713099 h 713144"/>
                      <a:gd name="connsiteX1" fmla="*/ 205933 w 227203"/>
                      <a:gd name="connsiteY1" fmla="*/ 707741 h 713144"/>
                      <a:gd name="connsiteX2" fmla="*/ 29246 w 227203"/>
                      <a:gd name="connsiteY2" fmla="*/ 427806 h 713144"/>
                      <a:gd name="connsiteX3" fmla="*/ 1869 w 227203"/>
                      <a:gd name="connsiteY3" fmla="*/ 300199 h 713144"/>
                      <a:gd name="connsiteX4" fmla="*/ 35369 w 227203"/>
                      <a:gd name="connsiteY4" fmla="*/ 62815 h 713144"/>
                      <a:gd name="connsiteX5" fmla="*/ 117904 w 227203"/>
                      <a:gd name="connsiteY5" fmla="*/ 723 h 713144"/>
                      <a:gd name="connsiteX6" fmla="*/ 165993 w 227203"/>
                      <a:gd name="connsiteY6" fmla="*/ 29180 h 713144"/>
                      <a:gd name="connsiteX7" fmla="*/ 179997 w 227203"/>
                      <a:gd name="connsiteY7" fmla="*/ 83257 h 713144"/>
                      <a:gd name="connsiteX8" fmla="*/ 145011 w 227203"/>
                      <a:gd name="connsiteY8" fmla="*/ 330457 h 713144"/>
                      <a:gd name="connsiteX9" fmla="*/ 132043 w 227203"/>
                      <a:gd name="connsiteY9" fmla="*/ 340228 h 713144"/>
                      <a:gd name="connsiteX10" fmla="*/ 122272 w 227203"/>
                      <a:gd name="connsiteY10" fmla="*/ 327260 h 713144"/>
                      <a:gd name="connsiteX11" fmla="*/ 157258 w 227203"/>
                      <a:gd name="connsiteY11" fmla="*/ 80061 h 713144"/>
                      <a:gd name="connsiteX12" fmla="*/ 147667 w 227203"/>
                      <a:gd name="connsiteY12" fmla="*/ 43003 h 713144"/>
                      <a:gd name="connsiteX13" fmla="*/ 114707 w 227203"/>
                      <a:gd name="connsiteY13" fmla="*/ 23461 h 713144"/>
                      <a:gd name="connsiteX14" fmla="*/ 77650 w 227203"/>
                      <a:gd name="connsiteY14" fmla="*/ 33097 h 713144"/>
                      <a:gd name="connsiteX15" fmla="*/ 58108 w 227203"/>
                      <a:gd name="connsiteY15" fmla="*/ 66057 h 713144"/>
                      <a:gd name="connsiteX16" fmla="*/ 24608 w 227203"/>
                      <a:gd name="connsiteY16" fmla="*/ 303441 h 713144"/>
                      <a:gd name="connsiteX17" fmla="*/ 48697 w 227203"/>
                      <a:gd name="connsiteY17" fmla="*/ 415604 h 713144"/>
                      <a:gd name="connsiteX18" fmla="*/ 225429 w 227203"/>
                      <a:gd name="connsiteY18" fmla="*/ 695538 h 713144"/>
                      <a:gd name="connsiteX19" fmla="*/ 221827 w 227203"/>
                      <a:gd name="connsiteY19" fmla="*/ 711388 h 713144"/>
                      <a:gd name="connsiteX20" fmla="*/ 215703 w 227203"/>
                      <a:gd name="connsiteY20" fmla="*/ 713144 h 71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7203" h="713144">
                        <a:moveTo>
                          <a:pt x="215658" y="713099"/>
                        </a:moveTo>
                        <a:cubicBezTo>
                          <a:pt x="211876" y="713099"/>
                          <a:pt x="208139" y="711208"/>
                          <a:pt x="205933" y="707741"/>
                        </a:cubicBezTo>
                        <a:lnTo>
                          <a:pt x="29246" y="427806"/>
                        </a:lnTo>
                        <a:cubicBezTo>
                          <a:pt x="5336" y="389893"/>
                          <a:pt x="-4435" y="344596"/>
                          <a:pt x="1869" y="300199"/>
                        </a:cubicBezTo>
                        <a:lnTo>
                          <a:pt x="35369" y="62815"/>
                        </a:lnTo>
                        <a:cubicBezTo>
                          <a:pt x="40998" y="22966"/>
                          <a:pt x="77965" y="-4906"/>
                          <a:pt x="117904" y="723"/>
                        </a:cubicBezTo>
                        <a:cubicBezTo>
                          <a:pt x="137131" y="3424"/>
                          <a:pt x="154241" y="13555"/>
                          <a:pt x="165993" y="29180"/>
                        </a:cubicBezTo>
                        <a:cubicBezTo>
                          <a:pt x="177745" y="44804"/>
                          <a:pt x="182698" y="64031"/>
                          <a:pt x="179997" y="83257"/>
                        </a:cubicBezTo>
                        <a:lnTo>
                          <a:pt x="145011" y="330457"/>
                        </a:lnTo>
                        <a:cubicBezTo>
                          <a:pt x="144110" y="336761"/>
                          <a:pt x="138302" y="341084"/>
                          <a:pt x="132043" y="340228"/>
                        </a:cubicBezTo>
                        <a:cubicBezTo>
                          <a:pt x="125784" y="339328"/>
                          <a:pt x="121371" y="333519"/>
                          <a:pt x="122272" y="327260"/>
                        </a:cubicBezTo>
                        <a:lnTo>
                          <a:pt x="157258" y="80061"/>
                        </a:lnTo>
                        <a:cubicBezTo>
                          <a:pt x="159149" y="66868"/>
                          <a:pt x="155727" y="53720"/>
                          <a:pt x="147667" y="43003"/>
                        </a:cubicBezTo>
                        <a:cubicBezTo>
                          <a:pt x="139607" y="32287"/>
                          <a:pt x="127900" y="25352"/>
                          <a:pt x="114707" y="23461"/>
                        </a:cubicBezTo>
                        <a:cubicBezTo>
                          <a:pt x="101559" y="21570"/>
                          <a:pt x="88366" y="25037"/>
                          <a:pt x="77650" y="33097"/>
                        </a:cubicBezTo>
                        <a:cubicBezTo>
                          <a:pt x="66933" y="41157"/>
                          <a:pt x="59999" y="52864"/>
                          <a:pt x="58108" y="66057"/>
                        </a:cubicBezTo>
                        <a:lnTo>
                          <a:pt x="24608" y="303441"/>
                        </a:lnTo>
                        <a:cubicBezTo>
                          <a:pt x="19114" y="342435"/>
                          <a:pt x="27670" y="382284"/>
                          <a:pt x="48697" y="415604"/>
                        </a:cubicBezTo>
                        <a:lnTo>
                          <a:pt x="225429" y="695538"/>
                        </a:lnTo>
                        <a:cubicBezTo>
                          <a:pt x="228806" y="700897"/>
                          <a:pt x="227230" y="708011"/>
                          <a:pt x="221827" y="711388"/>
                        </a:cubicBezTo>
                        <a:cubicBezTo>
                          <a:pt x="219936" y="712604"/>
                          <a:pt x="217820" y="713144"/>
                          <a:pt x="215703" y="713144"/>
                        </a:cubicBezTo>
                        <a:close/>
                      </a:path>
                    </a:pathLst>
                  </a:custGeom>
                  <a:grpFill/>
                  <a:ln w="0" cap="flat">
                    <a:noFill/>
                    <a:prstDash val="solid"/>
                    <a:miter/>
                  </a:ln>
                </p:spPr>
                <p:txBody>
                  <a:bodyPr rtlCol="0" anchor="ctr"/>
                  <a:lstStyle/>
                  <a:p>
                    <a:endParaRPr lang="en-US"/>
                  </a:p>
                </p:txBody>
              </p:sp>
            </p:grpSp>
            <p:sp>
              <p:nvSpPr>
                <p:cNvPr id="118" name="Freeform: Shape 117">
                  <a:extLst>
                    <a:ext uri="{FF2B5EF4-FFF2-40B4-BE49-F238E27FC236}">
                      <a16:creationId xmlns:a16="http://schemas.microsoft.com/office/drawing/2014/main" id="{2C0DD97E-F6A6-887C-EBD5-A768BC6678BB}"/>
                    </a:ext>
                  </a:extLst>
                </p:cNvPr>
                <p:cNvSpPr/>
                <p:nvPr/>
              </p:nvSpPr>
              <p:spPr>
                <a:xfrm>
                  <a:off x="9926922" y="7401715"/>
                  <a:ext cx="290021" cy="193889"/>
                </a:xfrm>
                <a:custGeom>
                  <a:avLst/>
                  <a:gdLst>
                    <a:gd name="connsiteX0" fmla="*/ 50568 w 290021"/>
                    <a:gd name="connsiteY0" fmla="*/ 193889 h 193889"/>
                    <a:gd name="connsiteX1" fmla="*/ 21210 w 290021"/>
                    <a:gd name="connsiteY1" fmla="*/ 174122 h 193889"/>
                    <a:gd name="connsiteX2" fmla="*/ 2298 w 290021"/>
                    <a:gd name="connsiteY2" fmla="*/ 127204 h 193889"/>
                    <a:gd name="connsiteX3" fmla="*/ 2568 w 290021"/>
                    <a:gd name="connsiteY3" fmla="*/ 103024 h 193889"/>
                    <a:gd name="connsiteX4" fmla="*/ 19814 w 290021"/>
                    <a:gd name="connsiteY4" fmla="*/ 86094 h 193889"/>
                    <a:gd name="connsiteX5" fmla="*/ 227705 w 290021"/>
                    <a:gd name="connsiteY5" fmla="*/ 2298 h 193889"/>
                    <a:gd name="connsiteX6" fmla="*/ 251884 w 290021"/>
                    <a:gd name="connsiteY6" fmla="*/ 2568 h 193889"/>
                    <a:gd name="connsiteX7" fmla="*/ 268815 w 290021"/>
                    <a:gd name="connsiteY7" fmla="*/ 19814 h 193889"/>
                    <a:gd name="connsiteX8" fmla="*/ 287726 w 290021"/>
                    <a:gd name="connsiteY8" fmla="*/ 66687 h 193889"/>
                    <a:gd name="connsiteX9" fmla="*/ 270211 w 290021"/>
                    <a:gd name="connsiteY9" fmla="*/ 107797 h 193889"/>
                    <a:gd name="connsiteX10" fmla="*/ 62320 w 290021"/>
                    <a:gd name="connsiteY10" fmla="*/ 191548 h 193889"/>
                    <a:gd name="connsiteX11" fmla="*/ 50568 w 290021"/>
                    <a:gd name="connsiteY11" fmla="*/ 193844 h 193889"/>
                    <a:gd name="connsiteX12" fmla="*/ 239457 w 290021"/>
                    <a:gd name="connsiteY12" fmla="*/ 23011 h 193889"/>
                    <a:gd name="connsiteX13" fmla="*/ 236260 w 290021"/>
                    <a:gd name="connsiteY13" fmla="*/ 23641 h 193889"/>
                    <a:gd name="connsiteX14" fmla="*/ 28369 w 290021"/>
                    <a:gd name="connsiteY14" fmla="*/ 107437 h 193889"/>
                    <a:gd name="connsiteX15" fmla="*/ 23686 w 290021"/>
                    <a:gd name="connsiteY15" fmla="*/ 112075 h 193889"/>
                    <a:gd name="connsiteX16" fmla="*/ 23596 w 290021"/>
                    <a:gd name="connsiteY16" fmla="*/ 118649 h 193889"/>
                    <a:gd name="connsiteX17" fmla="*/ 42508 w 290021"/>
                    <a:gd name="connsiteY17" fmla="*/ 165567 h 193889"/>
                    <a:gd name="connsiteX18" fmla="*/ 53764 w 290021"/>
                    <a:gd name="connsiteY18" fmla="*/ 170340 h 193889"/>
                    <a:gd name="connsiteX19" fmla="*/ 261655 w 290021"/>
                    <a:gd name="connsiteY19" fmla="*/ 86589 h 193889"/>
                    <a:gd name="connsiteX20" fmla="*/ 266338 w 290021"/>
                    <a:gd name="connsiteY20" fmla="*/ 81951 h 193889"/>
                    <a:gd name="connsiteX21" fmla="*/ 266428 w 290021"/>
                    <a:gd name="connsiteY21" fmla="*/ 75332 h 193889"/>
                    <a:gd name="connsiteX22" fmla="*/ 247517 w 290021"/>
                    <a:gd name="connsiteY22" fmla="*/ 28459 h 193889"/>
                    <a:gd name="connsiteX23" fmla="*/ 247517 w 290021"/>
                    <a:gd name="connsiteY23" fmla="*/ 28459 h 193889"/>
                    <a:gd name="connsiteX24" fmla="*/ 242879 w 290021"/>
                    <a:gd name="connsiteY24" fmla="*/ 23776 h 193889"/>
                    <a:gd name="connsiteX25" fmla="*/ 239457 w 290021"/>
                    <a:gd name="connsiteY25" fmla="*/ 23056 h 19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90021" h="193889">
                      <a:moveTo>
                        <a:pt x="50568" y="193889"/>
                      </a:moveTo>
                      <a:cubicBezTo>
                        <a:pt x="38050" y="193889"/>
                        <a:pt x="26163" y="186415"/>
                        <a:pt x="21210" y="174122"/>
                      </a:cubicBezTo>
                      <a:lnTo>
                        <a:pt x="2298" y="127204"/>
                      </a:lnTo>
                      <a:cubicBezTo>
                        <a:pt x="-854" y="119414"/>
                        <a:pt x="-764" y="110814"/>
                        <a:pt x="2568" y="103024"/>
                      </a:cubicBezTo>
                      <a:cubicBezTo>
                        <a:pt x="5900" y="95235"/>
                        <a:pt x="12024" y="89246"/>
                        <a:pt x="19814" y="86094"/>
                      </a:cubicBezTo>
                      <a:lnTo>
                        <a:pt x="227705" y="2298"/>
                      </a:lnTo>
                      <a:cubicBezTo>
                        <a:pt x="235495" y="-854"/>
                        <a:pt x="244095" y="-764"/>
                        <a:pt x="251884" y="2568"/>
                      </a:cubicBezTo>
                      <a:cubicBezTo>
                        <a:pt x="259674" y="5900"/>
                        <a:pt x="265663" y="12024"/>
                        <a:pt x="268815" y="19814"/>
                      </a:cubicBezTo>
                      <a:lnTo>
                        <a:pt x="287726" y="66687"/>
                      </a:lnTo>
                      <a:cubicBezTo>
                        <a:pt x="294255" y="82852"/>
                        <a:pt x="286375" y="101313"/>
                        <a:pt x="270211" y="107797"/>
                      </a:cubicBezTo>
                      <a:lnTo>
                        <a:pt x="62320" y="191548"/>
                      </a:lnTo>
                      <a:cubicBezTo>
                        <a:pt x="58447" y="193079"/>
                        <a:pt x="54485" y="193844"/>
                        <a:pt x="50568" y="193844"/>
                      </a:cubicBezTo>
                      <a:close/>
                      <a:moveTo>
                        <a:pt x="239457" y="23011"/>
                      </a:moveTo>
                      <a:cubicBezTo>
                        <a:pt x="238376" y="23011"/>
                        <a:pt x="237296" y="23236"/>
                        <a:pt x="236260" y="23641"/>
                      </a:cubicBezTo>
                      <a:lnTo>
                        <a:pt x="28369" y="107437"/>
                      </a:lnTo>
                      <a:cubicBezTo>
                        <a:pt x="26253" y="108292"/>
                        <a:pt x="24587" y="109913"/>
                        <a:pt x="23686" y="112075"/>
                      </a:cubicBezTo>
                      <a:cubicBezTo>
                        <a:pt x="22786" y="114191"/>
                        <a:pt x="22741" y="116532"/>
                        <a:pt x="23596" y="118649"/>
                      </a:cubicBezTo>
                      <a:lnTo>
                        <a:pt x="42508" y="165567"/>
                      </a:lnTo>
                      <a:cubicBezTo>
                        <a:pt x="44309" y="169980"/>
                        <a:pt x="49352" y="172096"/>
                        <a:pt x="53764" y="170340"/>
                      </a:cubicBezTo>
                      <a:lnTo>
                        <a:pt x="261655" y="86589"/>
                      </a:lnTo>
                      <a:cubicBezTo>
                        <a:pt x="263772" y="85734"/>
                        <a:pt x="265438" y="84113"/>
                        <a:pt x="266338" y="81951"/>
                      </a:cubicBezTo>
                      <a:cubicBezTo>
                        <a:pt x="267239" y="79835"/>
                        <a:pt x="267284" y="77449"/>
                        <a:pt x="266428" y="75332"/>
                      </a:cubicBezTo>
                      <a:lnTo>
                        <a:pt x="247517" y="28459"/>
                      </a:lnTo>
                      <a:lnTo>
                        <a:pt x="247517" y="28459"/>
                      </a:lnTo>
                      <a:cubicBezTo>
                        <a:pt x="246661" y="26343"/>
                        <a:pt x="245040" y="24677"/>
                        <a:pt x="242879" y="23776"/>
                      </a:cubicBezTo>
                      <a:cubicBezTo>
                        <a:pt x="241753" y="23326"/>
                        <a:pt x="240628" y="23056"/>
                        <a:pt x="239457" y="23056"/>
                      </a:cubicBezTo>
                      <a:close/>
                    </a:path>
                  </a:pathLst>
                </a:custGeom>
                <a:grpFill/>
                <a:ln w="0" cap="flat">
                  <a:noFill/>
                  <a:prstDash val="solid"/>
                  <a:miter/>
                </a:ln>
              </p:spPr>
              <p:txBody>
                <a:bodyPr rtlCol="0" anchor="ctr"/>
                <a:lstStyle/>
                <a:p>
                  <a:endParaRPr lang="en-US"/>
                </a:p>
              </p:txBody>
            </p:sp>
          </p:grpSp>
        </p:grpSp>
        <p:grpSp>
          <p:nvGrpSpPr>
            <p:cNvPr id="119" name="Graphic 105">
              <a:extLst>
                <a:ext uri="{FF2B5EF4-FFF2-40B4-BE49-F238E27FC236}">
                  <a16:creationId xmlns:a16="http://schemas.microsoft.com/office/drawing/2014/main" id="{0ED0C42A-0475-E5CD-E438-9CE7CB930BBF}"/>
                </a:ext>
              </a:extLst>
            </p:cNvPr>
            <p:cNvGrpSpPr/>
            <p:nvPr/>
          </p:nvGrpSpPr>
          <p:grpSpPr>
            <a:xfrm>
              <a:off x="9781696" y="6405714"/>
              <a:ext cx="963278" cy="461573"/>
              <a:chOff x="9781696" y="6405714"/>
              <a:chExt cx="963278" cy="461573"/>
            </a:xfrm>
            <a:grpFill/>
          </p:grpSpPr>
          <p:sp>
            <p:nvSpPr>
              <p:cNvPr id="120" name="Freeform: Shape 119">
                <a:extLst>
                  <a:ext uri="{FF2B5EF4-FFF2-40B4-BE49-F238E27FC236}">
                    <a16:creationId xmlns:a16="http://schemas.microsoft.com/office/drawing/2014/main" id="{9F3EEB26-37E8-7205-6D60-40F66AEF1282}"/>
                  </a:ext>
                </a:extLst>
              </p:cNvPr>
              <p:cNvSpPr/>
              <p:nvPr/>
            </p:nvSpPr>
            <p:spPr>
              <a:xfrm>
                <a:off x="10137517" y="6551377"/>
                <a:ext cx="3061" cy="7294"/>
              </a:xfrm>
              <a:custGeom>
                <a:avLst/>
                <a:gdLst>
                  <a:gd name="connsiteX0" fmla="*/ 3062 w 3061"/>
                  <a:gd name="connsiteY0" fmla="*/ 0 h 7294"/>
                  <a:gd name="connsiteX1" fmla="*/ 3062 w 3061"/>
                  <a:gd name="connsiteY1" fmla="*/ 6034 h 7294"/>
                  <a:gd name="connsiteX2" fmla="*/ 0 w 3061"/>
                  <a:gd name="connsiteY2" fmla="*/ 7294 h 7294"/>
                  <a:gd name="connsiteX3" fmla="*/ 3062 w 3061"/>
                  <a:gd name="connsiteY3" fmla="*/ 0 h 7294"/>
                </a:gdLst>
                <a:ahLst/>
                <a:cxnLst>
                  <a:cxn ang="0">
                    <a:pos x="connsiteX0" y="connsiteY0"/>
                  </a:cxn>
                  <a:cxn ang="0">
                    <a:pos x="connsiteX1" y="connsiteY1"/>
                  </a:cxn>
                  <a:cxn ang="0">
                    <a:pos x="connsiteX2" y="connsiteY2"/>
                  </a:cxn>
                  <a:cxn ang="0">
                    <a:pos x="connsiteX3" y="connsiteY3"/>
                  </a:cxn>
                </a:cxnLst>
                <a:rect l="l" t="t" r="r" b="b"/>
                <a:pathLst>
                  <a:path w="3061" h="7294">
                    <a:moveTo>
                      <a:pt x="3062" y="0"/>
                    </a:moveTo>
                    <a:lnTo>
                      <a:pt x="3062" y="6034"/>
                    </a:lnTo>
                    <a:lnTo>
                      <a:pt x="0" y="7294"/>
                    </a:lnTo>
                    <a:cubicBezTo>
                      <a:pt x="991" y="4818"/>
                      <a:pt x="2026" y="2386"/>
                      <a:pt x="3062" y="0"/>
                    </a:cubicBezTo>
                    <a:close/>
                  </a:path>
                </a:pathLst>
              </a:custGeom>
              <a:grpFill/>
              <a:ln w="0"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4C09E986-1CE7-AEBB-1757-F3F4AE137337}"/>
                  </a:ext>
                </a:extLst>
              </p:cNvPr>
              <p:cNvSpPr/>
              <p:nvPr/>
            </p:nvSpPr>
            <p:spPr>
              <a:xfrm>
                <a:off x="10259361" y="6434441"/>
                <a:ext cx="45" cy="4502"/>
              </a:xfrm>
              <a:custGeom>
                <a:avLst/>
                <a:gdLst>
                  <a:gd name="connsiteX0" fmla="*/ 45 w 45"/>
                  <a:gd name="connsiteY0" fmla="*/ 0 h 4502"/>
                  <a:gd name="connsiteX1" fmla="*/ 0 w 45"/>
                  <a:gd name="connsiteY1" fmla="*/ 0 h 4502"/>
                  <a:gd name="connsiteX2" fmla="*/ 45 w 45"/>
                  <a:gd name="connsiteY2" fmla="*/ 0 h 4502"/>
                  <a:gd name="connsiteX3" fmla="*/ 45 w 45"/>
                  <a:gd name="connsiteY3" fmla="*/ 0 h 4502"/>
                </a:gdLst>
                <a:ahLst/>
                <a:cxnLst>
                  <a:cxn ang="0">
                    <a:pos x="connsiteX0" y="connsiteY0"/>
                  </a:cxn>
                  <a:cxn ang="0">
                    <a:pos x="connsiteX1" y="connsiteY1"/>
                  </a:cxn>
                  <a:cxn ang="0">
                    <a:pos x="connsiteX2" y="connsiteY2"/>
                  </a:cxn>
                  <a:cxn ang="0">
                    <a:pos x="connsiteX3" y="connsiteY3"/>
                  </a:cxn>
                </a:cxnLst>
                <a:rect l="l" t="t" r="r" b="b"/>
                <a:pathLst>
                  <a:path w="45" h="4502">
                    <a:moveTo>
                      <a:pt x="45" y="0"/>
                    </a:moveTo>
                    <a:lnTo>
                      <a:pt x="0" y="0"/>
                    </a:lnTo>
                    <a:lnTo>
                      <a:pt x="45" y="0"/>
                    </a:lnTo>
                    <a:lnTo>
                      <a:pt x="45" y="0"/>
                    </a:lnTo>
                    <a:close/>
                  </a:path>
                </a:pathLst>
              </a:custGeom>
              <a:grpFill/>
              <a:ln w="0"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AB731CC-EC7F-33B3-F4F9-945052F5631D}"/>
                  </a:ext>
                </a:extLst>
              </p:cNvPr>
              <p:cNvSpPr/>
              <p:nvPr/>
            </p:nvSpPr>
            <p:spPr>
              <a:xfrm>
                <a:off x="9781696" y="6405714"/>
                <a:ext cx="963278" cy="313659"/>
              </a:xfrm>
              <a:custGeom>
                <a:avLst/>
                <a:gdLst>
                  <a:gd name="connsiteX0" fmla="*/ 953377 w 963278"/>
                  <a:gd name="connsiteY0" fmla="*/ 295964 h 313659"/>
                  <a:gd name="connsiteX1" fmla="*/ 944282 w 963278"/>
                  <a:gd name="connsiteY1" fmla="*/ 307446 h 313659"/>
                  <a:gd name="connsiteX2" fmla="*/ 938068 w 963278"/>
                  <a:gd name="connsiteY2" fmla="*/ 313660 h 313659"/>
                  <a:gd name="connsiteX3" fmla="*/ 911367 w 963278"/>
                  <a:gd name="connsiteY3" fmla="*/ 307896 h 313659"/>
                  <a:gd name="connsiteX4" fmla="*/ 928072 w 963278"/>
                  <a:gd name="connsiteY4" fmla="*/ 291191 h 313659"/>
                  <a:gd name="connsiteX5" fmla="*/ 931764 w 963278"/>
                  <a:gd name="connsiteY5" fmla="*/ 286869 h 313659"/>
                  <a:gd name="connsiteX6" fmla="*/ 928072 w 963278"/>
                  <a:gd name="connsiteY6" fmla="*/ 231755 h 313659"/>
                  <a:gd name="connsiteX7" fmla="*/ 846347 w 963278"/>
                  <a:gd name="connsiteY7" fmla="*/ 149986 h 313659"/>
                  <a:gd name="connsiteX8" fmla="*/ 832704 w 963278"/>
                  <a:gd name="connsiteY8" fmla="*/ 140845 h 313659"/>
                  <a:gd name="connsiteX9" fmla="*/ 816629 w 963278"/>
                  <a:gd name="connsiteY9" fmla="*/ 137648 h 313659"/>
                  <a:gd name="connsiteX10" fmla="*/ 797853 w 963278"/>
                  <a:gd name="connsiteY10" fmla="*/ 142061 h 313659"/>
                  <a:gd name="connsiteX11" fmla="*/ 786866 w 963278"/>
                  <a:gd name="connsiteY11" fmla="*/ 149941 h 313659"/>
                  <a:gd name="connsiteX12" fmla="*/ 780112 w 963278"/>
                  <a:gd name="connsiteY12" fmla="*/ 156740 h 313659"/>
                  <a:gd name="connsiteX13" fmla="*/ 733194 w 963278"/>
                  <a:gd name="connsiteY13" fmla="*/ 203658 h 313659"/>
                  <a:gd name="connsiteX14" fmla="*/ 720406 w 963278"/>
                  <a:gd name="connsiteY14" fmla="*/ 216401 h 313659"/>
                  <a:gd name="connsiteX15" fmla="*/ 707934 w 963278"/>
                  <a:gd name="connsiteY15" fmla="*/ 218923 h 313659"/>
                  <a:gd name="connsiteX16" fmla="*/ 694380 w 963278"/>
                  <a:gd name="connsiteY16" fmla="*/ 213384 h 313659"/>
                  <a:gd name="connsiteX17" fmla="*/ 637331 w 963278"/>
                  <a:gd name="connsiteY17" fmla="*/ 190015 h 313659"/>
                  <a:gd name="connsiteX18" fmla="*/ 609324 w 963278"/>
                  <a:gd name="connsiteY18" fmla="*/ 178533 h 313659"/>
                  <a:gd name="connsiteX19" fmla="*/ 588566 w 963278"/>
                  <a:gd name="connsiteY19" fmla="*/ 170023 h 313659"/>
                  <a:gd name="connsiteX20" fmla="*/ 581452 w 963278"/>
                  <a:gd name="connsiteY20" fmla="*/ 159397 h 313659"/>
                  <a:gd name="connsiteX21" fmla="*/ 581452 w 963278"/>
                  <a:gd name="connsiteY21" fmla="*/ 64974 h 313659"/>
                  <a:gd name="connsiteX22" fmla="*/ 572717 w 963278"/>
                  <a:gd name="connsiteY22" fmla="*/ 39444 h 313659"/>
                  <a:gd name="connsiteX23" fmla="*/ 539396 w 963278"/>
                  <a:gd name="connsiteY23" fmla="*/ 22964 h 313659"/>
                  <a:gd name="connsiteX24" fmla="*/ 423902 w 963278"/>
                  <a:gd name="connsiteY24" fmla="*/ 22964 h 313659"/>
                  <a:gd name="connsiteX25" fmla="*/ 422416 w 963278"/>
                  <a:gd name="connsiteY25" fmla="*/ 23009 h 313659"/>
                  <a:gd name="connsiteX26" fmla="*/ 392292 w 963278"/>
                  <a:gd name="connsiteY26" fmla="*/ 37328 h 313659"/>
                  <a:gd name="connsiteX27" fmla="*/ 382116 w 963278"/>
                  <a:gd name="connsiteY27" fmla="*/ 60382 h 313659"/>
                  <a:gd name="connsiteX28" fmla="*/ 381846 w 963278"/>
                  <a:gd name="connsiteY28" fmla="*/ 64974 h 313659"/>
                  <a:gd name="connsiteX29" fmla="*/ 381846 w 963278"/>
                  <a:gd name="connsiteY29" fmla="*/ 159397 h 313659"/>
                  <a:gd name="connsiteX30" fmla="*/ 374732 w 963278"/>
                  <a:gd name="connsiteY30" fmla="*/ 170023 h 313659"/>
                  <a:gd name="connsiteX31" fmla="*/ 344744 w 963278"/>
                  <a:gd name="connsiteY31" fmla="*/ 182315 h 313659"/>
                  <a:gd name="connsiteX32" fmla="*/ 316872 w 963278"/>
                  <a:gd name="connsiteY32" fmla="*/ 193707 h 313659"/>
                  <a:gd name="connsiteX33" fmla="*/ 266171 w 963278"/>
                  <a:gd name="connsiteY33" fmla="*/ 214510 h 313659"/>
                  <a:gd name="connsiteX34" fmla="*/ 255319 w 963278"/>
                  <a:gd name="connsiteY34" fmla="*/ 218923 h 313659"/>
                  <a:gd name="connsiteX35" fmla="*/ 242847 w 963278"/>
                  <a:gd name="connsiteY35" fmla="*/ 216401 h 313659"/>
                  <a:gd name="connsiteX36" fmla="*/ 233076 w 963278"/>
                  <a:gd name="connsiteY36" fmla="*/ 206630 h 313659"/>
                  <a:gd name="connsiteX37" fmla="*/ 179223 w 963278"/>
                  <a:gd name="connsiteY37" fmla="*/ 152733 h 313659"/>
                  <a:gd name="connsiteX38" fmla="*/ 176387 w 963278"/>
                  <a:gd name="connsiteY38" fmla="*/ 149941 h 313659"/>
                  <a:gd name="connsiteX39" fmla="*/ 159727 w 963278"/>
                  <a:gd name="connsiteY39" fmla="*/ 139720 h 313659"/>
                  <a:gd name="connsiteX40" fmla="*/ 146669 w 963278"/>
                  <a:gd name="connsiteY40" fmla="*/ 137648 h 313659"/>
                  <a:gd name="connsiteX41" fmla="*/ 116951 w 963278"/>
                  <a:gd name="connsiteY41" fmla="*/ 149986 h 313659"/>
                  <a:gd name="connsiteX42" fmla="*/ 35226 w 963278"/>
                  <a:gd name="connsiteY42" fmla="*/ 231755 h 313659"/>
                  <a:gd name="connsiteX43" fmla="*/ 30543 w 963278"/>
                  <a:gd name="connsiteY43" fmla="*/ 285563 h 313659"/>
                  <a:gd name="connsiteX44" fmla="*/ 35226 w 963278"/>
                  <a:gd name="connsiteY44" fmla="*/ 291191 h 313659"/>
                  <a:gd name="connsiteX45" fmla="*/ 53417 w 963278"/>
                  <a:gd name="connsiteY45" fmla="*/ 309382 h 313659"/>
                  <a:gd name="connsiteX46" fmla="*/ 47789 w 963278"/>
                  <a:gd name="connsiteY46" fmla="*/ 308212 h 313659"/>
                  <a:gd name="connsiteX47" fmla="*/ 22754 w 963278"/>
                  <a:gd name="connsiteY47" fmla="*/ 311184 h 313659"/>
                  <a:gd name="connsiteX48" fmla="*/ 19016 w 963278"/>
                  <a:gd name="connsiteY48" fmla="*/ 307446 h 313659"/>
                  <a:gd name="connsiteX49" fmla="*/ 7940 w 963278"/>
                  <a:gd name="connsiteY49" fmla="*/ 292632 h 313659"/>
                  <a:gd name="connsiteX50" fmla="*/ 18971 w 963278"/>
                  <a:gd name="connsiteY50" fmla="*/ 215546 h 313659"/>
                  <a:gd name="connsiteX51" fmla="*/ 100696 w 963278"/>
                  <a:gd name="connsiteY51" fmla="*/ 133731 h 313659"/>
                  <a:gd name="connsiteX52" fmla="*/ 121769 w 963278"/>
                  <a:gd name="connsiteY52" fmla="*/ 119592 h 313659"/>
                  <a:gd name="connsiteX53" fmla="*/ 146669 w 963278"/>
                  <a:gd name="connsiteY53" fmla="*/ 114684 h 313659"/>
                  <a:gd name="connsiteX54" fmla="*/ 177512 w 963278"/>
                  <a:gd name="connsiteY54" fmla="*/ 122429 h 313659"/>
                  <a:gd name="connsiteX55" fmla="*/ 192641 w 963278"/>
                  <a:gd name="connsiteY55" fmla="*/ 133731 h 313659"/>
                  <a:gd name="connsiteX56" fmla="*/ 195793 w 963278"/>
                  <a:gd name="connsiteY56" fmla="*/ 136883 h 313659"/>
                  <a:gd name="connsiteX57" fmla="*/ 253698 w 963278"/>
                  <a:gd name="connsiteY57" fmla="*/ 194788 h 313659"/>
                  <a:gd name="connsiteX58" fmla="*/ 326508 w 963278"/>
                  <a:gd name="connsiteY58" fmla="*/ 164980 h 313659"/>
                  <a:gd name="connsiteX59" fmla="*/ 355820 w 963278"/>
                  <a:gd name="connsiteY59" fmla="*/ 152958 h 313659"/>
                  <a:gd name="connsiteX60" fmla="*/ 358882 w 963278"/>
                  <a:gd name="connsiteY60" fmla="*/ 151697 h 313659"/>
                  <a:gd name="connsiteX61" fmla="*/ 358882 w 963278"/>
                  <a:gd name="connsiteY61" fmla="*/ 64974 h 313659"/>
                  <a:gd name="connsiteX62" fmla="*/ 362169 w 963278"/>
                  <a:gd name="connsiteY62" fmla="*/ 44712 h 313659"/>
                  <a:gd name="connsiteX63" fmla="*/ 380991 w 963278"/>
                  <a:gd name="connsiteY63" fmla="*/ 16300 h 313659"/>
                  <a:gd name="connsiteX64" fmla="*/ 423902 w 963278"/>
                  <a:gd name="connsiteY64" fmla="*/ 0 h 313659"/>
                  <a:gd name="connsiteX65" fmla="*/ 539396 w 963278"/>
                  <a:gd name="connsiteY65" fmla="*/ 0 h 313659"/>
                  <a:gd name="connsiteX66" fmla="*/ 585054 w 963278"/>
                  <a:gd name="connsiteY66" fmla="*/ 18776 h 313659"/>
                  <a:gd name="connsiteX67" fmla="*/ 601894 w 963278"/>
                  <a:gd name="connsiteY67" fmla="*/ 47279 h 313659"/>
                  <a:gd name="connsiteX68" fmla="*/ 604416 w 963278"/>
                  <a:gd name="connsiteY68" fmla="*/ 64974 h 313659"/>
                  <a:gd name="connsiteX69" fmla="*/ 604416 w 963278"/>
                  <a:gd name="connsiteY69" fmla="*/ 151697 h 313659"/>
                  <a:gd name="connsiteX70" fmla="*/ 627470 w 963278"/>
                  <a:gd name="connsiteY70" fmla="*/ 161153 h 313659"/>
                  <a:gd name="connsiteX71" fmla="*/ 709600 w 963278"/>
                  <a:gd name="connsiteY71" fmla="*/ 194788 h 313659"/>
                  <a:gd name="connsiteX72" fmla="*/ 763722 w 963278"/>
                  <a:gd name="connsiteY72" fmla="*/ 140665 h 313659"/>
                  <a:gd name="connsiteX73" fmla="*/ 770657 w 963278"/>
                  <a:gd name="connsiteY73" fmla="*/ 133731 h 313659"/>
                  <a:gd name="connsiteX74" fmla="*/ 780923 w 963278"/>
                  <a:gd name="connsiteY74" fmla="*/ 125356 h 313659"/>
                  <a:gd name="connsiteX75" fmla="*/ 816629 w 963278"/>
                  <a:gd name="connsiteY75" fmla="*/ 114684 h 313659"/>
                  <a:gd name="connsiteX76" fmla="*/ 862602 w 963278"/>
                  <a:gd name="connsiteY76" fmla="*/ 133731 h 313659"/>
                  <a:gd name="connsiteX77" fmla="*/ 944327 w 963278"/>
                  <a:gd name="connsiteY77" fmla="*/ 215546 h 313659"/>
                  <a:gd name="connsiteX78" fmla="*/ 953377 w 963278"/>
                  <a:gd name="connsiteY78" fmla="*/ 295964 h 3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963278" h="313659">
                    <a:moveTo>
                      <a:pt x="953377" y="295964"/>
                    </a:moveTo>
                    <a:cubicBezTo>
                      <a:pt x="950811" y="300017"/>
                      <a:pt x="947839" y="303889"/>
                      <a:pt x="944282" y="307446"/>
                    </a:cubicBezTo>
                    <a:lnTo>
                      <a:pt x="938068" y="313660"/>
                    </a:lnTo>
                    <a:cubicBezTo>
                      <a:pt x="930098" y="309382"/>
                      <a:pt x="920913" y="307266"/>
                      <a:pt x="911367" y="307896"/>
                    </a:cubicBezTo>
                    <a:lnTo>
                      <a:pt x="928072" y="291191"/>
                    </a:lnTo>
                    <a:cubicBezTo>
                      <a:pt x="929423" y="289841"/>
                      <a:pt x="930638" y="288355"/>
                      <a:pt x="931764" y="286869"/>
                    </a:cubicBezTo>
                    <a:cubicBezTo>
                      <a:pt x="944282" y="270434"/>
                      <a:pt x="943066" y="246794"/>
                      <a:pt x="928072" y="231755"/>
                    </a:cubicBezTo>
                    <a:lnTo>
                      <a:pt x="846347" y="149986"/>
                    </a:lnTo>
                    <a:cubicBezTo>
                      <a:pt x="842385" y="146023"/>
                      <a:pt x="837747" y="142917"/>
                      <a:pt x="832704" y="140845"/>
                    </a:cubicBezTo>
                    <a:cubicBezTo>
                      <a:pt x="827661" y="138729"/>
                      <a:pt x="822258" y="137648"/>
                      <a:pt x="816629" y="137648"/>
                    </a:cubicBezTo>
                    <a:cubicBezTo>
                      <a:pt x="810010" y="137648"/>
                      <a:pt x="803616" y="139179"/>
                      <a:pt x="797853" y="142061"/>
                    </a:cubicBezTo>
                    <a:cubicBezTo>
                      <a:pt x="793846" y="144087"/>
                      <a:pt x="790153" y="146699"/>
                      <a:pt x="786866" y="149941"/>
                    </a:cubicBezTo>
                    <a:lnTo>
                      <a:pt x="780112" y="156740"/>
                    </a:lnTo>
                    <a:lnTo>
                      <a:pt x="733194" y="203658"/>
                    </a:lnTo>
                    <a:lnTo>
                      <a:pt x="720406" y="216401"/>
                    </a:lnTo>
                    <a:cubicBezTo>
                      <a:pt x="717164" y="219688"/>
                      <a:pt x="712256" y="220679"/>
                      <a:pt x="707934" y="218923"/>
                    </a:cubicBezTo>
                    <a:lnTo>
                      <a:pt x="694380" y="213384"/>
                    </a:lnTo>
                    <a:lnTo>
                      <a:pt x="637331" y="190015"/>
                    </a:lnTo>
                    <a:lnTo>
                      <a:pt x="609324" y="178533"/>
                    </a:lnTo>
                    <a:lnTo>
                      <a:pt x="588566" y="170023"/>
                    </a:lnTo>
                    <a:cubicBezTo>
                      <a:pt x="584244" y="168267"/>
                      <a:pt x="581452" y="164034"/>
                      <a:pt x="581452" y="159397"/>
                    </a:cubicBezTo>
                    <a:lnTo>
                      <a:pt x="581452" y="64974"/>
                    </a:lnTo>
                    <a:cubicBezTo>
                      <a:pt x="581452" y="55384"/>
                      <a:pt x="578165" y="46513"/>
                      <a:pt x="572717" y="39444"/>
                    </a:cubicBezTo>
                    <a:cubicBezTo>
                      <a:pt x="565017" y="29448"/>
                      <a:pt x="552950" y="22964"/>
                      <a:pt x="539396" y="22964"/>
                    </a:cubicBezTo>
                    <a:lnTo>
                      <a:pt x="423902" y="22964"/>
                    </a:lnTo>
                    <a:cubicBezTo>
                      <a:pt x="423406" y="22964"/>
                      <a:pt x="422911" y="23009"/>
                      <a:pt x="422416" y="23009"/>
                    </a:cubicBezTo>
                    <a:cubicBezTo>
                      <a:pt x="410438" y="23459"/>
                      <a:pt x="399722" y="28908"/>
                      <a:pt x="392292" y="37328"/>
                    </a:cubicBezTo>
                    <a:cubicBezTo>
                      <a:pt x="386799" y="43631"/>
                      <a:pt x="383107" y="51601"/>
                      <a:pt x="382116" y="60382"/>
                    </a:cubicBezTo>
                    <a:cubicBezTo>
                      <a:pt x="381981" y="61867"/>
                      <a:pt x="381846" y="63443"/>
                      <a:pt x="381846" y="64974"/>
                    </a:cubicBezTo>
                    <a:lnTo>
                      <a:pt x="381846" y="159397"/>
                    </a:lnTo>
                    <a:cubicBezTo>
                      <a:pt x="381846" y="164034"/>
                      <a:pt x="379054" y="168267"/>
                      <a:pt x="374732" y="170023"/>
                    </a:cubicBezTo>
                    <a:lnTo>
                      <a:pt x="344744" y="182315"/>
                    </a:lnTo>
                    <a:lnTo>
                      <a:pt x="316872" y="193707"/>
                    </a:lnTo>
                    <a:lnTo>
                      <a:pt x="266171" y="214510"/>
                    </a:lnTo>
                    <a:lnTo>
                      <a:pt x="255319" y="218923"/>
                    </a:lnTo>
                    <a:cubicBezTo>
                      <a:pt x="251042" y="220679"/>
                      <a:pt x="246134" y="219688"/>
                      <a:pt x="242847" y="216401"/>
                    </a:cubicBezTo>
                    <a:lnTo>
                      <a:pt x="233076" y="206630"/>
                    </a:lnTo>
                    <a:lnTo>
                      <a:pt x="179223" y="152733"/>
                    </a:lnTo>
                    <a:lnTo>
                      <a:pt x="176387" y="149941"/>
                    </a:lnTo>
                    <a:cubicBezTo>
                      <a:pt x="171659" y="145213"/>
                      <a:pt x="165940" y="141746"/>
                      <a:pt x="159727" y="139720"/>
                    </a:cubicBezTo>
                    <a:cubicBezTo>
                      <a:pt x="155584" y="138369"/>
                      <a:pt x="151171" y="137648"/>
                      <a:pt x="146669" y="137648"/>
                    </a:cubicBezTo>
                    <a:cubicBezTo>
                      <a:pt x="135412" y="137648"/>
                      <a:pt x="124875" y="142016"/>
                      <a:pt x="116951" y="149986"/>
                    </a:cubicBezTo>
                    <a:lnTo>
                      <a:pt x="35226" y="231755"/>
                    </a:lnTo>
                    <a:cubicBezTo>
                      <a:pt x="20592" y="246389"/>
                      <a:pt x="19061" y="269173"/>
                      <a:pt x="30543" y="285563"/>
                    </a:cubicBezTo>
                    <a:cubicBezTo>
                      <a:pt x="31939" y="287544"/>
                      <a:pt x="33470" y="289435"/>
                      <a:pt x="35226" y="291191"/>
                    </a:cubicBezTo>
                    <a:lnTo>
                      <a:pt x="53417" y="309382"/>
                    </a:lnTo>
                    <a:cubicBezTo>
                      <a:pt x="51571" y="308887"/>
                      <a:pt x="49725" y="308482"/>
                      <a:pt x="47789" y="308212"/>
                    </a:cubicBezTo>
                    <a:cubicBezTo>
                      <a:pt x="39234" y="306996"/>
                      <a:pt x="30633" y="308077"/>
                      <a:pt x="22754" y="311184"/>
                    </a:cubicBezTo>
                    <a:lnTo>
                      <a:pt x="19016" y="307446"/>
                    </a:lnTo>
                    <a:cubicBezTo>
                      <a:pt x="14514" y="302944"/>
                      <a:pt x="10866" y="297945"/>
                      <a:pt x="7940" y="292632"/>
                    </a:cubicBezTo>
                    <a:cubicBezTo>
                      <a:pt x="-5524" y="267957"/>
                      <a:pt x="-1876" y="236393"/>
                      <a:pt x="18971" y="215546"/>
                    </a:cubicBezTo>
                    <a:lnTo>
                      <a:pt x="100696" y="133731"/>
                    </a:lnTo>
                    <a:cubicBezTo>
                      <a:pt x="106819" y="127562"/>
                      <a:pt x="113979" y="122834"/>
                      <a:pt x="121769" y="119592"/>
                    </a:cubicBezTo>
                    <a:cubicBezTo>
                      <a:pt x="129558" y="116396"/>
                      <a:pt x="137978" y="114684"/>
                      <a:pt x="146669" y="114684"/>
                    </a:cubicBezTo>
                    <a:cubicBezTo>
                      <a:pt x="157610" y="114684"/>
                      <a:pt x="168147" y="117386"/>
                      <a:pt x="177512" y="122429"/>
                    </a:cubicBezTo>
                    <a:cubicBezTo>
                      <a:pt x="183006" y="125401"/>
                      <a:pt x="188094" y="129183"/>
                      <a:pt x="192641" y="133731"/>
                    </a:cubicBezTo>
                    <a:lnTo>
                      <a:pt x="195793" y="136883"/>
                    </a:lnTo>
                    <a:lnTo>
                      <a:pt x="253698" y="194788"/>
                    </a:lnTo>
                    <a:lnTo>
                      <a:pt x="326508" y="164980"/>
                    </a:lnTo>
                    <a:lnTo>
                      <a:pt x="355820" y="152958"/>
                    </a:lnTo>
                    <a:lnTo>
                      <a:pt x="358882" y="151697"/>
                    </a:lnTo>
                    <a:lnTo>
                      <a:pt x="358882" y="64974"/>
                    </a:lnTo>
                    <a:cubicBezTo>
                      <a:pt x="358882" y="57905"/>
                      <a:pt x="360098" y="51106"/>
                      <a:pt x="362169" y="44712"/>
                    </a:cubicBezTo>
                    <a:cubicBezTo>
                      <a:pt x="365861" y="33590"/>
                      <a:pt x="372435" y="23864"/>
                      <a:pt x="380991" y="16300"/>
                    </a:cubicBezTo>
                    <a:cubicBezTo>
                      <a:pt x="392427" y="6169"/>
                      <a:pt x="407467" y="0"/>
                      <a:pt x="423902" y="0"/>
                    </a:cubicBezTo>
                    <a:lnTo>
                      <a:pt x="539396" y="0"/>
                    </a:lnTo>
                    <a:cubicBezTo>
                      <a:pt x="557182" y="0"/>
                      <a:pt x="573302" y="7159"/>
                      <a:pt x="585054" y="18776"/>
                    </a:cubicBezTo>
                    <a:cubicBezTo>
                      <a:pt x="592934" y="26566"/>
                      <a:pt x="598787" y="36337"/>
                      <a:pt x="601894" y="47279"/>
                    </a:cubicBezTo>
                    <a:cubicBezTo>
                      <a:pt x="603470" y="52907"/>
                      <a:pt x="604416" y="58851"/>
                      <a:pt x="604416" y="64974"/>
                    </a:cubicBezTo>
                    <a:lnTo>
                      <a:pt x="604416" y="151697"/>
                    </a:lnTo>
                    <a:lnTo>
                      <a:pt x="627470" y="161153"/>
                    </a:lnTo>
                    <a:lnTo>
                      <a:pt x="709600" y="194788"/>
                    </a:lnTo>
                    <a:lnTo>
                      <a:pt x="763722" y="140665"/>
                    </a:lnTo>
                    <a:lnTo>
                      <a:pt x="770657" y="133731"/>
                    </a:lnTo>
                    <a:cubicBezTo>
                      <a:pt x="773808" y="130534"/>
                      <a:pt x="777276" y="127742"/>
                      <a:pt x="780923" y="125356"/>
                    </a:cubicBezTo>
                    <a:cubicBezTo>
                      <a:pt x="791459" y="118422"/>
                      <a:pt x="803752" y="114684"/>
                      <a:pt x="816629" y="114684"/>
                    </a:cubicBezTo>
                    <a:cubicBezTo>
                      <a:pt x="834010" y="114684"/>
                      <a:pt x="850310" y="121439"/>
                      <a:pt x="862602" y="133731"/>
                    </a:cubicBezTo>
                    <a:lnTo>
                      <a:pt x="944327" y="215546"/>
                    </a:lnTo>
                    <a:cubicBezTo>
                      <a:pt x="966120" y="237339"/>
                      <a:pt x="969092" y="270884"/>
                      <a:pt x="953377" y="295964"/>
                    </a:cubicBezTo>
                    <a:close/>
                  </a:path>
                </a:pathLst>
              </a:custGeom>
              <a:grpFill/>
              <a:ln w="0"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0156CB78-5F21-CCE2-6408-F08536E09D47}"/>
                  </a:ext>
                </a:extLst>
              </p:cNvPr>
              <p:cNvSpPr/>
              <p:nvPr/>
            </p:nvSpPr>
            <p:spPr>
              <a:xfrm>
                <a:off x="9964477" y="6664845"/>
                <a:ext cx="607147" cy="202442"/>
              </a:xfrm>
              <a:custGeom>
                <a:avLst/>
                <a:gdLst>
                  <a:gd name="connsiteX0" fmla="*/ 607148 w 607147"/>
                  <a:gd name="connsiteY0" fmla="*/ 199381 h 202442"/>
                  <a:gd name="connsiteX1" fmla="*/ 599358 w 607147"/>
                  <a:gd name="connsiteY1" fmla="*/ 202443 h 202442"/>
                  <a:gd name="connsiteX2" fmla="*/ 583373 w 607147"/>
                  <a:gd name="connsiteY2" fmla="*/ 202443 h 202442"/>
                  <a:gd name="connsiteX3" fmla="*/ 571216 w 607147"/>
                  <a:gd name="connsiteY3" fmla="*/ 179479 h 202442"/>
                  <a:gd name="connsiteX4" fmla="*/ 485304 w 607147"/>
                  <a:gd name="connsiteY4" fmla="*/ 83661 h 202442"/>
                  <a:gd name="connsiteX5" fmla="*/ 460134 w 607147"/>
                  <a:gd name="connsiteY5" fmla="*/ 66911 h 202442"/>
                  <a:gd name="connsiteX6" fmla="*/ 298756 w 607147"/>
                  <a:gd name="connsiteY6" fmla="*/ 22289 h 202442"/>
                  <a:gd name="connsiteX7" fmla="*/ 129003 w 607147"/>
                  <a:gd name="connsiteY7" fmla="*/ 72134 h 202442"/>
                  <a:gd name="connsiteX8" fmla="*/ 103878 w 607147"/>
                  <a:gd name="connsiteY8" fmla="*/ 90055 h 202442"/>
                  <a:gd name="connsiteX9" fmla="*/ 26296 w 607147"/>
                  <a:gd name="connsiteY9" fmla="*/ 179479 h 202442"/>
                  <a:gd name="connsiteX10" fmla="*/ 0 w 607147"/>
                  <a:gd name="connsiteY10" fmla="*/ 179479 h 202442"/>
                  <a:gd name="connsiteX11" fmla="*/ 107570 w 607147"/>
                  <a:gd name="connsiteY11" fmla="*/ 58761 h 202442"/>
                  <a:gd name="connsiteX12" fmla="*/ 133101 w 607147"/>
                  <a:gd name="connsiteY12" fmla="*/ 42821 h 202442"/>
                  <a:gd name="connsiteX13" fmla="*/ 277053 w 607147"/>
                  <a:gd name="connsiteY13" fmla="*/ 90 h 202442"/>
                  <a:gd name="connsiteX14" fmla="*/ 294884 w 607147"/>
                  <a:gd name="connsiteY14" fmla="*/ 270 h 202442"/>
                  <a:gd name="connsiteX15" fmla="*/ 319333 w 607147"/>
                  <a:gd name="connsiteY15" fmla="*/ 0 h 202442"/>
                  <a:gd name="connsiteX16" fmla="*/ 455991 w 607147"/>
                  <a:gd name="connsiteY16" fmla="*/ 38228 h 202442"/>
                  <a:gd name="connsiteX17" fmla="*/ 481567 w 607147"/>
                  <a:gd name="connsiteY17" fmla="*/ 53222 h 202442"/>
                  <a:gd name="connsiteX18" fmla="*/ 597467 w 607147"/>
                  <a:gd name="connsiteY18" fmla="*/ 179479 h 202442"/>
                  <a:gd name="connsiteX19" fmla="*/ 607148 w 607147"/>
                  <a:gd name="connsiteY19" fmla="*/ 199381 h 202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7147" h="202442">
                    <a:moveTo>
                      <a:pt x="607148" y="199381"/>
                    </a:moveTo>
                    <a:cubicBezTo>
                      <a:pt x="605122" y="201272"/>
                      <a:pt x="602375" y="202443"/>
                      <a:pt x="599358" y="202443"/>
                    </a:cubicBezTo>
                    <a:lnTo>
                      <a:pt x="583373" y="202443"/>
                    </a:lnTo>
                    <a:cubicBezTo>
                      <a:pt x="579636" y="194608"/>
                      <a:pt x="575539" y="186953"/>
                      <a:pt x="571216" y="179479"/>
                    </a:cubicBezTo>
                    <a:cubicBezTo>
                      <a:pt x="549378" y="141971"/>
                      <a:pt x="520065" y="109326"/>
                      <a:pt x="485304" y="83661"/>
                    </a:cubicBezTo>
                    <a:cubicBezTo>
                      <a:pt x="477199" y="77672"/>
                      <a:pt x="468824" y="72089"/>
                      <a:pt x="460134" y="66911"/>
                    </a:cubicBezTo>
                    <a:cubicBezTo>
                      <a:pt x="412900" y="38588"/>
                      <a:pt x="357697" y="22289"/>
                      <a:pt x="298756" y="22289"/>
                    </a:cubicBezTo>
                    <a:cubicBezTo>
                      <a:pt x="236258" y="22289"/>
                      <a:pt x="178038" y="40615"/>
                      <a:pt x="129003" y="72134"/>
                    </a:cubicBezTo>
                    <a:cubicBezTo>
                      <a:pt x="120313" y="77672"/>
                      <a:pt x="111938" y="83661"/>
                      <a:pt x="103878" y="90055"/>
                    </a:cubicBezTo>
                    <a:cubicBezTo>
                      <a:pt x="72719" y="114639"/>
                      <a:pt x="46333" y="144988"/>
                      <a:pt x="26296" y="179479"/>
                    </a:cubicBezTo>
                    <a:lnTo>
                      <a:pt x="0" y="179479"/>
                    </a:lnTo>
                    <a:cubicBezTo>
                      <a:pt x="25666" y="131119"/>
                      <a:pt x="62678" y="89694"/>
                      <a:pt x="107570" y="58761"/>
                    </a:cubicBezTo>
                    <a:cubicBezTo>
                      <a:pt x="115810" y="53087"/>
                      <a:pt x="124365" y="47774"/>
                      <a:pt x="133101" y="42821"/>
                    </a:cubicBezTo>
                    <a:cubicBezTo>
                      <a:pt x="176147" y="18551"/>
                      <a:pt x="225001" y="3377"/>
                      <a:pt x="277053" y="90"/>
                    </a:cubicBezTo>
                    <a:cubicBezTo>
                      <a:pt x="282996" y="180"/>
                      <a:pt x="288895" y="270"/>
                      <a:pt x="294884" y="270"/>
                    </a:cubicBezTo>
                    <a:cubicBezTo>
                      <a:pt x="303079" y="270"/>
                      <a:pt x="311183" y="180"/>
                      <a:pt x="319333" y="0"/>
                    </a:cubicBezTo>
                    <a:cubicBezTo>
                      <a:pt x="368413" y="2972"/>
                      <a:pt x="414701" y="16435"/>
                      <a:pt x="455991" y="38228"/>
                    </a:cubicBezTo>
                    <a:cubicBezTo>
                      <a:pt x="464726" y="42866"/>
                      <a:pt x="473237" y="47909"/>
                      <a:pt x="481567" y="53222"/>
                    </a:cubicBezTo>
                    <a:cubicBezTo>
                      <a:pt x="530151" y="84651"/>
                      <a:pt x="570270" y="128148"/>
                      <a:pt x="597467" y="179479"/>
                    </a:cubicBezTo>
                    <a:cubicBezTo>
                      <a:pt x="600934" y="186008"/>
                      <a:pt x="604131" y="192627"/>
                      <a:pt x="607148" y="199381"/>
                    </a:cubicBezTo>
                    <a:close/>
                  </a:path>
                </a:pathLst>
              </a:custGeom>
              <a:grpFill/>
              <a:ln w="0" cap="flat">
                <a:noFill/>
                <a:prstDash val="solid"/>
                <a:miter/>
              </a:ln>
            </p:spPr>
            <p:txBody>
              <a:bodyPr rtlCol="0" anchor="ctr"/>
              <a:lstStyle/>
              <a:p>
                <a:endParaRPr lang="en-US" dirty="0"/>
              </a:p>
            </p:txBody>
          </p:sp>
        </p:grpSp>
        <p:sp>
          <p:nvSpPr>
            <p:cNvPr id="125" name="Freeform: Shape 124">
              <a:extLst>
                <a:ext uri="{FF2B5EF4-FFF2-40B4-BE49-F238E27FC236}">
                  <a16:creationId xmlns:a16="http://schemas.microsoft.com/office/drawing/2014/main" id="{C8DA2055-0DC2-3E90-08C8-9E9845B01996}"/>
                </a:ext>
              </a:extLst>
            </p:cNvPr>
            <p:cNvSpPr/>
            <p:nvPr/>
          </p:nvSpPr>
          <p:spPr>
            <a:xfrm>
              <a:off x="10169171" y="6939872"/>
              <a:ext cx="206089" cy="143592"/>
            </a:xfrm>
            <a:custGeom>
              <a:avLst/>
              <a:gdLst>
                <a:gd name="connsiteX0" fmla="*/ 73980 w 206089"/>
                <a:gd name="connsiteY0" fmla="*/ 143547 h 143592"/>
                <a:gd name="connsiteX1" fmla="*/ 65875 w 206089"/>
                <a:gd name="connsiteY1" fmla="*/ 140170 h 143592"/>
                <a:gd name="connsiteX2" fmla="*/ 3377 w 206089"/>
                <a:gd name="connsiteY2" fmla="*/ 77672 h 143592"/>
                <a:gd name="connsiteX3" fmla="*/ 3377 w 206089"/>
                <a:gd name="connsiteY3" fmla="*/ 61417 h 143592"/>
                <a:gd name="connsiteX4" fmla="*/ 19632 w 206089"/>
                <a:gd name="connsiteY4" fmla="*/ 61417 h 143592"/>
                <a:gd name="connsiteX5" fmla="*/ 74025 w 206089"/>
                <a:gd name="connsiteY5" fmla="*/ 115810 h 143592"/>
                <a:gd name="connsiteX6" fmla="*/ 186458 w 206089"/>
                <a:gd name="connsiteY6" fmla="*/ 3377 h 143592"/>
                <a:gd name="connsiteX7" fmla="*/ 202713 w 206089"/>
                <a:gd name="connsiteY7" fmla="*/ 3377 h 143592"/>
                <a:gd name="connsiteX8" fmla="*/ 202713 w 206089"/>
                <a:gd name="connsiteY8" fmla="*/ 19632 h 143592"/>
                <a:gd name="connsiteX9" fmla="*/ 82175 w 206089"/>
                <a:gd name="connsiteY9" fmla="*/ 140215 h 143592"/>
                <a:gd name="connsiteX10" fmla="*/ 74070 w 206089"/>
                <a:gd name="connsiteY10" fmla="*/ 143592 h 143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089" h="143592">
                  <a:moveTo>
                    <a:pt x="73980" y="143547"/>
                  </a:moveTo>
                  <a:cubicBezTo>
                    <a:pt x="71053" y="143547"/>
                    <a:pt x="68126" y="142421"/>
                    <a:pt x="65875" y="140170"/>
                  </a:cubicBezTo>
                  <a:lnTo>
                    <a:pt x="3377" y="77672"/>
                  </a:lnTo>
                  <a:cubicBezTo>
                    <a:pt x="-1126" y="73169"/>
                    <a:pt x="-1126" y="65920"/>
                    <a:pt x="3377" y="61417"/>
                  </a:cubicBezTo>
                  <a:cubicBezTo>
                    <a:pt x="7880" y="56915"/>
                    <a:pt x="15129" y="56915"/>
                    <a:pt x="19632" y="61417"/>
                  </a:cubicBezTo>
                  <a:lnTo>
                    <a:pt x="74025" y="115810"/>
                  </a:lnTo>
                  <a:lnTo>
                    <a:pt x="186458" y="3377"/>
                  </a:lnTo>
                  <a:cubicBezTo>
                    <a:pt x="190961" y="-1126"/>
                    <a:pt x="198210" y="-1126"/>
                    <a:pt x="202713" y="3377"/>
                  </a:cubicBezTo>
                  <a:cubicBezTo>
                    <a:pt x="207216" y="7880"/>
                    <a:pt x="207216" y="15129"/>
                    <a:pt x="202713" y="19632"/>
                  </a:cubicBezTo>
                  <a:lnTo>
                    <a:pt x="82175" y="140215"/>
                  </a:lnTo>
                  <a:cubicBezTo>
                    <a:pt x="79923" y="142466"/>
                    <a:pt x="76997" y="143592"/>
                    <a:pt x="74070" y="143592"/>
                  </a:cubicBezTo>
                  <a:close/>
                </a:path>
              </a:pathLst>
            </a:custGeom>
            <a:grpFill/>
            <a:ln w="0" cap="flat">
              <a:noFill/>
              <a:prstDash val="solid"/>
              <a:miter/>
            </a:ln>
          </p:spPr>
          <p:txBody>
            <a:bodyPr rtlCol="0" anchor="ctr"/>
            <a:lstStyle/>
            <a:p>
              <a:endParaRPr lang="en-US"/>
            </a:p>
          </p:txBody>
        </p:sp>
      </p:grpSp>
      <p:pic>
        <p:nvPicPr>
          <p:cNvPr id="132" name="Graphic 131">
            <a:extLst>
              <a:ext uri="{FF2B5EF4-FFF2-40B4-BE49-F238E27FC236}">
                <a16:creationId xmlns:a16="http://schemas.microsoft.com/office/drawing/2014/main" id="{7BEE50CF-333D-00D8-11E8-1FF12FFAB6E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859242" y="4637580"/>
            <a:ext cx="3666707" cy="919702"/>
          </a:xfrm>
          <a:prstGeom prst="rect">
            <a:avLst/>
          </a:prstGeom>
        </p:spPr>
      </p:pic>
      <p:pic>
        <p:nvPicPr>
          <p:cNvPr id="158" name="Graphic 157">
            <a:extLst>
              <a:ext uri="{FF2B5EF4-FFF2-40B4-BE49-F238E27FC236}">
                <a16:creationId xmlns:a16="http://schemas.microsoft.com/office/drawing/2014/main" id="{1E557205-493B-40C8-7FE7-2092636873B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2134815" y="6140656"/>
            <a:ext cx="1178857" cy="1188720"/>
          </a:xfrm>
          <a:prstGeom prst="rect">
            <a:avLst/>
          </a:prstGeom>
        </p:spPr>
      </p:pic>
      <p:pic>
        <p:nvPicPr>
          <p:cNvPr id="160" name="Graphic 159">
            <a:extLst>
              <a:ext uri="{FF2B5EF4-FFF2-40B4-BE49-F238E27FC236}">
                <a16:creationId xmlns:a16="http://schemas.microsoft.com/office/drawing/2014/main" id="{C9BF4DC0-D81D-8C89-64F2-7091E27F7C3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4557822" y="6332074"/>
            <a:ext cx="1005840" cy="805884"/>
          </a:xfrm>
          <a:prstGeom prst="rect">
            <a:avLst/>
          </a:prstGeom>
        </p:spPr>
      </p:pic>
      <p:pic>
        <p:nvPicPr>
          <p:cNvPr id="162" name="Graphic 161">
            <a:extLst>
              <a:ext uri="{FF2B5EF4-FFF2-40B4-BE49-F238E27FC236}">
                <a16:creationId xmlns:a16="http://schemas.microsoft.com/office/drawing/2014/main" id="{5D6D9412-440F-02D5-A527-B31392C7F15F}"/>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6785444" y="6140656"/>
            <a:ext cx="1138594" cy="1188720"/>
          </a:xfrm>
          <a:prstGeom prst="rect">
            <a:avLst/>
          </a:prstGeom>
        </p:spPr>
      </p:pic>
    </p:spTree>
    <p:extLst>
      <p:ext uri="{BB962C8B-B14F-4D97-AF65-F5344CB8AC3E}">
        <p14:creationId xmlns:p14="http://schemas.microsoft.com/office/powerpoint/2010/main" val="35997193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2" name="Rectangle 121">
            <a:extLst>
              <a:ext uri="{FF2B5EF4-FFF2-40B4-BE49-F238E27FC236}">
                <a16:creationId xmlns:a16="http://schemas.microsoft.com/office/drawing/2014/main" id="{8F417403-A008-F378-62A9-F558A3BF6FC5}"/>
              </a:ext>
            </a:extLst>
          </p:cNvPr>
          <p:cNvSpPr/>
          <p:nvPr/>
        </p:nvSpPr>
        <p:spPr>
          <a:xfrm>
            <a:off x="0" y="11484993"/>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 name="Rectangle 1">
            <a:extLst>
              <a:ext uri="{FF2B5EF4-FFF2-40B4-BE49-F238E27FC236}">
                <a16:creationId xmlns:a16="http://schemas.microsoft.com/office/drawing/2014/main" id="{42A5DC29-1335-D327-CD29-E7F707095180}"/>
              </a:ext>
            </a:extLst>
          </p:cNvPr>
          <p:cNvSpPr>
            <a:spLocks noGrp="1" noRot="1" noMove="1" noResize="1" noEditPoints="1" noAdjustHandles="1" noChangeArrowheads="1" noChangeShapeType="1"/>
          </p:cNvSpPr>
          <p:nvPr/>
        </p:nvSpPr>
        <p:spPr>
          <a:xfrm>
            <a:off x="923925" y="812800"/>
            <a:ext cx="17297400" cy="9144000"/>
          </a:xfrm>
          <a:prstGeom prst="rect">
            <a:avLst/>
          </a:prstGeom>
          <a:solidFill>
            <a:schemeClr val="bg1">
              <a:alpha val="94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7" name="Graphic 96">
            <a:extLst>
              <a:ext uri="{FF2B5EF4-FFF2-40B4-BE49-F238E27FC236}">
                <a16:creationId xmlns:a16="http://schemas.microsoft.com/office/drawing/2014/main" id="{2C17B3CA-CA78-2CF4-B827-7E163D00F7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988332" y="4773282"/>
            <a:ext cx="9874967" cy="6493129"/>
          </a:xfrm>
          <a:prstGeom prst="rect">
            <a:avLst/>
          </a:prstGeom>
        </p:spPr>
      </p:pic>
      <p:pic>
        <p:nvPicPr>
          <p:cNvPr id="17" name="Graphic 16">
            <a:extLst>
              <a:ext uri="{FF2B5EF4-FFF2-40B4-BE49-F238E27FC236}">
                <a16:creationId xmlns:a16="http://schemas.microsoft.com/office/drawing/2014/main" id="{86A608AC-6A9C-FF6F-1A05-BC8A7B01143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tretch>
            <a:fillRect/>
          </a:stretch>
        </p:blipFill>
        <p:spPr>
          <a:xfrm>
            <a:off x="657225" y="5308600"/>
            <a:ext cx="1214438" cy="1175263"/>
          </a:xfrm>
          <a:prstGeom prst="rect">
            <a:avLst/>
          </a:prstGeom>
        </p:spPr>
      </p:pic>
      <p:sp>
        <p:nvSpPr>
          <p:cNvPr id="23" name="TextBox 22">
            <a:extLst>
              <a:ext uri="{FF2B5EF4-FFF2-40B4-BE49-F238E27FC236}">
                <a16:creationId xmlns:a16="http://schemas.microsoft.com/office/drawing/2014/main" id="{C93841F1-8B15-CA8F-486D-7AF0DB07C0A7}"/>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4" name="object 5">
            <a:extLst>
              <a:ext uri="{FF2B5EF4-FFF2-40B4-BE49-F238E27FC236}">
                <a16:creationId xmlns:a16="http://schemas.microsoft.com/office/drawing/2014/main" id="{F08400C2-A3BC-13A0-F090-B3FAFB2114A3}"/>
              </a:ext>
            </a:extLst>
          </p:cNvPr>
          <p:cNvSpPr txBox="1"/>
          <p:nvPr/>
        </p:nvSpPr>
        <p:spPr>
          <a:xfrm>
            <a:off x="1531323" y="1239944"/>
            <a:ext cx="17109102" cy="2382383"/>
          </a:xfrm>
          <a:prstGeom prst="rect">
            <a:avLst/>
          </a:prstGeom>
        </p:spPr>
        <p:txBody>
          <a:bodyPr vert="horz" wrap="square" lIns="0" tIns="12383" rIns="0" bIns="0" rtlCol="0">
            <a:spAutoFit/>
          </a:bodyPr>
          <a:lstStyle/>
          <a:p>
            <a:pPr marL="9526">
              <a:spcBef>
                <a:spcPts val="98"/>
              </a:spcBef>
            </a:pPr>
            <a:r>
              <a:rPr sz="8800" spc="263" dirty="0">
                <a:solidFill>
                  <a:srgbClr val="66B24E"/>
                </a:solidFill>
                <a:latin typeface="Source Sans Pro Black" panose="020B0803030403020204" pitchFamily="34" charset="0"/>
                <a:ea typeface="Source Sans Pro Black" panose="020B0803030403020204" pitchFamily="34" charset="0"/>
                <a:cs typeface="Calibri"/>
              </a:rPr>
              <a:t>AL</a:t>
            </a:r>
            <a:r>
              <a:rPr sz="8800" spc="-127" dirty="0">
                <a:solidFill>
                  <a:srgbClr val="66B24E"/>
                </a:solidFill>
                <a:latin typeface="Source Sans Pro Black" panose="020B0803030403020204" pitchFamily="34" charset="0"/>
                <a:ea typeface="Source Sans Pro Black" panose="020B0803030403020204" pitchFamily="34" charset="0"/>
                <a:cs typeface="Calibri"/>
              </a:rPr>
              <a:t> </a:t>
            </a:r>
            <a:r>
              <a:rPr sz="8800" spc="161" dirty="0" err="1">
                <a:solidFill>
                  <a:srgbClr val="66B24E"/>
                </a:solidFill>
                <a:latin typeface="Source Sans Pro Black" panose="020B0803030403020204" pitchFamily="34" charset="0"/>
                <a:ea typeface="Source Sans Pro Black" panose="020B0803030403020204" pitchFamily="34" charset="0"/>
                <a:cs typeface="Calibri"/>
              </a:rPr>
              <a:t>Areeb</a:t>
            </a:r>
            <a:r>
              <a:rPr lang="en-US" sz="8800" spc="161" dirty="0">
                <a:solidFill>
                  <a:srgbClr val="66B24E"/>
                </a:solidFill>
                <a:latin typeface="Source Sans Pro Black" panose="020B0803030403020204" pitchFamily="34" charset="0"/>
                <a:ea typeface="Source Sans Pro Black" panose="020B0803030403020204" pitchFamily="34" charset="0"/>
                <a:cs typeface="Calibri"/>
              </a:rPr>
              <a:t> </a:t>
            </a:r>
            <a:br>
              <a:rPr lang="en-US" sz="8800" spc="161" dirty="0">
                <a:solidFill>
                  <a:srgbClr val="66B24E"/>
                </a:solidFill>
                <a:latin typeface="Source Sans Pro Black" panose="020B0803030403020204" pitchFamily="34" charset="0"/>
                <a:ea typeface="Source Sans Pro Black" panose="020B0803030403020204" pitchFamily="34" charset="0"/>
                <a:cs typeface="Calibri"/>
              </a:rPr>
            </a:br>
            <a:r>
              <a:rPr lang="en-US" sz="6600" dirty="0">
                <a:solidFill>
                  <a:srgbClr val="0070C0"/>
                </a:solidFill>
                <a:latin typeface="Source Sans Pro Light" panose="020B0403030403020204" pitchFamily="34" charset="0"/>
                <a:ea typeface="Source Sans Pro Light" panose="020B0403030403020204" pitchFamily="34" charset="0"/>
              </a:rPr>
              <a:t>Re-</a:t>
            </a:r>
            <a:r>
              <a:rPr lang="en-US" sz="6600" spc="30" dirty="0">
                <a:solidFill>
                  <a:srgbClr val="0070C0"/>
                </a:solidFill>
                <a:latin typeface="Source Sans Pro Light" panose="020B0403030403020204" pitchFamily="34" charset="0"/>
                <a:ea typeface="Source Sans Pro Light" panose="020B0403030403020204" pitchFamily="34" charset="0"/>
              </a:rPr>
              <a:t>i</a:t>
            </a:r>
            <a:r>
              <a:rPr lang="en-US" sz="6600" dirty="0">
                <a:solidFill>
                  <a:srgbClr val="0070C0"/>
                </a:solidFill>
                <a:latin typeface="Source Sans Pro Light" panose="020B0403030403020204" pitchFamily="34" charset="0"/>
                <a:ea typeface="Source Sans Pro Light" panose="020B0403030403020204" pitchFamily="34" charset="0"/>
              </a:rPr>
              <a:t>mag</a:t>
            </a:r>
            <a:r>
              <a:rPr lang="en-US" sz="6600" spc="30" dirty="0">
                <a:solidFill>
                  <a:srgbClr val="0070C0"/>
                </a:solidFill>
                <a:latin typeface="Source Sans Pro Light" panose="020B0403030403020204" pitchFamily="34" charset="0"/>
                <a:ea typeface="Source Sans Pro Light" panose="020B0403030403020204" pitchFamily="34" charset="0"/>
              </a:rPr>
              <a:t>i</a:t>
            </a:r>
            <a:r>
              <a:rPr lang="en-US" sz="6600" spc="-19" dirty="0">
                <a:solidFill>
                  <a:srgbClr val="0070C0"/>
                </a:solidFill>
                <a:latin typeface="Source Sans Pro Light" panose="020B0403030403020204" pitchFamily="34" charset="0"/>
                <a:ea typeface="Source Sans Pro Light" panose="020B0403030403020204" pitchFamily="34" charset="0"/>
              </a:rPr>
              <a:t>ne </a:t>
            </a:r>
            <a:r>
              <a:rPr lang="en-US" sz="6600" dirty="0">
                <a:solidFill>
                  <a:srgbClr val="0070C0"/>
                </a:solidFill>
                <a:latin typeface="Source Sans Pro Light" panose="020B0403030403020204" pitchFamily="34" charset="0"/>
                <a:ea typeface="Source Sans Pro Light" panose="020B0403030403020204" pitchFamily="34" charset="0"/>
              </a:rPr>
              <a:t>transformat</a:t>
            </a:r>
            <a:r>
              <a:rPr lang="en-US" sz="6600" spc="-105" dirty="0">
                <a:solidFill>
                  <a:srgbClr val="0070C0"/>
                </a:solidFill>
                <a:latin typeface="Source Sans Pro Light" panose="020B0403030403020204" pitchFamily="34" charset="0"/>
                <a:ea typeface="Source Sans Pro Light" panose="020B0403030403020204" pitchFamily="34" charset="0"/>
              </a:rPr>
              <a:t>i</a:t>
            </a:r>
            <a:r>
              <a:rPr lang="en-US" sz="6600" spc="-19" dirty="0">
                <a:solidFill>
                  <a:srgbClr val="0070C0"/>
                </a:solidFill>
                <a:latin typeface="Source Sans Pro Light" panose="020B0403030403020204" pitchFamily="34" charset="0"/>
                <a:ea typeface="Source Sans Pro Light" panose="020B0403030403020204" pitchFamily="34" charset="0"/>
              </a:rPr>
              <a:t>on</a:t>
            </a:r>
            <a:endParaRPr lang="en-US" sz="8800" dirty="0">
              <a:solidFill>
                <a:srgbClr val="0070C0"/>
              </a:solidFill>
              <a:latin typeface="Source Sans Pro Light" panose="020B0403030403020204" pitchFamily="34" charset="0"/>
              <a:ea typeface="Source Sans Pro Light" panose="020B0403030403020204" pitchFamily="34" charset="0"/>
            </a:endParaRPr>
          </a:p>
        </p:txBody>
      </p:sp>
      <p:grpSp>
        <p:nvGrpSpPr>
          <p:cNvPr id="8" name="object 10">
            <a:extLst>
              <a:ext uri="{FF2B5EF4-FFF2-40B4-BE49-F238E27FC236}">
                <a16:creationId xmlns:a16="http://schemas.microsoft.com/office/drawing/2014/main" id="{751AB6DE-8F07-4BF0-9F3C-29D1AC7C01C3}"/>
              </a:ext>
            </a:extLst>
          </p:cNvPr>
          <p:cNvGrpSpPr/>
          <p:nvPr/>
        </p:nvGrpSpPr>
        <p:grpSpPr>
          <a:xfrm>
            <a:off x="1872656" y="6057744"/>
            <a:ext cx="145703" cy="739613"/>
            <a:chOff x="1235222" y="4028642"/>
            <a:chExt cx="125095" cy="635000"/>
          </a:xfrm>
        </p:grpSpPr>
        <p:sp>
          <p:nvSpPr>
            <p:cNvPr id="9" name="object 11">
              <a:extLst>
                <a:ext uri="{FF2B5EF4-FFF2-40B4-BE49-F238E27FC236}">
                  <a16:creationId xmlns:a16="http://schemas.microsoft.com/office/drawing/2014/main" id="{127A0BB4-CF96-57C0-A17F-15A5AF1BC5E9}"/>
                </a:ext>
              </a:extLst>
            </p:cNvPr>
            <p:cNvSpPr/>
            <p:nvPr/>
          </p:nvSpPr>
          <p:spPr>
            <a:xfrm>
              <a:off x="1297720" y="4028642"/>
              <a:ext cx="0" cy="509905"/>
            </a:xfrm>
            <a:custGeom>
              <a:avLst/>
              <a:gdLst/>
              <a:ahLst/>
              <a:cxnLst/>
              <a:rect l="l" t="t" r="r" b="b"/>
              <a:pathLst>
                <a:path h="509904">
                  <a:moveTo>
                    <a:pt x="0" y="0"/>
                  </a:moveTo>
                  <a:lnTo>
                    <a:pt x="0" y="509905"/>
                  </a:lnTo>
                </a:path>
              </a:pathLst>
            </a:custGeom>
            <a:ln w="12700">
              <a:solidFill>
                <a:srgbClr val="0076C8"/>
              </a:solidFill>
            </a:ln>
          </p:spPr>
          <p:txBody>
            <a:bodyPr wrap="square" lIns="0" tIns="0" rIns="0" bIns="0" rtlCol="0"/>
            <a:lstStyle/>
            <a:p>
              <a:endParaRPr/>
            </a:p>
          </p:txBody>
        </p:sp>
        <p:pic>
          <p:nvPicPr>
            <p:cNvPr id="10" name="object 12">
              <a:extLst>
                <a:ext uri="{FF2B5EF4-FFF2-40B4-BE49-F238E27FC236}">
                  <a16:creationId xmlns:a16="http://schemas.microsoft.com/office/drawing/2014/main" id="{C67105F1-6CCB-CC0B-B1EB-4313B32C43FA}"/>
                </a:ext>
              </a:extLst>
            </p:cNvPr>
            <p:cNvPicPr/>
            <p:nvPr/>
          </p:nvPicPr>
          <p:blipFill>
            <a:blip r:embed="rId6" cstate="print"/>
            <a:stretch>
              <a:fillRect/>
            </a:stretch>
          </p:blipFill>
          <p:spPr>
            <a:xfrm>
              <a:off x="1235222" y="4538543"/>
              <a:ext cx="124993" cy="124993"/>
            </a:xfrm>
            <a:prstGeom prst="rect">
              <a:avLst/>
            </a:prstGeom>
          </p:spPr>
        </p:pic>
      </p:grpSp>
      <p:sp>
        <p:nvSpPr>
          <p:cNvPr id="14" name="object 13">
            <a:extLst>
              <a:ext uri="{FF2B5EF4-FFF2-40B4-BE49-F238E27FC236}">
                <a16:creationId xmlns:a16="http://schemas.microsoft.com/office/drawing/2014/main" id="{3A07F7B5-E5C3-6499-A1DE-3C0BDFF94150}"/>
              </a:ext>
            </a:extLst>
          </p:cNvPr>
          <p:cNvSpPr txBox="1"/>
          <p:nvPr/>
        </p:nvSpPr>
        <p:spPr>
          <a:xfrm>
            <a:off x="1095281" y="7579342"/>
            <a:ext cx="1792302" cy="440505"/>
          </a:xfrm>
          <a:prstGeom prst="rect">
            <a:avLst/>
          </a:prstGeom>
        </p:spPr>
        <p:txBody>
          <a:bodyPr vert="horz" wrap="square" lIns="0" tIns="9525" rIns="0" bIns="0" rtlCol="0">
            <a:spAutoFit/>
          </a:bodyPr>
          <a:lstStyle/>
          <a:p>
            <a:pPr marL="9526" marR="3810" algn="ctr">
              <a:spcBef>
                <a:spcPts val="75"/>
              </a:spcBef>
            </a:pPr>
            <a:r>
              <a:rPr lang="en-US" sz="1400">
                <a:latin typeface="Source Sans Pro" panose="020B0503030403020204" pitchFamily="34" charset="0"/>
                <a:ea typeface="Source Sans Pro" panose="020B0503030403020204" pitchFamily="34" charset="0"/>
                <a:cs typeface="Calibri"/>
              </a:rPr>
              <a:t>Business &amp; </a:t>
            </a:r>
            <a:br>
              <a:rPr lang="en-US" sz="1400">
                <a:latin typeface="Source Sans Pro" panose="020B0503030403020204" pitchFamily="34" charset="0"/>
                <a:ea typeface="Source Sans Pro" panose="020B0503030403020204" pitchFamily="34" charset="0"/>
                <a:cs typeface="Calibri"/>
              </a:rPr>
            </a:br>
            <a:r>
              <a:rPr lang="en-US" sz="1400">
                <a:latin typeface="Source Sans Pro" panose="020B0503030403020204" pitchFamily="34" charset="0"/>
                <a:ea typeface="Source Sans Pro" panose="020B0503030403020204" pitchFamily="34" charset="0"/>
                <a:cs typeface="Calibri"/>
              </a:rPr>
              <a:t>Operating MODEL</a:t>
            </a:r>
          </a:p>
        </p:txBody>
      </p:sp>
      <p:grpSp>
        <p:nvGrpSpPr>
          <p:cNvPr id="15" name="object 14">
            <a:extLst>
              <a:ext uri="{FF2B5EF4-FFF2-40B4-BE49-F238E27FC236}">
                <a16:creationId xmlns:a16="http://schemas.microsoft.com/office/drawing/2014/main" id="{8E08C37D-1F4E-7126-605D-7861F88AFA29}"/>
              </a:ext>
            </a:extLst>
          </p:cNvPr>
          <p:cNvGrpSpPr/>
          <p:nvPr/>
        </p:nvGrpSpPr>
        <p:grpSpPr>
          <a:xfrm>
            <a:off x="2580538" y="7668430"/>
            <a:ext cx="796563" cy="133870"/>
            <a:chOff x="1887057" y="4873549"/>
            <a:chExt cx="683895" cy="114935"/>
          </a:xfrm>
        </p:grpSpPr>
        <p:pic>
          <p:nvPicPr>
            <p:cNvPr id="16" name="object 15">
              <a:extLst>
                <a:ext uri="{FF2B5EF4-FFF2-40B4-BE49-F238E27FC236}">
                  <a16:creationId xmlns:a16="http://schemas.microsoft.com/office/drawing/2014/main" id="{3F8D5FD2-045C-6B62-3FF7-AACCD79EF151}"/>
                </a:ext>
              </a:extLst>
            </p:cNvPr>
            <p:cNvPicPr/>
            <p:nvPr/>
          </p:nvPicPr>
          <p:blipFill>
            <a:blip r:embed="rId7" cstate="print"/>
            <a:stretch>
              <a:fillRect/>
            </a:stretch>
          </p:blipFill>
          <p:spPr>
            <a:xfrm>
              <a:off x="2455768" y="4873549"/>
              <a:ext cx="114630" cy="114630"/>
            </a:xfrm>
            <a:prstGeom prst="rect">
              <a:avLst/>
            </a:prstGeom>
          </p:spPr>
        </p:pic>
        <p:sp>
          <p:nvSpPr>
            <p:cNvPr id="18" name="object 16">
              <a:extLst>
                <a:ext uri="{FF2B5EF4-FFF2-40B4-BE49-F238E27FC236}">
                  <a16:creationId xmlns:a16="http://schemas.microsoft.com/office/drawing/2014/main" id="{BC860555-D9BF-A085-EAC3-2B08CF774A1C}"/>
                </a:ext>
              </a:extLst>
            </p:cNvPr>
            <p:cNvSpPr/>
            <p:nvPr/>
          </p:nvSpPr>
          <p:spPr>
            <a:xfrm>
              <a:off x="1887057" y="4930864"/>
              <a:ext cx="626110" cy="0"/>
            </a:xfrm>
            <a:custGeom>
              <a:avLst/>
              <a:gdLst/>
              <a:ahLst/>
              <a:cxnLst/>
              <a:rect l="l" t="t" r="r" b="b"/>
              <a:pathLst>
                <a:path w="626110">
                  <a:moveTo>
                    <a:pt x="0" y="0"/>
                  </a:moveTo>
                  <a:lnTo>
                    <a:pt x="626021" y="0"/>
                  </a:lnTo>
                </a:path>
              </a:pathLst>
            </a:custGeom>
            <a:ln w="12700">
              <a:solidFill>
                <a:srgbClr val="0076C8"/>
              </a:solidFill>
            </a:ln>
          </p:spPr>
          <p:txBody>
            <a:bodyPr wrap="square" lIns="0" tIns="0" rIns="0" bIns="0" rtlCol="0"/>
            <a:lstStyle/>
            <a:p>
              <a:endParaRPr/>
            </a:p>
          </p:txBody>
        </p:sp>
      </p:grpSp>
      <p:grpSp>
        <p:nvGrpSpPr>
          <p:cNvPr id="19" name="object 17">
            <a:extLst>
              <a:ext uri="{FF2B5EF4-FFF2-40B4-BE49-F238E27FC236}">
                <a16:creationId xmlns:a16="http://schemas.microsoft.com/office/drawing/2014/main" id="{D404C982-D8DC-7492-5026-C9487DBBA773}"/>
              </a:ext>
            </a:extLst>
          </p:cNvPr>
          <p:cNvGrpSpPr/>
          <p:nvPr/>
        </p:nvGrpSpPr>
        <p:grpSpPr>
          <a:xfrm>
            <a:off x="4636267" y="7668430"/>
            <a:ext cx="796563" cy="133870"/>
            <a:chOff x="3652018" y="4873549"/>
            <a:chExt cx="683895" cy="114935"/>
          </a:xfrm>
        </p:grpSpPr>
        <p:pic>
          <p:nvPicPr>
            <p:cNvPr id="20" name="object 18">
              <a:extLst>
                <a:ext uri="{FF2B5EF4-FFF2-40B4-BE49-F238E27FC236}">
                  <a16:creationId xmlns:a16="http://schemas.microsoft.com/office/drawing/2014/main" id="{CABED815-59AE-A2C9-34B7-0485C39D6A28}"/>
                </a:ext>
              </a:extLst>
            </p:cNvPr>
            <p:cNvPicPr/>
            <p:nvPr/>
          </p:nvPicPr>
          <p:blipFill>
            <a:blip r:embed="rId7" cstate="print"/>
            <a:stretch>
              <a:fillRect/>
            </a:stretch>
          </p:blipFill>
          <p:spPr>
            <a:xfrm>
              <a:off x="4220729" y="4873549"/>
              <a:ext cx="114630" cy="114630"/>
            </a:xfrm>
            <a:prstGeom prst="rect">
              <a:avLst/>
            </a:prstGeom>
          </p:spPr>
        </p:pic>
        <p:sp>
          <p:nvSpPr>
            <p:cNvPr id="21" name="object 19">
              <a:extLst>
                <a:ext uri="{FF2B5EF4-FFF2-40B4-BE49-F238E27FC236}">
                  <a16:creationId xmlns:a16="http://schemas.microsoft.com/office/drawing/2014/main" id="{DA0B692C-A5A5-1891-5697-271961AC865E}"/>
                </a:ext>
              </a:extLst>
            </p:cNvPr>
            <p:cNvSpPr/>
            <p:nvPr/>
          </p:nvSpPr>
          <p:spPr>
            <a:xfrm>
              <a:off x="3652018" y="4930864"/>
              <a:ext cx="626110" cy="0"/>
            </a:xfrm>
            <a:custGeom>
              <a:avLst/>
              <a:gdLst/>
              <a:ahLst/>
              <a:cxnLst/>
              <a:rect l="l" t="t" r="r" b="b"/>
              <a:pathLst>
                <a:path w="626110">
                  <a:moveTo>
                    <a:pt x="0" y="0"/>
                  </a:moveTo>
                  <a:lnTo>
                    <a:pt x="626021" y="0"/>
                  </a:lnTo>
                </a:path>
              </a:pathLst>
            </a:custGeom>
            <a:ln w="12700">
              <a:solidFill>
                <a:srgbClr val="0076C8"/>
              </a:solidFill>
            </a:ln>
          </p:spPr>
          <p:txBody>
            <a:bodyPr wrap="square" lIns="0" tIns="0" rIns="0" bIns="0" rtlCol="0"/>
            <a:lstStyle/>
            <a:p>
              <a:endParaRPr/>
            </a:p>
          </p:txBody>
        </p:sp>
      </p:grpSp>
      <p:grpSp>
        <p:nvGrpSpPr>
          <p:cNvPr id="22" name="object 20">
            <a:extLst>
              <a:ext uri="{FF2B5EF4-FFF2-40B4-BE49-F238E27FC236}">
                <a16:creationId xmlns:a16="http://schemas.microsoft.com/office/drawing/2014/main" id="{333E864C-6901-B976-0219-D56216ED51B5}"/>
              </a:ext>
            </a:extLst>
          </p:cNvPr>
          <p:cNvGrpSpPr/>
          <p:nvPr/>
        </p:nvGrpSpPr>
        <p:grpSpPr>
          <a:xfrm>
            <a:off x="6372491" y="7668430"/>
            <a:ext cx="796563" cy="133870"/>
            <a:chOff x="5142665" y="4873549"/>
            <a:chExt cx="683895" cy="114935"/>
          </a:xfrm>
        </p:grpSpPr>
        <p:pic>
          <p:nvPicPr>
            <p:cNvPr id="25" name="object 21">
              <a:extLst>
                <a:ext uri="{FF2B5EF4-FFF2-40B4-BE49-F238E27FC236}">
                  <a16:creationId xmlns:a16="http://schemas.microsoft.com/office/drawing/2014/main" id="{49A8E8D3-AD59-567A-FE94-F68B3E19C0DE}"/>
                </a:ext>
              </a:extLst>
            </p:cNvPr>
            <p:cNvPicPr/>
            <p:nvPr/>
          </p:nvPicPr>
          <p:blipFill>
            <a:blip r:embed="rId7" cstate="print"/>
            <a:stretch>
              <a:fillRect/>
            </a:stretch>
          </p:blipFill>
          <p:spPr>
            <a:xfrm>
              <a:off x="5711376" y="4873549"/>
              <a:ext cx="114630" cy="114630"/>
            </a:xfrm>
            <a:prstGeom prst="rect">
              <a:avLst/>
            </a:prstGeom>
          </p:spPr>
        </p:pic>
        <p:sp>
          <p:nvSpPr>
            <p:cNvPr id="27" name="object 22">
              <a:extLst>
                <a:ext uri="{FF2B5EF4-FFF2-40B4-BE49-F238E27FC236}">
                  <a16:creationId xmlns:a16="http://schemas.microsoft.com/office/drawing/2014/main" id="{AE41B2D4-691B-F9D3-741B-BECC4E5D2533}"/>
                </a:ext>
              </a:extLst>
            </p:cNvPr>
            <p:cNvSpPr/>
            <p:nvPr/>
          </p:nvSpPr>
          <p:spPr>
            <a:xfrm>
              <a:off x="5142665" y="4930864"/>
              <a:ext cx="626110" cy="0"/>
            </a:xfrm>
            <a:custGeom>
              <a:avLst/>
              <a:gdLst/>
              <a:ahLst/>
              <a:cxnLst/>
              <a:rect l="l" t="t" r="r" b="b"/>
              <a:pathLst>
                <a:path w="626110">
                  <a:moveTo>
                    <a:pt x="0" y="0"/>
                  </a:moveTo>
                  <a:lnTo>
                    <a:pt x="626021" y="0"/>
                  </a:lnTo>
                </a:path>
              </a:pathLst>
            </a:custGeom>
            <a:ln w="12700">
              <a:solidFill>
                <a:srgbClr val="0076C8"/>
              </a:solidFill>
            </a:ln>
          </p:spPr>
          <p:txBody>
            <a:bodyPr wrap="square" lIns="0" tIns="0" rIns="0" bIns="0" rtlCol="0"/>
            <a:lstStyle/>
            <a:p>
              <a:endParaRPr/>
            </a:p>
          </p:txBody>
        </p:sp>
      </p:grpSp>
      <p:sp>
        <p:nvSpPr>
          <p:cNvPr id="28" name="object 29">
            <a:extLst>
              <a:ext uri="{FF2B5EF4-FFF2-40B4-BE49-F238E27FC236}">
                <a16:creationId xmlns:a16="http://schemas.microsoft.com/office/drawing/2014/main" id="{B87A3198-59E0-8DEE-7D9D-F38F043C1972}"/>
              </a:ext>
            </a:extLst>
          </p:cNvPr>
          <p:cNvSpPr txBox="1"/>
          <p:nvPr/>
        </p:nvSpPr>
        <p:spPr>
          <a:xfrm>
            <a:off x="3463185" y="7579327"/>
            <a:ext cx="1080574" cy="225061"/>
          </a:xfrm>
          <a:prstGeom prst="rect">
            <a:avLst/>
          </a:prstGeom>
        </p:spPr>
        <p:txBody>
          <a:bodyPr vert="horz" wrap="square" lIns="0" tIns="9525" rIns="0" bIns="0" rtlCol="0">
            <a:spAutoFit/>
          </a:bodyPr>
          <a:lstStyle/>
          <a:p>
            <a:pPr marL="9526">
              <a:spcBef>
                <a:spcPts val="75"/>
              </a:spcBef>
            </a:pPr>
            <a:r>
              <a:rPr lang="en-US" sz="1400">
                <a:solidFill>
                  <a:srgbClr val="010101"/>
                </a:solidFill>
                <a:latin typeface="Source Sans Pro" panose="020B0503030403020204" pitchFamily="34" charset="0"/>
                <a:ea typeface="Source Sans Pro" panose="020B0503030403020204" pitchFamily="34" charset="0"/>
                <a:cs typeface="Calibri"/>
              </a:rPr>
              <a:t>Leadership</a:t>
            </a:r>
            <a:endParaRPr lang="en-US" sz="1400">
              <a:latin typeface="Source Sans Pro" panose="020B0503030403020204" pitchFamily="34" charset="0"/>
              <a:ea typeface="Source Sans Pro" panose="020B0503030403020204" pitchFamily="34" charset="0"/>
              <a:cs typeface="Calibri"/>
            </a:endParaRPr>
          </a:p>
        </p:txBody>
      </p:sp>
      <p:sp>
        <p:nvSpPr>
          <p:cNvPr id="29" name="object 30">
            <a:extLst>
              <a:ext uri="{FF2B5EF4-FFF2-40B4-BE49-F238E27FC236}">
                <a16:creationId xmlns:a16="http://schemas.microsoft.com/office/drawing/2014/main" id="{A2DC75A8-D51C-6DF3-33E9-74292933DE22}"/>
              </a:ext>
            </a:extLst>
          </p:cNvPr>
          <p:cNvSpPr txBox="1"/>
          <p:nvPr/>
        </p:nvSpPr>
        <p:spPr>
          <a:xfrm>
            <a:off x="5666126" y="7653287"/>
            <a:ext cx="792126" cy="225061"/>
          </a:xfrm>
          <a:prstGeom prst="rect">
            <a:avLst/>
          </a:prstGeom>
        </p:spPr>
        <p:txBody>
          <a:bodyPr vert="horz" wrap="square" lIns="0" tIns="9525" rIns="0" bIns="0" rtlCol="0">
            <a:spAutoFit/>
          </a:bodyPr>
          <a:lstStyle/>
          <a:p>
            <a:pPr marL="9526">
              <a:spcBef>
                <a:spcPts val="75"/>
              </a:spcBef>
            </a:pPr>
            <a:r>
              <a:rPr lang="en-US" sz="1400">
                <a:solidFill>
                  <a:srgbClr val="010101"/>
                </a:solidFill>
                <a:latin typeface="Source Sans Pro" panose="020B0503030403020204" pitchFamily="34" charset="0"/>
                <a:ea typeface="Source Sans Pro" panose="020B0503030403020204" pitchFamily="34" charset="0"/>
                <a:cs typeface="Calibri"/>
              </a:rPr>
              <a:t>Systems</a:t>
            </a:r>
            <a:endParaRPr lang="en-US" sz="1400">
              <a:latin typeface="Source Sans Pro" panose="020B0503030403020204" pitchFamily="34" charset="0"/>
              <a:ea typeface="Source Sans Pro" panose="020B0503030403020204" pitchFamily="34" charset="0"/>
              <a:cs typeface="Calibri"/>
            </a:endParaRPr>
          </a:p>
        </p:txBody>
      </p:sp>
      <p:sp>
        <p:nvSpPr>
          <p:cNvPr id="30" name="object 32">
            <a:extLst>
              <a:ext uri="{FF2B5EF4-FFF2-40B4-BE49-F238E27FC236}">
                <a16:creationId xmlns:a16="http://schemas.microsoft.com/office/drawing/2014/main" id="{6158A006-26CF-C50E-9934-A6302E2170AE}"/>
              </a:ext>
            </a:extLst>
          </p:cNvPr>
          <p:cNvSpPr txBox="1"/>
          <p:nvPr/>
        </p:nvSpPr>
        <p:spPr>
          <a:xfrm>
            <a:off x="9670384" y="7621771"/>
            <a:ext cx="1207047" cy="226985"/>
          </a:xfrm>
          <a:prstGeom prst="rect">
            <a:avLst/>
          </a:prstGeom>
        </p:spPr>
        <p:txBody>
          <a:bodyPr vert="horz" wrap="square" lIns="0" tIns="11430" rIns="0" bIns="0" rtlCol="0">
            <a:spAutoFit/>
          </a:bodyPr>
          <a:lstStyle/>
          <a:p>
            <a:pPr marL="9526" algn="ctr">
              <a:spcBef>
                <a:spcPts val="90"/>
              </a:spcBef>
            </a:pPr>
            <a:r>
              <a:rPr lang="en-US" sz="1400">
                <a:solidFill>
                  <a:srgbClr val="010101"/>
                </a:solidFill>
                <a:latin typeface="Source Sans Pro" panose="020B0503030403020204" pitchFamily="34" charset="0"/>
                <a:ea typeface="Source Sans Pro" panose="020B0503030403020204" pitchFamily="34" charset="0"/>
                <a:cs typeface="Calibri"/>
              </a:rPr>
              <a:t>Workforce</a:t>
            </a:r>
            <a:endParaRPr lang="en-US" sz="1400">
              <a:latin typeface="Source Sans Pro" panose="020B0503030403020204" pitchFamily="34" charset="0"/>
              <a:ea typeface="Source Sans Pro" panose="020B0503030403020204" pitchFamily="34" charset="0"/>
              <a:cs typeface="Calibri"/>
            </a:endParaRPr>
          </a:p>
        </p:txBody>
      </p:sp>
      <p:sp>
        <p:nvSpPr>
          <p:cNvPr id="31" name="object 33">
            <a:extLst>
              <a:ext uri="{FF2B5EF4-FFF2-40B4-BE49-F238E27FC236}">
                <a16:creationId xmlns:a16="http://schemas.microsoft.com/office/drawing/2014/main" id="{473DCF6A-B743-11F8-865E-D21F632A1BA4}"/>
              </a:ext>
            </a:extLst>
          </p:cNvPr>
          <p:cNvSpPr txBox="1"/>
          <p:nvPr/>
        </p:nvSpPr>
        <p:spPr>
          <a:xfrm>
            <a:off x="11773962" y="7633073"/>
            <a:ext cx="926735" cy="436754"/>
          </a:xfrm>
          <a:prstGeom prst="rect">
            <a:avLst/>
          </a:prstGeom>
        </p:spPr>
        <p:txBody>
          <a:bodyPr vert="horz" wrap="square" lIns="0" tIns="9049" rIns="0" bIns="0" rtlCol="0">
            <a:spAutoFit/>
          </a:bodyPr>
          <a:lstStyle/>
          <a:p>
            <a:pPr marL="9526" marR="3810" indent="31435" algn="ctr">
              <a:lnSpc>
                <a:spcPct val="101499"/>
              </a:lnSpc>
              <a:spcBef>
                <a:spcPts val="71"/>
              </a:spcBef>
            </a:pPr>
            <a:r>
              <a:rPr lang="en-US" sz="1400">
                <a:solidFill>
                  <a:srgbClr val="010101"/>
                </a:solidFill>
                <a:latin typeface="Source Sans Pro" panose="020B0503030403020204" pitchFamily="34" charset="0"/>
                <a:ea typeface="Source Sans Pro" panose="020B0503030403020204" pitchFamily="34" charset="0"/>
                <a:cs typeface="Calibri"/>
              </a:rPr>
              <a:t>WAYS OF Working</a:t>
            </a:r>
            <a:endParaRPr lang="en-US" sz="1400">
              <a:latin typeface="Source Sans Pro" panose="020B0503030403020204" pitchFamily="34" charset="0"/>
              <a:ea typeface="Source Sans Pro" panose="020B0503030403020204" pitchFamily="34" charset="0"/>
              <a:cs typeface="Calibri"/>
            </a:endParaRPr>
          </a:p>
        </p:txBody>
      </p:sp>
      <p:grpSp>
        <p:nvGrpSpPr>
          <p:cNvPr id="65" name="object 20">
            <a:extLst>
              <a:ext uri="{FF2B5EF4-FFF2-40B4-BE49-F238E27FC236}">
                <a16:creationId xmlns:a16="http://schemas.microsoft.com/office/drawing/2014/main" id="{111CBBE8-A523-8227-560C-476FDC75CE31}"/>
              </a:ext>
            </a:extLst>
          </p:cNvPr>
          <p:cNvGrpSpPr/>
          <p:nvPr/>
        </p:nvGrpSpPr>
        <p:grpSpPr>
          <a:xfrm>
            <a:off x="8723722" y="7668430"/>
            <a:ext cx="796563" cy="133870"/>
            <a:chOff x="5142665" y="4873549"/>
            <a:chExt cx="683895" cy="114935"/>
          </a:xfrm>
        </p:grpSpPr>
        <p:pic>
          <p:nvPicPr>
            <p:cNvPr id="66" name="object 21">
              <a:extLst>
                <a:ext uri="{FF2B5EF4-FFF2-40B4-BE49-F238E27FC236}">
                  <a16:creationId xmlns:a16="http://schemas.microsoft.com/office/drawing/2014/main" id="{B8AE0CD3-80CF-7BA4-2E9D-470625D16439}"/>
                </a:ext>
              </a:extLst>
            </p:cNvPr>
            <p:cNvPicPr/>
            <p:nvPr/>
          </p:nvPicPr>
          <p:blipFill>
            <a:blip r:embed="rId7" cstate="print"/>
            <a:stretch>
              <a:fillRect/>
            </a:stretch>
          </p:blipFill>
          <p:spPr>
            <a:xfrm>
              <a:off x="5711376" y="4873549"/>
              <a:ext cx="114630" cy="114630"/>
            </a:xfrm>
            <a:prstGeom prst="rect">
              <a:avLst/>
            </a:prstGeom>
          </p:spPr>
        </p:pic>
        <p:sp>
          <p:nvSpPr>
            <p:cNvPr id="67" name="object 22">
              <a:extLst>
                <a:ext uri="{FF2B5EF4-FFF2-40B4-BE49-F238E27FC236}">
                  <a16:creationId xmlns:a16="http://schemas.microsoft.com/office/drawing/2014/main" id="{830503DE-BF06-23BE-5070-61EC2881C87F}"/>
                </a:ext>
              </a:extLst>
            </p:cNvPr>
            <p:cNvSpPr/>
            <p:nvPr/>
          </p:nvSpPr>
          <p:spPr>
            <a:xfrm>
              <a:off x="5142665" y="4930864"/>
              <a:ext cx="626110" cy="0"/>
            </a:xfrm>
            <a:custGeom>
              <a:avLst/>
              <a:gdLst/>
              <a:ahLst/>
              <a:cxnLst/>
              <a:rect l="l" t="t" r="r" b="b"/>
              <a:pathLst>
                <a:path w="626110">
                  <a:moveTo>
                    <a:pt x="0" y="0"/>
                  </a:moveTo>
                  <a:lnTo>
                    <a:pt x="626021" y="0"/>
                  </a:lnTo>
                </a:path>
              </a:pathLst>
            </a:custGeom>
            <a:ln w="12700">
              <a:solidFill>
                <a:srgbClr val="0076C8"/>
              </a:solidFill>
            </a:ln>
          </p:spPr>
          <p:txBody>
            <a:bodyPr wrap="square" lIns="0" tIns="0" rIns="0" bIns="0" rtlCol="0"/>
            <a:lstStyle/>
            <a:p>
              <a:endParaRPr/>
            </a:p>
          </p:txBody>
        </p:sp>
      </p:grpSp>
      <p:sp>
        <p:nvSpPr>
          <p:cNvPr id="68" name="TextBox 67">
            <a:extLst>
              <a:ext uri="{FF2B5EF4-FFF2-40B4-BE49-F238E27FC236}">
                <a16:creationId xmlns:a16="http://schemas.microsoft.com/office/drawing/2014/main" id="{D338835E-1550-40C8-9C2E-29F5B3564AC4}"/>
              </a:ext>
            </a:extLst>
          </p:cNvPr>
          <p:cNvSpPr txBox="1"/>
          <p:nvPr/>
        </p:nvSpPr>
        <p:spPr>
          <a:xfrm>
            <a:off x="7195172" y="7566173"/>
            <a:ext cx="1600199" cy="523220"/>
          </a:xfrm>
          <a:prstGeom prst="rect">
            <a:avLst/>
          </a:prstGeom>
          <a:noFill/>
        </p:spPr>
        <p:txBody>
          <a:bodyPr wrap="square" rtlCol="0">
            <a:spAutoFit/>
          </a:bodyPr>
          <a:lstStyle/>
          <a:p>
            <a:pPr algn="ctr"/>
            <a:r>
              <a:rPr lang="en-US" sz="1400">
                <a:solidFill>
                  <a:srgbClr val="010101"/>
                </a:solidFill>
                <a:latin typeface="Source Sans Pro" panose="020B0503030403020204" pitchFamily="34" charset="0"/>
                <a:ea typeface="Source Sans Pro" panose="020B0503030403020204" pitchFamily="34" charset="0"/>
                <a:cs typeface="Calibri"/>
              </a:rPr>
              <a:t>Organization Design</a:t>
            </a:r>
            <a:endParaRPr lang="en-US" sz="1400">
              <a:latin typeface="Source Sans Pro" panose="020B0503030403020204" pitchFamily="34" charset="0"/>
              <a:ea typeface="Source Sans Pro" panose="020B0503030403020204" pitchFamily="34" charset="0"/>
              <a:cs typeface="Calibri"/>
            </a:endParaRPr>
          </a:p>
        </p:txBody>
      </p:sp>
      <p:grpSp>
        <p:nvGrpSpPr>
          <p:cNvPr id="69" name="object 20">
            <a:extLst>
              <a:ext uri="{FF2B5EF4-FFF2-40B4-BE49-F238E27FC236}">
                <a16:creationId xmlns:a16="http://schemas.microsoft.com/office/drawing/2014/main" id="{735802C7-A63D-A425-50AE-955E834D9483}"/>
              </a:ext>
            </a:extLst>
          </p:cNvPr>
          <p:cNvGrpSpPr/>
          <p:nvPr/>
        </p:nvGrpSpPr>
        <p:grpSpPr>
          <a:xfrm>
            <a:off x="10923970" y="7668430"/>
            <a:ext cx="796563" cy="133870"/>
            <a:chOff x="5142665" y="4873549"/>
            <a:chExt cx="683895" cy="114935"/>
          </a:xfrm>
        </p:grpSpPr>
        <p:pic>
          <p:nvPicPr>
            <p:cNvPr id="70" name="object 21">
              <a:extLst>
                <a:ext uri="{FF2B5EF4-FFF2-40B4-BE49-F238E27FC236}">
                  <a16:creationId xmlns:a16="http://schemas.microsoft.com/office/drawing/2014/main" id="{4C1AA6F9-EAE9-5BAC-17CD-08C58CF4E20B}"/>
                </a:ext>
              </a:extLst>
            </p:cNvPr>
            <p:cNvPicPr/>
            <p:nvPr/>
          </p:nvPicPr>
          <p:blipFill>
            <a:blip r:embed="rId7" cstate="print"/>
            <a:stretch>
              <a:fillRect/>
            </a:stretch>
          </p:blipFill>
          <p:spPr>
            <a:xfrm>
              <a:off x="5711376" y="4873549"/>
              <a:ext cx="114630" cy="114630"/>
            </a:xfrm>
            <a:prstGeom prst="rect">
              <a:avLst/>
            </a:prstGeom>
          </p:spPr>
        </p:pic>
        <p:sp>
          <p:nvSpPr>
            <p:cNvPr id="71" name="object 22">
              <a:extLst>
                <a:ext uri="{FF2B5EF4-FFF2-40B4-BE49-F238E27FC236}">
                  <a16:creationId xmlns:a16="http://schemas.microsoft.com/office/drawing/2014/main" id="{30944822-E8FA-82E0-87BE-3BBC6AC19AEB}"/>
                </a:ext>
              </a:extLst>
            </p:cNvPr>
            <p:cNvSpPr/>
            <p:nvPr/>
          </p:nvSpPr>
          <p:spPr>
            <a:xfrm>
              <a:off x="5142665" y="4930864"/>
              <a:ext cx="626110" cy="0"/>
            </a:xfrm>
            <a:custGeom>
              <a:avLst/>
              <a:gdLst/>
              <a:ahLst/>
              <a:cxnLst/>
              <a:rect l="l" t="t" r="r" b="b"/>
              <a:pathLst>
                <a:path w="626110">
                  <a:moveTo>
                    <a:pt x="0" y="0"/>
                  </a:moveTo>
                  <a:lnTo>
                    <a:pt x="626021" y="0"/>
                  </a:lnTo>
                </a:path>
              </a:pathLst>
            </a:custGeom>
            <a:ln w="12700">
              <a:solidFill>
                <a:srgbClr val="0076C8"/>
              </a:solidFill>
            </a:ln>
          </p:spPr>
          <p:txBody>
            <a:bodyPr wrap="square" lIns="0" tIns="0" rIns="0" bIns="0" rtlCol="0"/>
            <a:lstStyle/>
            <a:p>
              <a:endParaRPr/>
            </a:p>
          </p:txBody>
        </p:sp>
      </p:grpSp>
      <p:sp>
        <p:nvSpPr>
          <p:cNvPr id="73" name="object 8">
            <a:extLst>
              <a:ext uri="{FF2B5EF4-FFF2-40B4-BE49-F238E27FC236}">
                <a16:creationId xmlns:a16="http://schemas.microsoft.com/office/drawing/2014/main" id="{59BE28E0-B32C-A84F-B1C2-518FB707E748}"/>
              </a:ext>
            </a:extLst>
          </p:cNvPr>
          <p:cNvSpPr txBox="1"/>
          <p:nvPr/>
        </p:nvSpPr>
        <p:spPr>
          <a:xfrm>
            <a:off x="1550373" y="3746393"/>
            <a:ext cx="14525162" cy="761106"/>
          </a:xfrm>
          <a:prstGeom prst="rect">
            <a:avLst/>
          </a:prstGeom>
        </p:spPr>
        <p:txBody>
          <a:bodyPr vert="horz" wrap="square" lIns="0" tIns="9525" rIns="0" bIns="0" rtlCol="0">
            <a:spAutoFit/>
          </a:bodyPr>
          <a:lstStyle/>
          <a:p>
            <a:pPr marL="9526" marR="3810">
              <a:spcBef>
                <a:spcPts val="75"/>
              </a:spcBef>
            </a:pPr>
            <a:r>
              <a:rPr sz="2400">
                <a:solidFill>
                  <a:srgbClr val="010101"/>
                </a:solidFill>
                <a:latin typeface="Source Sans Pro" panose="020B0503030403020204" pitchFamily="34" charset="0"/>
                <a:ea typeface="Source Sans Pro" panose="020B0503030403020204" pitchFamily="34" charset="0"/>
                <a:cs typeface="Calibri"/>
              </a:rPr>
              <a:t>Transformation</a:t>
            </a:r>
            <a:r>
              <a:rPr sz="2400" spc="38">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drives</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success</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and</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we</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mitigate</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the</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challenges</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that</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comes</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along</a:t>
            </a:r>
            <a:r>
              <a:rPr sz="2400" spc="41">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with</a:t>
            </a:r>
            <a:r>
              <a:rPr sz="2400" spc="41">
                <a:solidFill>
                  <a:srgbClr val="010101"/>
                </a:solidFill>
                <a:latin typeface="Source Sans Pro" panose="020B0503030403020204" pitchFamily="34" charset="0"/>
                <a:ea typeface="Source Sans Pro" panose="020B0503030403020204" pitchFamily="34" charset="0"/>
                <a:cs typeface="Calibri"/>
              </a:rPr>
              <a:t> </a:t>
            </a:r>
            <a:r>
              <a:rPr sz="2400" spc="-19">
                <a:solidFill>
                  <a:srgbClr val="010101"/>
                </a:solidFill>
                <a:latin typeface="Source Sans Pro" panose="020B0503030403020204" pitchFamily="34" charset="0"/>
                <a:ea typeface="Source Sans Pro" panose="020B0503030403020204" pitchFamily="34" charset="0"/>
                <a:cs typeface="Calibri"/>
              </a:rPr>
              <a:t>it. </a:t>
            </a:r>
            <a:endParaRPr lang="ar-EG" sz="2400" spc="-19">
              <a:solidFill>
                <a:srgbClr val="010101"/>
              </a:solidFill>
              <a:latin typeface="Source Sans Pro" panose="020B0503030403020204" pitchFamily="34" charset="0"/>
              <a:ea typeface="Source Sans Pro" panose="020B0503030403020204" pitchFamily="34" charset="0"/>
              <a:cs typeface="Calibri"/>
            </a:endParaRPr>
          </a:p>
          <a:p>
            <a:pPr marL="9526" marR="3810">
              <a:spcBef>
                <a:spcPts val="75"/>
              </a:spcBef>
            </a:pPr>
            <a:r>
              <a:rPr sz="2400">
                <a:solidFill>
                  <a:srgbClr val="010101"/>
                </a:solidFill>
                <a:latin typeface="Source Sans Pro" panose="020B0503030403020204" pitchFamily="34" charset="0"/>
                <a:ea typeface="Source Sans Pro" panose="020B0503030403020204" pitchFamily="34" charset="0"/>
                <a:cs typeface="Calibri"/>
              </a:rPr>
              <a:t>The</a:t>
            </a:r>
            <a:r>
              <a:rPr sz="2400" spc="75">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challenge</a:t>
            </a:r>
            <a:r>
              <a:rPr sz="2400" spc="79">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is</a:t>
            </a:r>
            <a:r>
              <a:rPr sz="2400" spc="75">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successfully</a:t>
            </a:r>
            <a:r>
              <a:rPr sz="2400" spc="79">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orchestrating</a:t>
            </a:r>
            <a:r>
              <a:rPr sz="2400" spc="79">
                <a:solidFill>
                  <a:srgbClr val="010101"/>
                </a:solidFill>
                <a:latin typeface="Source Sans Pro" panose="020B0503030403020204" pitchFamily="34" charset="0"/>
                <a:ea typeface="Source Sans Pro" panose="020B0503030403020204" pitchFamily="34" charset="0"/>
                <a:cs typeface="Calibri"/>
              </a:rPr>
              <a:t> </a:t>
            </a:r>
            <a:r>
              <a:rPr sz="2400">
                <a:solidFill>
                  <a:srgbClr val="010101"/>
                </a:solidFill>
                <a:latin typeface="Source Sans Pro" panose="020B0503030403020204" pitchFamily="34" charset="0"/>
                <a:ea typeface="Source Sans Pro" panose="020B0503030403020204" pitchFamily="34" charset="0"/>
                <a:cs typeface="Calibri"/>
              </a:rPr>
              <a:t>continuous</a:t>
            </a:r>
            <a:r>
              <a:rPr sz="2400" spc="75">
                <a:solidFill>
                  <a:srgbClr val="010101"/>
                </a:solidFill>
                <a:latin typeface="Source Sans Pro" panose="020B0503030403020204" pitchFamily="34" charset="0"/>
                <a:ea typeface="Source Sans Pro" panose="020B0503030403020204" pitchFamily="34" charset="0"/>
                <a:cs typeface="Calibri"/>
              </a:rPr>
              <a:t> </a:t>
            </a:r>
            <a:r>
              <a:rPr sz="2400" spc="-8">
                <a:solidFill>
                  <a:srgbClr val="010101"/>
                </a:solidFill>
                <a:latin typeface="Source Sans Pro" panose="020B0503030403020204" pitchFamily="34" charset="0"/>
                <a:ea typeface="Source Sans Pro" panose="020B0503030403020204" pitchFamily="34" charset="0"/>
                <a:cs typeface="Calibri"/>
              </a:rPr>
              <a:t>change.</a:t>
            </a:r>
            <a:endParaRPr sz="2400">
              <a:latin typeface="Source Sans Pro" panose="020B0503030403020204" pitchFamily="34" charset="0"/>
              <a:ea typeface="Source Sans Pro" panose="020B0503030403020204" pitchFamily="34" charset="0"/>
              <a:cs typeface="Calibri"/>
            </a:endParaRPr>
          </a:p>
        </p:txBody>
      </p:sp>
      <p:pic>
        <p:nvPicPr>
          <p:cNvPr id="80" name="Graphic 79">
            <a:extLst>
              <a:ext uri="{FF2B5EF4-FFF2-40B4-BE49-F238E27FC236}">
                <a16:creationId xmlns:a16="http://schemas.microsoft.com/office/drawing/2014/main" id="{0402F4DE-FD4A-8053-41FF-C980367C791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888262" y="6880593"/>
            <a:ext cx="670307" cy="640516"/>
          </a:xfrm>
          <a:prstGeom prst="rect">
            <a:avLst/>
          </a:prstGeom>
        </p:spPr>
      </p:pic>
      <p:pic>
        <p:nvPicPr>
          <p:cNvPr id="82" name="Graphic 81">
            <a:extLst>
              <a:ext uri="{FF2B5EF4-FFF2-40B4-BE49-F238E27FC236}">
                <a16:creationId xmlns:a16="http://schemas.microsoft.com/office/drawing/2014/main" id="{DCC3B12E-11C1-F447-CA75-880BEBDF167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909744" y="6860326"/>
            <a:ext cx="714994" cy="670307"/>
          </a:xfrm>
          <a:prstGeom prst="rect">
            <a:avLst/>
          </a:prstGeom>
        </p:spPr>
      </p:pic>
      <p:pic>
        <p:nvPicPr>
          <p:cNvPr id="84" name="Graphic 83">
            <a:extLst>
              <a:ext uri="{FF2B5EF4-FFF2-40B4-BE49-F238E27FC236}">
                <a16:creationId xmlns:a16="http://schemas.microsoft.com/office/drawing/2014/main" id="{27549055-F4AA-4B1B-8555-CFD35597938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637774" y="6860326"/>
            <a:ext cx="714994" cy="670307"/>
          </a:xfrm>
          <a:prstGeom prst="rect">
            <a:avLst/>
          </a:prstGeom>
        </p:spPr>
      </p:pic>
      <p:pic>
        <p:nvPicPr>
          <p:cNvPr id="86" name="Graphic 85">
            <a:extLst>
              <a:ext uri="{FF2B5EF4-FFF2-40B4-BE49-F238E27FC236}">
                <a16:creationId xmlns:a16="http://schemas.microsoft.com/office/drawing/2014/main" id="{F34EDF18-9699-A7F6-E0E4-41E353822CB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609095" y="6860326"/>
            <a:ext cx="744786" cy="670307"/>
          </a:xfrm>
          <a:prstGeom prst="rect">
            <a:avLst/>
          </a:prstGeom>
        </p:spPr>
      </p:pic>
      <p:pic>
        <p:nvPicPr>
          <p:cNvPr id="88" name="Graphic 87">
            <a:extLst>
              <a:ext uri="{FF2B5EF4-FFF2-40B4-BE49-F238E27FC236}">
                <a16:creationId xmlns:a16="http://schemas.microsoft.com/office/drawing/2014/main" id="{92A457C0-1F5E-3D05-6EE9-20460EDBE9F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507409" y="6860326"/>
            <a:ext cx="759681" cy="670307"/>
          </a:xfrm>
          <a:prstGeom prst="rect">
            <a:avLst/>
          </a:prstGeom>
        </p:spPr>
      </p:pic>
      <p:pic>
        <p:nvPicPr>
          <p:cNvPr id="90" name="Graphic 89">
            <a:extLst>
              <a:ext uri="{FF2B5EF4-FFF2-40B4-BE49-F238E27FC236}">
                <a16:creationId xmlns:a16="http://schemas.microsoft.com/office/drawing/2014/main" id="{FCE7648B-EBAB-57E0-9B9B-D8228F552A4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715861" y="6931258"/>
            <a:ext cx="551141" cy="566037"/>
          </a:xfrm>
          <a:prstGeom prst="rect">
            <a:avLst/>
          </a:prstGeom>
        </p:spPr>
      </p:pic>
      <p:sp>
        <p:nvSpPr>
          <p:cNvPr id="98" name="Rectangle 97">
            <a:extLst>
              <a:ext uri="{FF2B5EF4-FFF2-40B4-BE49-F238E27FC236}">
                <a16:creationId xmlns:a16="http://schemas.microsoft.com/office/drawing/2014/main" id="{57D972CA-33CE-42FC-C16D-BCB16D61C2FA}"/>
              </a:ext>
            </a:extLst>
          </p:cNvPr>
          <p:cNvSpPr/>
          <p:nvPr/>
        </p:nvSpPr>
        <p:spPr>
          <a:xfrm>
            <a:off x="914400" y="5154587"/>
            <a:ext cx="2105023" cy="836400"/>
          </a:xfrm>
          <a:prstGeom prst="rect">
            <a:avLst/>
          </a:prstGeom>
          <a:solidFill>
            <a:srgbClr val="0076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907443D3-CF14-ACF2-9926-B220A24F50B1}"/>
              </a:ext>
            </a:extLst>
          </p:cNvPr>
          <p:cNvSpPr txBox="1"/>
          <p:nvPr/>
        </p:nvSpPr>
        <p:spPr>
          <a:xfrm>
            <a:off x="1118833" y="5290050"/>
            <a:ext cx="1600199" cy="523220"/>
          </a:xfrm>
          <a:prstGeom prst="rect">
            <a:avLst/>
          </a:prstGeom>
          <a:noFill/>
        </p:spPr>
        <p:txBody>
          <a:bodyPr wrap="square" rtlCol="0">
            <a:spAutoFit/>
          </a:bodyPr>
          <a:lstStyle/>
          <a:p>
            <a:pPr algn="ctr"/>
            <a:r>
              <a:rPr lang="en-US" sz="1400">
                <a:solidFill>
                  <a:schemeClr val="bg1"/>
                </a:solidFill>
                <a:latin typeface="Source Sans Pro" panose="020B0503030403020204" pitchFamily="34" charset="0"/>
                <a:ea typeface="Source Sans Pro" panose="020B0503030403020204" pitchFamily="34" charset="0"/>
                <a:cs typeface="Calibri"/>
              </a:rPr>
              <a:t>Strategic Intent</a:t>
            </a:r>
          </a:p>
          <a:p>
            <a:pPr algn="ctr"/>
            <a:r>
              <a:rPr lang="en-US" sz="1400">
                <a:solidFill>
                  <a:schemeClr val="bg1"/>
                </a:solidFill>
                <a:latin typeface="Source Sans Pro" panose="020B0503030403020204" pitchFamily="34" charset="0"/>
                <a:ea typeface="Source Sans Pro" panose="020B0503030403020204" pitchFamily="34" charset="0"/>
                <a:cs typeface="Calibri"/>
              </a:rPr>
              <a:t>+ Culture</a:t>
            </a:r>
          </a:p>
        </p:txBody>
      </p:sp>
      <p:sp>
        <p:nvSpPr>
          <p:cNvPr id="101" name="TextBox 100">
            <a:extLst>
              <a:ext uri="{FF2B5EF4-FFF2-40B4-BE49-F238E27FC236}">
                <a16:creationId xmlns:a16="http://schemas.microsoft.com/office/drawing/2014/main" id="{CB39BAF5-A327-1285-627E-03F032AED9CB}"/>
              </a:ext>
            </a:extLst>
          </p:cNvPr>
          <p:cNvSpPr txBox="1"/>
          <p:nvPr/>
        </p:nvSpPr>
        <p:spPr>
          <a:xfrm>
            <a:off x="1264444" y="8218729"/>
            <a:ext cx="5343579" cy="461665"/>
          </a:xfrm>
          <a:prstGeom prst="rect">
            <a:avLst/>
          </a:prstGeom>
          <a:noFill/>
        </p:spPr>
        <p:txBody>
          <a:bodyPr wrap="none" rtlCol="0">
            <a:spAutoFit/>
          </a:bodyPr>
          <a:lstStyle/>
          <a:p>
            <a:pPr algn="ctr"/>
            <a:r>
              <a:rPr lang="en-US" sz="2400" spc="94">
                <a:solidFill>
                  <a:srgbClr val="0076C8"/>
                </a:solidFill>
                <a:latin typeface="Source Sans Pro ExtraLight" panose="020B0303030403020204" pitchFamily="34" charset="0"/>
                <a:ea typeface="Source Sans Pro ExtraLight" panose="020B0303030403020204" pitchFamily="34" charset="0"/>
                <a:cs typeface="Calibri"/>
              </a:rPr>
              <a:t>Transformation </a:t>
            </a:r>
            <a:r>
              <a:rPr lang="en-US" sz="2400" spc="75">
                <a:solidFill>
                  <a:srgbClr val="0076C8"/>
                </a:solidFill>
                <a:latin typeface="Source Sans Pro ExtraLight" panose="020B0303030403020204" pitchFamily="34" charset="0"/>
                <a:ea typeface="Source Sans Pro ExtraLight" panose="020B0303030403020204" pitchFamily="34" charset="0"/>
                <a:cs typeface="Calibri"/>
              </a:rPr>
              <a:t>Management</a:t>
            </a:r>
            <a:r>
              <a:rPr lang="en-US" sz="2400">
                <a:latin typeface="Source Sans Pro ExtraLight" panose="020B0303030403020204" pitchFamily="34" charset="0"/>
                <a:ea typeface="Source Sans Pro ExtraLight" panose="020B0303030403020204" pitchFamily="34" charset="0"/>
                <a:cs typeface="Calibri"/>
              </a:rPr>
              <a:t> </a:t>
            </a:r>
            <a:r>
              <a:rPr lang="en-US" sz="2400" spc="86">
                <a:solidFill>
                  <a:srgbClr val="0076C8"/>
                </a:solidFill>
                <a:latin typeface="Source Sans Pro ExtraLight" panose="020B0303030403020204" pitchFamily="34" charset="0"/>
                <a:ea typeface="Source Sans Pro ExtraLight" panose="020B0303030403020204" pitchFamily="34" charset="0"/>
                <a:cs typeface="Calibri"/>
              </a:rPr>
              <a:t>+</a:t>
            </a:r>
            <a:r>
              <a:rPr lang="en-US" sz="2400" spc="-60">
                <a:solidFill>
                  <a:srgbClr val="0076C8"/>
                </a:solidFill>
                <a:latin typeface="Source Sans Pro ExtraLight" panose="020B0303030403020204" pitchFamily="34" charset="0"/>
                <a:ea typeface="Source Sans Pro ExtraLight" panose="020B0303030403020204" pitchFamily="34" charset="0"/>
                <a:cs typeface="Calibri"/>
              </a:rPr>
              <a:t> </a:t>
            </a:r>
            <a:r>
              <a:rPr lang="en-US" sz="2400" spc="105">
                <a:solidFill>
                  <a:srgbClr val="0076C8"/>
                </a:solidFill>
                <a:latin typeface="Source Sans Pro ExtraLight" panose="020B0303030403020204" pitchFamily="34" charset="0"/>
                <a:ea typeface="Source Sans Pro ExtraLight" panose="020B0303030403020204" pitchFamily="34" charset="0"/>
                <a:cs typeface="Calibri"/>
              </a:rPr>
              <a:t>Change</a:t>
            </a:r>
            <a:endParaRPr lang="en-US" sz="2400">
              <a:latin typeface="Source Sans Pro ExtraLight" panose="020B0303030403020204" pitchFamily="34" charset="0"/>
              <a:ea typeface="Source Sans Pro ExtraLight" panose="020B0303030403020204" pitchFamily="34" charset="0"/>
              <a:cs typeface="Calibri"/>
            </a:endParaRPr>
          </a:p>
        </p:txBody>
      </p:sp>
      <p:pic>
        <p:nvPicPr>
          <p:cNvPr id="111" name="Graphic 110">
            <a:extLst>
              <a:ext uri="{FF2B5EF4-FFF2-40B4-BE49-F238E27FC236}">
                <a16:creationId xmlns:a16="http://schemas.microsoft.com/office/drawing/2014/main" id="{E4F1E989-4E64-A377-2AC4-6F06CE75337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14400" y="157163"/>
            <a:ext cx="1509712" cy="503237"/>
          </a:xfrm>
          <a:prstGeom prst="rect">
            <a:avLst/>
          </a:prstGeom>
        </p:spPr>
      </p:pic>
      <p:sp>
        <p:nvSpPr>
          <p:cNvPr id="3" name="Rectangle 2">
            <a:hlinkClick r:id="" action="ppaction://hlinkshowjump?jump=nextslide"/>
            <a:extLst>
              <a:ext uri="{FF2B5EF4-FFF2-40B4-BE49-F238E27FC236}">
                <a16:creationId xmlns:a16="http://schemas.microsoft.com/office/drawing/2014/main" id="{A634F73F-900B-A1C4-9F7B-18AAE6CD641C}"/>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 action="ppaction://hlinkshowjump?jump=previousslide"/>
            <a:extLst>
              <a:ext uri="{FF2B5EF4-FFF2-40B4-BE49-F238E27FC236}">
                <a16:creationId xmlns:a16="http://schemas.microsoft.com/office/drawing/2014/main" id="{1E1EDA71-2698-932D-9D7B-833634618337}"/>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hlinkClick r:id="" action="ppaction://hlinkshowjump?jump=previousslide"/>
            <a:extLst>
              <a:ext uri="{FF2B5EF4-FFF2-40B4-BE49-F238E27FC236}">
                <a16:creationId xmlns:a16="http://schemas.microsoft.com/office/drawing/2014/main" id="{0D8B0FFD-B1DA-2B7C-2735-DB905516669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flipV="1">
            <a:off x="17025950" y="9465689"/>
            <a:ext cx="342900" cy="342900"/>
          </a:xfrm>
          <a:prstGeom prst="rect">
            <a:avLst/>
          </a:prstGeom>
        </p:spPr>
      </p:pic>
      <p:pic>
        <p:nvPicPr>
          <p:cNvPr id="7" name="Graphic 6">
            <a:hlinkClick r:id="" action="ppaction://hlinkshowjump?jump=nextslide"/>
            <a:extLst>
              <a:ext uri="{FF2B5EF4-FFF2-40B4-BE49-F238E27FC236}">
                <a16:creationId xmlns:a16="http://schemas.microsoft.com/office/drawing/2014/main" id="{6AFEF838-2489-6F4A-D304-7FC97A4FA9D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5400000" flipV="1">
            <a:off x="17726025" y="9455647"/>
            <a:ext cx="342900" cy="342900"/>
          </a:xfrm>
          <a:prstGeom prst="rect">
            <a:avLst/>
          </a:prstGeom>
        </p:spPr>
      </p:pic>
      <p:pic>
        <p:nvPicPr>
          <p:cNvPr id="11" name="Graphic 10">
            <a:extLst>
              <a:ext uri="{FF2B5EF4-FFF2-40B4-BE49-F238E27FC236}">
                <a16:creationId xmlns:a16="http://schemas.microsoft.com/office/drawing/2014/main" id="{3C6CD5E5-1AF9-D691-CB4F-DD762C586376}"/>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58285075" y="157163"/>
            <a:ext cx="1509712" cy="503237"/>
          </a:xfrm>
          <a:prstGeom prst="rect">
            <a:avLst/>
          </a:prstGeom>
        </p:spPr>
      </p:pic>
      <p:sp>
        <p:nvSpPr>
          <p:cNvPr id="61" name="Rectangle: Rounded Corners 60">
            <a:extLst>
              <a:ext uri="{FF2B5EF4-FFF2-40B4-BE49-F238E27FC236}">
                <a16:creationId xmlns:a16="http://schemas.microsoft.com/office/drawing/2014/main" id="{FE1F279E-012C-DFF6-9331-5111DB34BC9C}"/>
              </a:ext>
            </a:extLst>
          </p:cNvPr>
          <p:cNvSpPr/>
          <p:nvPr/>
        </p:nvSpPr>
        <p:spPr>
          <a:xfrm>
            <a:off x="19651674"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id="{E53AB3F3-19A0-AD10-87A9-9226EC9243A6}"/>
              </a:ext>
            </a:extLst>
          </p:cNvPr>
          <p:cNvCxnSpPr>
            <a:cxnSpLocks/>
          </p:cNvCxnSpPr>
          <p:nvPr/>
        </p:nvCxnSpPr>
        <p:spPr>
          <a:xfrm flipV="1">
            <a:off x="19318300"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A40FF560-4AB4-49DA-95E2-524B30302D0C}"/>
              </a:ext>
            </a:extLst>
          </p:cNvPr>
          <p:cNvSpPr/>
          <p:nvPr/>
        </p:nvSpPr>
        <p:spPr>
          <a:xfrm>
            <a:off x="20974638"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bject 17">
            <a:extLst>
              <a:ext uri="{FF2B5EF4-FFF2-40B4-BE49-F238E27FC236}">
                <a16:creationId xmlns:a16="http://schemas.microsoft.com/office/drawing/2014/main" id="{DA63C496-3504-F6F4-8929-90C4A3A3366F}"/>
              </a:ext>
            </a:extLst>
          </p:cNvPr>
          <p:cNvSpPr txBox="1"/>
          <p:nvPr/>
        </p:nvSpPr>
        <p:spPr>
          <a:xfrm>
            <a:off x="20691452"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72" name="Graphic 71">
            <a:extLst>
              <a:ext uri="{FF2B5EF4-FFF2-40B4-BE49-F238E27FC236}">
                <a16:creationId xmlns:a16="http://schemas.microsoft.com/office/drawing/2014/main" id="{FDFAAB94-CC04-7C32-4877-84236228D4FF}"/>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21874308" y="840683"/>
            <a:ext cx="1202650" cy="1607226"/>
          </a:xfrm>
          <a:prstGeom prst="rect">
            <a:avLst/>
          </a:prstGeom>
        </p:spPr>
      </p:pic>
      <p:sp>
        <p:nvSpPr>
          <p:cNvPr id="74" name="object 17">
            <a:extLst>
              <a:ext uri="{FF2B5EF4-FFF2-40B4-BE49-F238E27FC236}">
                <a16:creationId xmlns:a16="http://schemas.microsoft.com/office/drawing/2014/main" id="{E88FD44F-3FB7-73A2-0FDF-8CC7DAFFC459}"/>
              </a:ext>
            </a:extLst>
          </p:cNvPr>
          <p:cNvSpPr txBox="1"/>
          <p:nvPr/>
        </p:nvSpPr>
        <p:spPr>
          <a:xfrm>
            <a:off x="31346312" y="2751887"/>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75" name="object 17">
            <a:extLst>
              <a:ext uri="{FF2B5EF4-FFF2-40B4-BE49-F238E27FC236}">
                <a16:creationId xmlns:a16="http://schemas.microsoft.com/office/drawing/2014/main" id="{22E2FA67-1914-5592-EFAB-C8C47D703C23}"/>
              </a:ext>
            </a:extLst>
          </p:cNvPr>
          <p:cNvSpPr txBox="1"/>
          <p:nvPr/>
        </p:nvSpPr>
        <p:spPr>
          <a:xfrm>
            <a:off x="38029152"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76" name="Oval 75">
            <a:extLst>
              <a:ext uri="{FF2B5EF4-FFF2-40B4-BE49-F238E27FC236}">
                <a16:creationId xmlns:a16="http://schemas.microsoft.com/office/drawing/2014/main" id="{26751510-B5EC-1D0C-01EE-E5F4531A2601}"/>
              </a:ext>
            </a:extLst>
          </p:cNvPr>
          <p:cNvSpPr/>
          <p:nvPr/>
        </p:nvSpPr>
        <p:spPr>
          <a:xfrm>
            <a:off x="39506162"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A08DD954-80B4-ED0C-2AF5-725E5681134E}"/>
              </a:ext>
            </a:extLst>
          </p:cNvPr>
          <p:cNvSpPr/>
          <p:nvPr/>
        </p:nvSpPr>
        <p:spPr>
          <a:xfrm>
            <a:off x="51092011"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24BDE27E-6C40-E132-9037-19E0EE25C01C}"/>
              </a:ext>
            </a:extLst>
          </p:cNvPr>
          <p:cNvSpPr/>
          <p:nvPr/>
        </p:nvSpPr>
        <p:spPr>
          <a:xfrm>
            <a:off x="46573336"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bject 17">
            <a:extLst>
              <a:ext uri="{FF2B5EF4-FFF2-40B4-BE49-F238E27FC236}">
                <a16:creationId xmlns:a16="http://schemas.microsoft.com/office/drawing/2014/main" id="{85D221F9-9426-60FB-744E-9EF869D1D405}"/>
              </a:ext>
            </a:extLst>
          </p:cNvPr>
          <p:cNvSpPr txBox="1"/>
          <p:nvPr/>
        </p:nvSpPr>
        <p:spPr>
          <a:xfrm>
            <a:off x="24669637" y="2734443"/>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81" name="object 17">
            <a:extLst>
              <a:ext uri="{FF2B5EF4-FFF2-40B4-BE49-F238E27FC236}">
                <a16:creationId xmlns:a16="http://schemas.microsoft.com/office/drawing/2014/main" id="{E41C80A4-773A-ED2B-3C1C-1F096987BCB1}"/>
              </a:ext>
            </a:extLst>
          </p:cNvPr>
          <p:cNvSpPr txBox="1"/>
          <p:nvPr/>
        </p:nvSpPr>
        <p:spPr>
          <a:xfrm>
            <a:off x="27965807"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83" name="object 17">
            <a:extLst>
              <a:ext uri="{FF2B5EF4-FFF2-40B4-BE49-F238E27FC236}">
                <a16:creationId xmlns:a16="http://schemas.microsoft.com/office/drawing/2014/main" id="{1748B8A9-62C8-DFDC-9270-1955109B6379}"/>
              </a:ext>
            </a:extLst>
          </p:cNvPr>
          <p:cNvSpPr txBox="1"/>
          <p:nvPr/>
        </p:nvSpPr>
        <p:spPr>
          <a:xfrm>
            <a:off x="34698750" y="2734444"/>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Enterprise Architecture</a:t>
            </a:r>
          </a:p>
        </p:txBody>
      </p:sp>
      <p:sp>
        <p:nvSpPr>
          <p:cNvPr id="85" name="Oval 84">
            <a:extLst>
              <a:ext uri="{FF2B5EF4-FFF2-40B4-BE49-F238E27FC236}">
                <a16:creationId xmlns:a16="http://schemas.microsoft.com/office/drawing/2014/main" id="{C85FD9B1-59A6-807B-49B9-0B00C8B6964B}"/>
              </a:ext>
            </a:extLst>
          </p:cNvPr>
          <p:cNvSpPr/>
          <p:nvPr/>
        </p:nvSpPr>
        <p:spPr>
          <a:xfrm>
            <a:off x="2893022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5C4E37D6-685A-66B9-ADFB-6EC692A6A586}"/>
              </a:ext>
            </a:extLst>
          </p:cNvPr>
          <p:cNvSpPr/>
          <p:nvPr/>
        </p:nvSpPr>
        <p:spPr>
          <a:xfrm>
            <a:off x="32348500"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9F120857-962D-E289-B2E6-E33655BD2CF7}"/>
              </a:ext>
            </a:extLst>
          </p:cNvPr>
          <p:cNvSpPr/>
          <p:nvPr/>
        </p:nvSpPr>
        <p:spPr>
          <a:xfrm>
            <a:off x="3580908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2860DEEE-A391-D3E5-3914-A4D08B4B1C63}"/>
              </a:ext>
            </a:extLst>
          </p:cNvPr>
          <p:cNvSpPr/>
          <p:nvPr/>
        </p:nvSpPr>
        <p:spPr>
          <a:xfrm>
            <a:off x="2566060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bject 17">
            <a:extLst>
              <a:ext uri="{FF2B5EF4-FFF2-40B4-BE49-F238E27FC236}">
                <a16:creationId xmlns:a16="http://schemas.microsoft.com/office/drawing/2014/main" id="{75082045-369E-90BE-2D9B-12B8BF23B8AE}"/>
              </a:ext>
            </a:extLst>
          </p:cNvPr>
          <p:cNvSpPr txBox="1"/>
          <p:nvPr/>
        </p:nvSpPr>
        <p:spPr>
          <a:xfrm>
            <a:off x="56503900"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93" name="object 17">
            <a:extLst>
              <a:ext uri="{FF2B5EF4-FFF2-40B4-BE49-F238E27FC236}">
                <a16:creationId xmlns:a16="http://schemas.microsoft.com/office/drawing/2014/main" id="{B4C5AD72-2AF5-8F8E-7899-8EDBF2145D26}"/>
              </a:ext>
            </a:extLst>
          </p:cNvPr>
          <p:cNvSpPr txBox="1"/>
          <p:nvPr/>
        </p:nvSpPr>
        <p:spPr>
          <a:xfrm>
            <a:off x="45504167"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94" name="object 17">
            <a:extLst>
              <a:ext uri="{FF2B5EF4-FFF2-40B4-BE49-F238E27FC236}">
                <a16:creationId xmlns:a16="http://schemas.microsoft.com/office/drawing/2014/main" id="{DB910F25-3942-A3C5-BE07-29FAAF602533}"/>
              </a:ext>
            </a:extLst>
          </p:cNvPr>
          <p:cNvSpPr txBox="1"/>
          <p:nvPr/>
        </p:nvSpPr>
        <p:spPr>
          <a:xfrm>
            <a:off x="49976227"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95" name="Oval 94">
            <a:extLst>
              <a:ext uri="{FF2B5EF4-FFF2-40B4-BE49-F238E27FC236}">
                <a16:creationId xmlns:a16="http://schemas.microsoft.com/office/drawing/2014/main" id="{C5E872A2-1D93-6490-54D6-6344F20A808A}"/>
              </a:ext>
            </a:extLst>
          </p:cNvPr>
          <p:cNvSpPr/>
          <p:nvPr/>
        </p:nvSpPr>
        <p:spPr>
          <a:xfrm>
            <a:off x="58484814"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bject 17">
            <a:extLst>
              <a:ext uri="{FF2B5EF4-FFF2-40B4-BE49-F238E27FC236}">
                <a16:creationId xmlns:a16="http://schemas.microsoft.com/office/drawing/2014/main" id="{BD7FC1EE-5534-5875-53F3-A40B111DFFAA}"/>
              </a:ext>
            </a:extLst>
          </p:cNvPr>
          <p:cNvSpPr txBox="1"/>
          <p:nvPr/>
        </p:nvSpPr>
        <p:spPr>
          <a:xfrm>
            <a:off x="58201628"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100" name="object 17">
            <a:extLst>
              <a:ext uri="{FF2B5EF4-FFF2-40B4-BE49-F238E27FC236}">
                <a16:creationId xmlns:a16="http://schemas.microsoft.com/office/drawing/2014/main" id="{CC9614CE-F215-8E62-50F6-8A7D4F572094}"/>
              </a:ext>
            </a:extLst>
          </p:cNvPr>
          <p:cNvSpPr txBox="1"/>
          <p:nvPr/>
        </p:nvSpPr>
        <p:spPr>
          <a:xfrm>
            <a:off x="75539328"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02" name="object 17">
            <a:extLst>
              <a:ext uri="{FF2B5EF4-FFF2-40B4-BE49-F238E27FC236}">
                <a16:creationId xmlns:a16="http://schemas.microsoft.com/office/drawing/2014/main" id="{64AEF392-7158-7F5E-653E-96AA688B7283}"/>
              </a:ext>
            </a:extLst>
          </p:cNvPr>
          <p:cNvSpPr txBox="1"/>
          <p:nvPr/>
        </p:nvSpPr>
        <p:spPr>
          <a:xfrm>
            <a:off x="62179813" y="2734443"/>
            <a:ext cx="2669330" cy="566822"/>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Cybersecurity</a:t>
            </a:r>
            <a:br>
              <a:rPr lang="en-US">
                <a:solidFill>
                  <a:schemeClr val="bg1">
                    <a:lumMod val="85000"/>
                  </a:schemeClr>
                </a:solidFill>
                <a:latin typeface="Source Sans 3 ExtraLight" panose="020B0303030403020204" pitchFamily="34" charset="0"/>
                <a:ea typeface="Source Sans Pro" panose="020B0503030403020204" pitchFamily="34" charset="0"/>
              </a:rPr>
            </a:br>
            <a:r>
              <a:rPr lang="en-US">
                <a:solidFill>
                  <a:schemeClr val="bg1">
                    <a:lumMod val="85000"/>
                  </a:schemeClr>
                </a:solidFill>
                <a:latin typeface="Source Sans 3 ExtraLight" panose="020B0303030403020204" pitchFamily="34" charset="0"/>
                <a:ea typeface="Source Sans Pro" panose="020B0503030403020204" pitchFamily="34" charset="0"/>
              </a:rPr>
              <a:t> Assessments</a:t>
            </a:r>
          </a:p>
        </p:txBody>
      </p:sp>
      <p:sp>
        <p:nvSpPr>
          <p:cNvPr id="103" name="object 17">
            <a:extLst>
              <a:ext uri="{FF2B5EF4-FFF2-40B4-BE49-F238E27FC236}">
                <a16:creationId xmlns:a16="http://schemas.microsoft.com/office/drawing/2014/main" id="{B33C954C-D62A-BBED-4219-4C194C3D2705}"/>
              </a:ext>
            </a:extLst>
          </p:cNvPr>
          <p:cNvSpPr txBox="1"/>
          <p:nvPr/>
        </p:nvSpPr>
        <p:spPr>
          <a:xfrm>
            <a:off x="65475983" y="2734444"/>
            <a:ext cx="2669330" cy="289823"/>
          </a:xfrm>
          <a:prstGeom prst="rect">
            <a:avLst/>
          </a:prstGeom>
        </p:spPr>
        <p:txBody>
          <a:bodyPr vert="horz" wrap="square" lIns="0" tIns="12700" rIns="0" bIns="0" rtlCol="0" anchor="t">
            <a:spAutoFit/>
          </a:bodyPr>
          <a:lstStyle/>
          <a:p>
            <a:pPr marL="12700" algn="ctr"/>
            <a:r>
              <a:rPr lang="en-US">
                <a:solidFill>
                  <a:schemeClr val="bg1">
                    <a:lumMod val="85000"/>
                  </a:schemeClr>
                </a:solidFill>
                <a:latin typeface="Source Sans 3 ExtraLight"/>
                <a:ea typeface="Source Sans Pro"/>
                <a:cs typeface="Segoe UI"/>
              </a:rPr>
              <a:t>Managed Services</a:t>
            </a:r>
          </a:p>
        </p:txBody>
      </p:sp>
      <p:sp>
        <p:nvSpPr>
          <p:cNvPr id="104" name="object 17">
            <a:extLst>
              <a:ext uri="{FF2B5EF4-FFF2-40B4-BE49-F238E27FC236}">
                <a16:creationId xmlns:a16="http://schemas.microsoft.com/office/drawing/2014/main" id="{43B15E7F-7234-BDFE-3836-28FC59108545}"/>
              </a:ext>
            </a:extLst>
          </p:cNvPr>
          <p:cNvSpPr txBox="1"/>
          <p:nvPr/>
        </p:nvSpPr>
        <p:spPr>
          <a:xfrm>
            <a:off x="68856488"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105" name="object 17">
            <a:extLst>
              <a:ext uri="{FF2B5EF4-FFF2-40B4-BE49-F238E27FC236}">
                <a16:creationId xmlns:a16="http://schemas.microsoft.com/office/drawing/2014/main" id="{3CADF7EE-A479-8FE4-D780-E7ABE868F8AD}"/>
              </a:ext>
            </a:extLst>
          </p:cNvPr>
          <p:cNvSpPr txBox="1"/>
          <p:nvPr/>
        </p:nvSpPr>
        <p:spPr>
          <a:xfrm>
            <a:off x="72208926" y="2734444"/>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SOC outsourcing</a:t>
            </a:r>
          </a:p>
        </p:txBody>
      </p:sp>
      <p:sp>
        <p:nvSpPr>
          <p:cNvPr id="106" name="Oval 105">
            <a:extLst>
              <a:ext uri="{FF2B5EF4-FFF2-40B4-BE49-F238E27FC236}">
                <a16:creationId xmlns:a16="http://schemas.microsoft.com/office/drawing/2014/main" id="{AEFA42D3-96BD-853C-4C01-8679515BD1C1}"/>
              </a:ext>
            </a:extLst>
          </p:cNvPr>
          <p:cNvSpPr/>
          <p:nvPr/>
        </p:nvSpPr>
        <p:spPr>
          <a:xfrm>
            <a:off x="6644040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CB361B5E-F9E8-87DD-C79C-AB3ACAAA32C2}"/>
              </a:ext>
            </a:extLst>
          </p:cNvPr>
          <p:cNvSpPr/>
          <p:nvPr/>
        </p:nvSpPr>
        <p:spPr>
          <a:xfrm>
            <a:off x="6985867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680761E9-F4DF-797F-E029-485A087EA873}"/>
              </a:ext>
            </a:extLst>
          </p:cNvPr>
          <p:cNvSpPr/>
          <p:nvPr/>
        </p:nvSpPr>
        <p:spPr>
          <a:xfrm>
            <a:off x="7331926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7CD07854-5A21-6ECB-F131-4BB3C6732151}"/>
              </a:ext>
            </a:extLst>
          </p:cNvPr>
          <p:cNvSpPr/>
          <p:nvPr/>
        </p:nvSpPr>
        <p:spPr>
          <a:xfrm>
            <a:off x="6317078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bject 17">
            <a:extLst>
              <a:ext uri="{FF2B5EF4-FFF2-40B4-BE49-F238E27FC236}">
                <a16:creationId xmlns:a16="http://schemas.microsoft.com/office/drawing/2014/main" id="{F97CFED1-8661-B2C0-F75D-C3933F445D9A}"/>
              </a:ext>
            </a:extLst>
          </p:cNvPr>
          <p:cNvSpPr txBox="1"/>
          <p:nvPr/>
        </p:nvSpPr>
        <p:spPr>
          <a:xfrm>
            <a:off x="39553264"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112" name="Graphic 111">
            <a:extLst>
              <a:ext uri="{FF2B5EF4-FFF2-40B4-BE49-F238E27FC236}">
                <a16:creationId xmlns:a16="http://schemas.microsoft.com/office/drawing/2014/main" id="{833D148E-0C27-EDDA-A7FA-E8959A299AFD}"/>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40334695" y="1164805"/>
            <a:ext cx="1207008" cy="1237058"/>
          </a:xfrm>
          <a:prstGeom prst="rect">
            <a:avLst/>
          </a:prstGeom>
        </p:spPr>
      </p:pic>
      <p:pic>
        <p:nvPicPr>
          <p:cNvPr id="113" name="Graphic 112">
            <a:extLst>
              <a:ext uri="{FF2B5EF4-FFF2-40B4-BE49-F238E27FC236}">
                <a16:creationId xmlns:a16="http://schemas.microsoft.com/office/drawing/2014/main" id="{CFA21FDD-13A7-6D05-1681-900346D83D37}"/>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59288737" y="1035593"/>
            <a:ext cx="1188720" cy="1305374"/>
          </a:xfrm>
          <a:prstGeom prst="rect">
            <a:avLst/>
          </a:prstGeom>
        </p:spPr>
      </p:pic>
      <p:sp>
        <p:nvSpPr>
          <p:cNvPr id="114" name="Oval 113">
            <a:extLst>
              <a:ext uri="{FF2B5EF4-FFF2-40B4-BE49-F238E27FC236}">
                <a16:creationId xmlns:a16="http://schemas.microsoft.com/office/drawing/2014/main" id="{16BBB2E2-C5BF-4017-E143-260DF77FCBA7}"/>
              </a:ext>
            </a:extLst>
          </p:cNvPr>
          <p:cNvSpPr/>
          <p:nvPr/>
        </p:nvSpPr>
        <p:spPr>
          <a:xfrm>
            <a:off x="73434700"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bject 17">
            <a:extLst>
              <a:ext uri="{FF2B5EF4-FFF2-40B4-BE49-F238E27FC236}">
                <a16:creationId xmlns:a16="http://schemas.microsoft.com/office/drawing/2014/main" id="{258A36FC-C77D-8459-48DE-C254CCC402A3}"/>
              </a:ext>
            </a:extLst>
          </p:cNvPr>
          <p:cNvSpPr txBox="1"/>
          <p:nvPr/>
        </p:nvSpPr>
        <p:spPr>
          <a:xfrm>
            <a:off x="68937391" y="2751887"/>
            <a:ext cx="2432401" cy="843821"/>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116" name="Isosceles Triangle 115">
            <a:extLst>
              <a:ext uri="{FF2B5EF4-FFF2-40B4-BE49-F238E27FC236}">
                <a16:creationId xmlns:a16="http://schemas.microsoft.com/office/drawing/2014/main" id="{009A11C9-20D3-0994-1033-FE7D21539C54}"/>
              </a:ext>
            </a:extLst>
          </p:cNvPr>
          <p:cNvSpPr/>
          <p:nvPr/>
        </p:nvSpPr>
        <p:spPr>
          <a:xfrm rot="5400000">
            <a:off x="77009778" y="1358020"/>
            <a:ext cx="1716294" cy="1479564"/>
          </a:xfrm>
          <a:prstGeom prst="triangl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4" name="Straight Connector 123">
            <a:extLst>
              <a:ext uri="{FF2B5EF4-FFF2-40B4-BE49-F238E27FC236}">
                <a16:creationId xmlns:a16="http://schemas.microsoft.com/office/drawing/2014/main" id="{E2FD8911-E670-668B-22EB-114EFC430A85}"/>
              </a:ext>
            </a:extLst>
          </p:cNvPr>
          <p:cNvCxnSpPr>
            <a:cxnSpLocks/>
          </p:cNvCxnSpPr>
          <p:nvPr/>
        </p:nvCxnSpPr>
        <p:spPr>
          <a:xfrm flipH="1">
            <a:off x="923925" y="9956800"/>
            <a:ext cx="17304206"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37" name="Rectangle: Rounded Corners 36">
            <a:extLst>
              <a:ext uri="{FF2B5EF4-FFF2-40B4-BE49-F238E27FC236}">
                <a16:creationId xmlns:a16="http://schemas.microsoft.com/office/drawing/2014/main" id="{66CA26B8-5F36-2020-8E7F-86C67FD07A80}"/>
              </a:ext>
            </a:extLst>
          </p:cNvPr>
          <p:cNvSpPr/>
          <p:nvPr/>
        </p:nvSpPr>
        <p:spPr>
          <a:xfrm>
            <a:off x="11639485" y="-2678443"/>
            <a:ext cx="5050694" cy="2226481"/>
          </a:xfrm>
          <a:prstGeom prst="roundRect">
            <a:avLst/>
          </a:prstGeom>
          <a:solidFill>
            <a:srgbClr val="77BC43"/>
          </a:solidFill>
        </p:spPr>
        <p:txBody>
          <a:bodyPr wrap="square" lIns="0" tIns="0" rIns="0" bIns="0" rtlCol="0"/>
          <a:lstStyle/>
          <a:p>
            <a:endParaRPr lang="en-US" sz="3600">
              <a:latin typeface="Source Sans Pro" panose="020B0503030403020204" pitchFamily="34" charset="0"/>
              <a:ea typeface="Source Sans Pro" panose="020B0503030403020204" pitchFamily="34" charset="0"/>
            </a:endParaRPr>
          </a:p>
        </p:txBody>
      </p:sp>
      <p:sp>
        <p:nvSpPr>
          <p:cNvPr id="38" name="object 17">
            <a:extLst>
              <a:ext uri="{FF2B5EF4-FFF2-40B4-BE49-F238E27FC236}">
                <a16:creationId xmlns:a16="http://schemas.microsoft.com/office/drawing/2014/main" id="{0E11C7C0-7421-B084-7786-6EACABD6AE59}"/>
              </a:ext>
            </a:extLst>
          </p:cNvPr>
          <p:cNvSpPr txBox="1"/>
          <p:nvPr/>
        </p:nvSpPr>
        <p:spPr>
          <a:xfrm>
            <a:off x="12178487" y="-4914674"/>
            <a:ext cx="3972689" cy="1733167"/>
          </a:xfrm>
          <a:prstGeom prst="rect">
            <a:avLst/>
          </a:prstGeom>
        </p:spPr>
        <p:txBody>
          <a:bodyPr vert="horz" wrap="square" lIns="0" tIns="9525" rIns="0" bIns="0" rtlCol="0" anchor="t">
            <a:spAutoFit/>
          </a:bodyPr>
          <a:lstStyle/>
          <a:p>
            <a:pPr marL="9525" marR="3810" algn="l">
              <a:spcBef>
                <a:spcPts val="75"/>
              </a:spcBef>
            </a:pPr>
            <a:r>
              <a:rPr lang="en-US" sz="2800" dirty="0">
                <a:solidFill>
                  <a:srgbClr val="FFFFFF"/>
                </a:solidFill>
                <a:latin typeface="Source Sans 3 ExtraLight" panose="020B0303030403020204" pitchFamily="34" charset="0"/>
                <a:ea typeface="Source Sans Pro"/>
              </a:rPr>
              <a:t>Unlock new value for your business with </a:t>
            </a:r>
            <a:r>
              <a:rPr lang="en-US" sz="2800" dirty="0" err="1">
                <a:solidFill>
                  <a:srgbClr val="FFFFFF"/>
                </a:solidFill>
                <a:latin typeface="Source Sans 3 ExtraLight" panose="020B0303030403020204" pitchFamily="34" charset="0"/>
                <a:ea typeface="Source Sans Pro"/>
              </a:rPr>
              <a:t>AlareebICT's</a:t>
            </a:r>
            <a:r>
              <a:rPr lang="en-US" sz="2800" dirty="0">
                <a:solidFill>
                  <a:srgbClr val="FFFFFF"/>
                </a:solidFill>
                <a:latin typeface="Source Sans 3 ExtraLight" panose="020B0303030403020204" pitchFamily="34" charset="0"/>
                <a:ea typeface="Source Sans Pro"/>
              </a:rPr>
              <a:t> expert guidance. </a:t>
            </a:r>
            <a:br>
              <a:rPr lang="en-US" sz="2800" dirty="0">
                <a:solidFill>
                  <a:srgbClr val="FFFFFF"/>
                </a:solidFill>
                <a:latin typeface="Source Sans 3 ExtraLight" panose="020B0303030403020204" pitchFamily="34" charset="0"/>
                <a:ea typeface="Source Sans Pro"/>
              </a:rPr>
            </a:br>
            <a:r>
              <a:rPr lang="en-US" sz="2800" dirty="0">
                <a:solidFill>
                  <a:srgbClr val="FFFFFF"/>
                </a:solidFill>
                <a:latin typeface="Source Sans 3 ExtraLight" panose="020B0303030403020204" pitchFamily="34" charset="0"/>
                <a:ea typeface="Source Sans Pro"/>
              </a:rPr>
              <a:t>We empower you to:</a:t>
            </a:r>
          </a:p>
        </p:txBody>
      </p:sp>
      <p:sp>
        <p:nvSpPr>
          <p:cNvPr id="39" name="Rectangle: Rounded Corners 38">
            <a:extLst>
              <a:ext uri="{FF2B5EF4-FFF2-40B4-BE49-F238E27FC236}">
                <a16:creationId xmlns:a16="http://schemas.microsoft.com/office/drawing/2014/main" id="{9B646694-8787-5A20-9FF1-AEA0C25FA0EA}"/>
              </a:ext>
            </a:extLst>
          </p:cNvPr>
          <p:cNvSpPr/>
          <p:nvPr/>
        </p:nvSpPr>
        <p:spPr>
          <a:xfrm>
            <a:off x="-8870927" y="7240058"/>
            <a:ext cx="8563795" cy="1872525"/>
          </a:xfrm>
          <a:prstGeom prst="roundRect">
            <a:avLst/>
          </a:prstGeom>
          <a:solidFill>
            <a:srgbClr val="77BC43"/>
          </a:solidFill>
        </p:spPr>
        <p:txBody>
          <a:bodyPr wrap="square" lIns="0" tIns="0" rIns="0" bIns="0" rtlCol="0"/>
          <a:lstStyle/>
          <a:p>
            <a:endParaRPr lang="en-US" sz="3600">
              <a:latin typeface="Source Sans Pro" panose="020B0503030403020204" pitchFamily="34" charset="0"/>
              <a:ea typeface="Source Sans Pro" panose="020B0503030403020204" pitchFamily="34" charset="0"/>
            </a:endParaRPr>
          </a:p>
        </p:txBody>
      </p:sp>
      <p:sp>
        <p:nvSpPr>
          <p:cNvPr id="40" name="object 25">
            <a:extLst>
              <a:ext uri="{FF2B5EF4-FFF2-40B4-BE49-F238E27FC236}">
                <a16:creationId xmlns:a16="http://schemas.microsoft.com/office/drawing/2014/main" id="{B2AEBB80-186B-B21E-0489-9760C04B4907}"/>
              </a:ext>
            </a:extLst>
          </p:cNvPr>
          <p:cNvSpPr txBox="1"/>
          <p:nvPr/>
        </p:nvSpPr>
        <p:spPr>
          <a:xfrm>
            <a:off x="-16223138" y="7740624"/>
            <a:ext cx="7508868" cy="871392"/>
          </a:xfrm>
          <a:prstGeom prst="rect">
            <a:avLst/>
          </a:prstGeom>
        </p:spPr>
        <p:txBody>
          <a:bodyPr vert="horz" wrap="square" lIns="0" tIns="9525" rIns="0" bIns="0" rtlCol="0" anchor="t">
            <a:spAutoFit/>
          </a:bodyPr>
          <a:lstStyle/>
          <a:p>
            <a:pPr marL="9525" marR="3810">
              <a:spcBef>
                <a:spcPts val="75"/>
              </a:spcBef>
            </a:pPr>
            <a:r>
              <a:rPr lang="en-US" sz="2800" dirty="0">
                <a:solidFill>
                  <a:srgbClr val="FFFFFF"/>
                </a:solidFill>
                <a:latin typeface="Source Sans 3 ExtraLight" panose="020B0303030403020204" pitchFamily="34" charset="0"/>
                <a:ea typeface="Source Sans Pro"/>
              </a:rPr>
              <a:t>Partner with </a:t>
            </a:r>
            <a:r>
              <a:rPr lang="en-US" sz="2800" dirty="0" err="1">
                <a:solidFill>
                  <a:srgbClr val="FFFFFF"/>
                </a:solidFill>
                <a:latin typeface="Source Sans 3 ExtraLight" panose="020B0303030403020204" pitchFamily="34" charset="0"/>
                <a:ea typeface="Source Sans Pro"/>
              </a:rPr>
              <a:t>AlareebICT</a:t>
            </a:r>
            <a:r>
              <a:rPr lang="en-US" sz="2800" dirty="0">
                <a:solidFill>
                  <a:srgbClr val="FFFFFF"/>
                </a:solidFill>
                <a:latin typeface="Source Sans 3 ExtraLight" panose="020B0303030403020204" pitchFamily="34" charset="0"/>
                <a:ea typeface="Source Sans Pro"/>
              </a:rPr>
              <a:t> and unleash the power of Digital Transformation for your business.</a:t>
            </a:r>
          </a:p>
        </p:txBody>
      </p:sp>
      <p:pic>
        <p:nvPicPr>
          <p:cNvPr id="41" name="Graphic 40">
            <a:extLst>
              <a:ext uri="{FF2B5EF4-FFF2-40B4-BE49-F238E27FC236}">
                <a16:creationId xmlns:a16="http://schemas.microsoft.com/office/drawing/2014/main" id="{B712EBF8-E28E-4EB0-89CF-6330FCD79A25}"/>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13822766" y="10817599"/>
            <a:ext cx="1583006" cy="1265801"/>
          </a:xfrm>
          <a:prstGeom prst="rect">
            <a:avLst/>
          </a:prstGeom>
        </p:spPr>
      </p:pic>
      <p:sp>
        <p:nvSpPr>
          <p:cNvPr id="12" name="object 9">
            <a:extLst>
              <a:ext uri="{FF2B5EF4-FFF2-40B4-BE49-F238E27FC236}">
                <a16:creationId xmlns:a16="http://schemas.microsoft.com/office/drawing/2014/main" id="{F051A84F-F22D-DBFE-4D79-0CBEE77361F4}"/>
              </a:ext>
            </a:extLst>
          </p:cNvPr>
          <p:cNvSpPr txBox="1"/>
          <p:nvPr/>
        </p:nvSpPr>
        <p:spPr>
          <a:xfrm rot="1003260">
            <a:off x="19696258" y="6351891"/>
            <a:ext cx="685616" cy="101470"/>
          </a:xfrm>
          <a:prstGeom prst="rect">
            <a:avLst/>
          </a:prstGeom>
        </p:spPr>
        <p:txBody>
          <a:bodyPr vert="horz" wrap="square" lIns="0" tIns="9049" rIns="0" bIns="0" rtlCol="0">
            <a:spAutoFit/>
          </a:bodyPr>
          <a:lstStyle/>
          <a:p>
            <a:pPr marL="9526">
              <a:spcBef>
                <a:spcPts val="71"/>
              </a:spcBef>
            </a:pPr>
            <a:r>
              <a:rPr sz="600" spc="158" dirty="0">
                <a:solidFill>
                  <a:srgbClr val="76BC21"/>
                </a:solidFill>
                <a:latin typeface="Source Sans Pro Black" panose="020B0803030403020204" pitchFamily="34" charset="0"/>
                <a:ea typeface="Source Sans Pro Black" panose="020B0803030403020204" pitchFamily="34" charset="0"/>
                <a:cs typeface="Calibri"/>
              </a:rPr>
              <a:t>?</a:t>
            </a:r>
            <a:endParaRPr sz="600" dirty="0">
              <a:solidFill>
                <a:srgbClr val="76BC21"/>
              </a:solidFill>
              <a:latin typeface="Source Sans Pro Black" panose="020B0803030403020204" pitchFamily="34" charset="0"/>
              <a:ea typeface="Source Sans Pro Black" panose="020B0803030403020204" pitchFamily="34" charset="0"/>
              <a:cs typeface="Calibri"/>
            </a:endParaRPr>
          </a:p>
        </p:txBody>
      </p:sp>
    </p:spTree>
    <p:extLst>
      <p:ext uri="{BB962C8B-B14F-4D97-AF65-F5344CB8AC3E}">
        <p14:creationId xmlns:p14="http://schemas.microsoft.com/office/powerpoint/2010/main" val="482511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A5DC29-1335-D327-CD29-E7F707095180}"/>
              </a:ext>
            </a:extLst>
          </p:cNvPr>
          <p:cNvSpPr>
            <a:spLocks noGrp="1" noRot="1" noMove="1" noResize="1" noEditPoints="1" noAdjustHandles="1" noChangeArrowheads="1" noChangeShapeType="1"/>
          </p:cNvSpPr>
          <p:nvPr/>
        </p:nvSpPr>
        <p:spPr>
          <a:xfrm>
            <a:off x="923925" y="812800"/>
            <a:ext cx="17297400" cy="9144000"/>
          </a:xfrm>
          <a:prstGeom prst="rect">
            <a:avLst/>
          </a:prstGeom>
          <a:solidFill>
            <a:schemeClr val="bg1">
              <a:alpha val="94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1" name="Graphic 30">
            <a:extLst>
              <a:ext uri="{FF2B5EF4-FFF2-40B4-BE49-F238E27FC236}">
                <a16:creationId xmlns:a16="http://schemas.microsoft.com/office/drawing/2014/main" id="{71D37A53-0DB8-32FE-E210-820481F3A9B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31926" y="3965968"/>
            <a:ext cx="8789399" cy="7028164"/>
          </a:xfrm>
          <a:prstGeom prst="rect">
            <a:avLst/>
          </a:prstGeom>
        </p:spPr>
      </p:pic>
      <p:pic>
        <p:nvPicPr>
          <p:cNvPr id="29" name="Graphic 28">
            <a:extLst>
              <a:ext uri="{FF2B5EF4-FFF2-40B4-BE49-F238E27FC236}">
                <a16:creationId xmlns:a16="http://schemas.microsoft.com/office/drawing/2014/main" id="{28DF7488-9BF6-9CAC-6AE7-2676C7C45A8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704718" y="3801956"/>
            <a:ext cx="8000648" cy="6397464"/>
          </a:xfrm>
          <a:prstGeom prst="rect">
            <a:avLst/>
          </a:prstGeom>
        </p:spPr>
      </p:pic>
      <p:sp>
        <p:nvSpPr>
          <p:cNvPr id="5" name="Rectangle: Rounded Corners 4">
            <a:extLst>
              <a:ext uri="{FF2B5EF4-FFF2-40B4-BE49-F238E27FC236}">
                <a16:creationId xmlns:a16="http://schemas.microsoft.com/office/drawing/2014/main" id="{B1D471D4-FC28-E251-5615-E8A9F75A8265}"/>
              </a:ext>
            </a:extLst>
          </p:cNvPr>
          <p:cNvSpPr/>
          <p:nvPr/>
        </p:nvSpPr>
        <p:spPr>
          <a:xfrm>
            <a:off x="11309334" y="2024671"/>
            <a:ext cx="5050694" cy="2226481"/>
          </a:xfrm>
          <a:prstGeom prst="roundRect">
            <a:avLst/>
          </a:prstGeom>
          <a:solidFill>
            <a:srgbClr val="77BC43"/>
          </a:solidFill>
        </p:spPr>
        <p:txBody>
          <a:bodyPr wrap="square" lIns="0" tIns="0" rIns="0" bIns="0" rtlCol="0"/>
          <a:lstStyle/>
          <a:p>
            <a:endParaRPr lang="en-US" sz="3600">
              <a:latin typeface="Source Sans Pro" panose="020B0503030403020204" pitchFamily="34" charset="0"/>
              <a:ea typeface="Source Sans Pro" panose="020B0503030403020204" pitchFamily="34" charset="0"/>
            </a:endParaRPr>
          </a:p>
        </p:txBody>
      </p:sp>
      <p:sp>
        <p:nvSpPr>
          <p:cNvPr id="23" name="TextBox 22">
            <a:extLst>
              <a:ext uri="{FF2B5EF4-FFF2-40B4-BE49-F238E27FC236}">
                <a16:creationId xmlns:a16="http://schemas.microsoft.com/office/drawing/2014/main" id="{C93841F1-8B15-CA8F-486D-7AF0DB07C0A7}"/>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3" name="object 39">
            <a:extLst>
              <a:ext uri="{FF2B5EF4-FFF2-40B4-BE49-F238E27FC236}">
                <a16:creationId xmlns:a16="http://schemas.microsoft.com/office/drawing/2014/main" id="{D271E07F-6B2A-0BD8-C9F6-479A0715049B}"/>
              </a:ext>
            </a:extLst>
          </p:cNvPr>
          <p:cNvSpPr txBox="1">
            <a:spLocks/>
          </p:cNvSpPr>
          <p:nvPr/>
        </p:nvSpPr>
        <p:spPr>
          <a:xfrm>
            <a:off x="1770403" y="975319"/>
            <a:ext cx="6778415" cy="1781257"/>
          </a:xfrm>
          <a:prstGeom prst="rect">
            <a:avLst/>
          </a:prstGeom>
        </p:spPr>
        <p:txBody>
          <a:bodyPr vert="horz" wrap="square" lIns="0" tIns="11430" rIns="0" bIns="0" rtlCol="0" anchor="t">
            <a:spAutoFit/>
          </a:bodyPr>
          <a:lstStyle>
            <a:lvl1pPr>
              <a:defRPr>
                <a:latin typeface="+mj-lt"/>
                <a:ea typeface="+mj-ea"/>
                <a:cs typeface="+mj-cs"/>
              </a:defRPr>
            </a:lvl1pPr>
          </a:lstStyle>
          <a:p>
            <a:pPr marL="9525" rtl="0">
              <a:spcBef>
                <a:spcPts val="90"/>
              </a:spcBef>
            </a:pPr>
            <a:r>
              <a:rPr lang="en-US" sz="8000" spc="139" dirty="0" err="1">
                <a:solidFill>
                  <a:srgbClr val="76BC21"/>
                </a:solidFill>
                <a:latin typeface="Source Sans Pro Black"/>
                <a:ea typeface="Source Sans Pro Black"/>
                <a:cs typeface="Calibri"/>
              </a:rPr>
              <a:t>Alareeb</a:t>
            </a:r>
            <a:r>
              <a:rPr lang="en-US" sz="8000" dirty="0">
                <a:solidFill>
                  <a:srgbClr val="76BC21"/>
                </a:solidFill>
                <a:latin typeface="Source Sans Pro Black"/>
                <a:ea typeface="Source Sans Pro Black"/>
                <a:cs typeface="Calibri"/>
              </a:rPr>
              <a:t> </a:t>
            </a:r>
            <a:r>
              <a:rPr lang="en-US" sz="11500" spc="338" baseline="-2290" dirty="0">
                <a:solidFill>
                  <a:srgbClr val="76BC21"/>
                </a:solidFill>
                <a:latin typeface="Source Sans Pro Black"/>
                <a:ea typeface="Source Sans Pro Black"/>
                <a:cs typeface="Calibri"/>
              </a:rPr>
              <a:t>ICT</a:t>
            </a:r>
            <a:endParaRPr lang="en-US" sz="5400" dirty="0">
              <a:solidFill>
                <a:srgbClr val="0076C8"/>
              </a:solidFill>
              <a:latin typeface="Source Sans Pro Light" panose="020B0403030403020204" pitchFamily="34" charset="0"/>
              <a:ea typeface="Source Sans Pro Light" panose="020B0403030403020204" pitchFamily="34" charset="0"/>
              <a:cs typeface="Calibri"/>
            </a:endParaRPr>
          </a:p>
        </p:txBody>
      </p:sp>
      <p:sp>
        <p:nvSpPr>
          <p:cNvPr id="10" name="object 9">
            <a:extLst>
              <a:ext uri="{FF2B5EF4-FFF2-40B4-BE49-F238E27FC236}">
                <a16:creationId xmlns:a16="http://schemas.microsoft.com/office/drawing/2014/main" id="{DF20C5C7-BCD5-CE0B-DF05-4158859D82FC}"/>
              </a:ext>
            </a:extLst>
          </p:cNvPr>
          <p:cNvSpPr txBox="1"/>
          <p:nvPr/>
        </p:nvSpPr>
        <p:spPr>
          <a:xfrm>
            <a:off x="1656881" y="3961727"/>
            <a:ext cx="14246523" cy="2743828"/>
          </a:xfrm>
          <a:prstGeom prst="rect">
            <a:avLst/>
          </a:prstGeom>
        </p:spPr>
        <p:txBody>
          <a:bodyPr vert="horz" wrap="square" lIns="0" tIns="9525" rIns="0" bIns="0" rtlCol="0" anchor="t">
            <a:spAutoFit/>
          </a:bodyPr>
          <a:lstStyle/>
          <a:p>
            <a:pPr marL="352425" indent="-342900" algn="l">
              <a:lnSpc>
                <a:spcPct val="150000"/>
              </a:lnSpc>
              <a:buFont typeface="Arial"/>
              <a:buChar char="•"/>
            </a:pPr>
            <a:r>
              <a:rPr lang="en-US" sz="2000" b="1" dirty="0">
                <a:solidFill>
                  <a:schemeClr val="tx1">
                    <a:lumMod val="75000"/>
                    <a:lumOff val="25000"/>
                  </a:schemeClr>
                </a:solidFill>
                <a:latin typeface="Source Sans Pro"/>
                <a:ea typeface="Source Sans Pro"/>
              </a:rPr>
              <a:t>Streamline operations:</a:t>
            </a:r>
            <a:r>
              <a:rPr lang="en-US" sz="2000" dirty="0">
                <a:solidFill>
                  <a:schemeClr val="tx1">
                    <a:lumMod val="75000"/>
                    <a:lumOff val="25000"/>
                  </a:schemeClr>
                </a:solidFill>
                <a:latin typeface="Source Sans Pro"/>
                <a:ea typeface="Source Sans Pro"/>
              </a:rPr>
              <a:t> Boost efficiency, reduce costs, and optimize workflows.</a:t>
            </a:r>
            <a:endParaRPr lang="en-US" sz="2000" dirty="0">
              <a:solidFill>
                <a:schemeClr val="tx1">
                  <a:lumMod val="75000"/>
                  <a:lumOff val="25000"/>
                </a:schemeClr>
              </a:solidFill>
            </a:endParaRPr>
          </a:p>
          <a:p>
            <a:pPr marL="352425" indent="-342900" algn="l">
              <a:lnSpc>
                <a:spcPct val="150000"/>
              </a:lnSpc>
              <a:buFont typeface="Arial"/>
              <a:buChar char="•"/>
            </a:pPr>
            <a:r>
              <a:rPr lang="en-US" sz="2000" b="1" dirty="0">
                <a:solidFill>
                  <a:schemeClr val="tx1">
                    <a:lumMod val="75000"/>
                    <a:lumOff val="25000"/>
                  </a:schemeClr>
                </a:solidFill>
                <a:latin typeface="Source Sans Pro"/>
                <a:ea typeface="Source Sans Pro"/>
              </a:rPr>
              <a:t>Enhance customer experience:</a:t>
            </a:r>
            <a:r>
              <a:rPr lang="en-US" sz="2000" dirty="0">
                <a:solidFill>
                  <a:schemeClr val="tx1">
                    <a:lumMod val="75000"/>
                    <a:lumOff val="25000"/>
                  </a:schemeClr>
                </a:solidFill>
                <a:latin typeface="Source Sans Pro"/>
                <a:ea typeface="Source Sans Pro"/>
              </a:rPr>
              <a:t> Deliver seamless, personalized interactions across channels.</a:t>
            </a:r>
          </a:p>
          <a:p>
            <a:pPr marL="352425" indent="-342900" algn="l">
              <a:lnSpc>
                <a:spcPct val="150000"/>
              </a:lnSpc>
              <a:buFont typeface="Arial"/>
              <a:buChar char="•"/>
            </a:pPr>
            <a:r>
              <a:rPr lang="en-US" sz="2000" b="1" dirty="0">
                <a:solidFill>
                  <a:schemeClr val="tx1">
                    <a:lumMod val="75000"/>
                    <a:lumOff val="25000"/>
                  </a:schemeClr>
                </a:solidFill>
                <a:latin typeface="Source Sans Pro"/>
                <a:ea typeface="Source Sans Pro"/>
              </a:rPr>
              <a:t>Drive innovation:</a:t>
            </a:r>
            <a:r>
              <a:rPr lang="en-US" sz="2000" dirty="0">
                <a:solidFill>
                  <a:schemeClr val="tx1">
                    <a:lumMod val="75000"/>
                    <a:lumOff val="25000"/>
                  </a:schemeClr>
                </a:solidFill>
                <a:latin typeface="Source Sans Pro"/>
                <a:ea typeface="Source Sans Pro"/>
              </a:rPr>
              <a:t> Embrace cutting-edge technologies to stay ahead of the curve.</a:t>
            </a:r>
          </a:p>
          <a:p>
            <a:pPr marL="352425" indent="-342900" algn="l">
              <a:lnSpc>
                <a:spcPct val="150000"/>
              </a:lnSpc>
              <a:buFont typeface="Arial"/>
              <a:buChar char="•"/>
            </a:pPr>
            <a:r>
              <a:rPr lang="en-US" sz="2000" b="1" dirty="0">
                <a:solidFill>
                  <a:schemeClr val="tx1">
                    <a:lumMod val="75000"/>
                    <a:lumOff val="25000"/>
                  </a:schemeClr>
                </a:solidFill>
                <a:latin typeface="Source Sans Pro"/>
                <a:ea typeface="Source Sans Pro"/>
              </a:rPr>
              <a:t>Gain agility and scalability: </a:t>
            </a:r>
            <a:r>
              <a:rPr lang="en-US" sz="2000" dirty="0">
                <a:solidFill>
                  <a:schemeClr val="tx1">
                    <a:lumMod val="75000"/>
                    <a:lumOff val="25000"/>
                  </a:schemeClr>
                </a:solidFill>
                <a:latin typeface="Source Sans Pro"/>
                <a:ea typeface="Source Sans Pro"/>
              </a:rPr>
              <a:t>Adapt to changing market demands with ease.</a:t>
            </a:r>
          </a:p>
          <a:p>
            <a:pPr marL="352425" indent="-342900" algn="l">
              <a:lnSpc>
                <a:spcPct val="150000"/>
              </a:lnSpc>
              <a:buFont typeface="Arial"/>
              <a:buChar char="•"/>
            </a:pPr>
            <a:r>
              <a:rPr lang="en-US" sz="2000" b="1" dirty="0">
                <a:solidFill>
                  <a:schemeClr val="tx1">
                    <a:lumMod val="75000"/>
                    <a:lumOff val="25000"/>
                  </a:schemeClr>
                </a:solidFill>
                <a:latin typeface="Source Sans Pro"/>
                <a:ea typeface="Source Sans Pro"/>
              </a:rPr>
              <a:t>Empower your workforce:</a:t>
            </a:r>
            <a:r>
              <a:rPr lang="en-US" sz="2000" dirty="0">
                <a:solidFill>
                  <a:schemeClr val="tx1">
                    <a:lumMod val="75000"/>
                    <a:lumOff val="25000"/>
                  </a:schemeClr>
                </a:solidFill>
                <a:latin typeface="Source Sans Pro"/>
                <a:ea typeface="Source Sans Pro"/>
              </a:rPr>
              <a:t> Equip your team with the tools and skills for digital success.</a:t>
            </a:r>
          </a:p>
          <a:p>
            <a:pPr marL="9525" marR="3810">
              <a:lnSpc>
                <a:spcPct val="150000"/>
              </a:lnSpc>
              <a:spcBef>
                <a:spcPts val="75"/>
              </a:spcBef>
            </a:pPr>
            <a:endParaRPr sz="2000" dirty="0">
              <a:solidFill>
                <a:schemeClr val="tx1">
                  <a:lumMod val="75000"/>
                  <a:lumOff val="25000"/>
                </a:schemeClr>
              </a:solidFill>
              <a:latin typeface="Source Sans Pro" panose="020B0503030403020204" pitchFamily="34" charset="0"/>
              <a:ea typeface="Source Sans Pro" panose="020B0503030403020204" pitchFamily="34" charset="0"/>
              <a:cs typeface="Calibri"/>
            </a:endParaRPr>
          </a:p>
        </p:txBody>
      </p:sp>
      <p:sp>
        <p:nvSpPr>
          <p:cNvPr id="22" name="object 17">
            <a:extLst>
              <a:ext uri="{FF2B5EF4-FFF2-40B4-BE49-F238E27FC236}">
                <a16:creationId xmlns:a16="http://schemas.microsoft.com/office/drawing/2014/main" id="{1EFE1B7B-C547-FB17-D210-D33F1679F8C0}"/>
              </a:ext>
            </a:extLst>
          </p:cNvPr>
          <p:cNvSpPr txBox="1"/>
          <p:nvPr/>
        </p:nvSpPr>
        <p:spPr>
          <a:xfrm>
            <a:off x="11848336" y="2255540"/>
            <a:ext cx="3972689" cy="1733167"/>
          </a:xfrm>
          <a:prstGeom prst="rect">
            <a:avLst/>
          </a:prstGeom>
        </p:spPr>
        <p:txBody>
          <a:bodyPr vert="horz" wrap="square" lIns="0" tIns="9525" rIns="0" bIns="0" rtlCol="0" anchor="t">
            <a:spAutoFit/>
          </a:bodyPr>
          <a:lstStyle/>
          <a:p>
            <a:pPr marL="9525" marR="3810" algn="l">
              <a:spcBef>
                <a:spcPts val="75"/>
              </a:spcBef>
            </a:pPr>
            <a:r>
              <a:rPr lang="en-US" sz="2800" dirty="0">
                <a:solidFill>
                  <a:srgbClr val="FFFFFF"/>
                </a:solidFill>
                <a:latin typeface="Source Sans 3 ExtraLight" panose="020B0303030403020204" pitchFamily="34" charset="0"/>
                <a:ea typeface="Source Sans Pro"/>
              </a:rPr>
              <a:t>Unlock new value for your business with </a:t>
            </a:r>
            <a:r>
              <a:rPr lang="en-US" sz="2800" dirty="0" err="1">
                <a:solidFill>
                  <a:srgbClr val="FFFFFF"/>
                </a:solidFill>
                <a:latin typeface="Source Sans 3 ExtraLight" panose="020B0303030403020204" pitchFamily="34" charset="0"/>
                <a:ea typeface="Source Sans Pro"/>
              </a:rPr>
              <a:t>AlareebICT's</a:t>
            </a:r>
            <a:r>
              <a:rPr lang="en-US" sz="2800" dirty="0">
                <a:solidFill>
                  <a:srgbClr val="FFFFFF"/>
                </a:solidFill>
                <a:latin typeface="Source Sans 3 ExtraLight" panose="020B0303030403020204" pitchFamily="34" charset="0"/>
                <a:ea typeface="Source Sans Pro"/>
              </a:rPr>
              <a:t> expert guidance. </a:t>
            </a:r>
            <a:br>
              <a:rPr lang="en-US" sz="2800" dirty="0">
                <a:solidFill>
                  <a:srgbClr val="FFFFFF"/>
                </a:solidFill>
                <a:latin typeface="Source Sans 3 ExtraLight" panose="020B0303030403020204" pitchFamily="34" charset="0"/>
                <a:ea typeface="Source Sans Pro"/>
              </a:rPr>
            </a:br>
            <a:r>
              <a:rPr lang="en-US" sz="2800" dirty="0">
                <a:solidFill>
                  <a:srgbClr val="FFFFFF"/>
                </a:solidFill>
                <a:latin typeface="Source Sans 3 ExtraLight" panose="020B0303030403020204" pitchFamily="34" charset="0"/>
                <a:ea typeface="Source Sans Pro"/>
              </a:rPr>
              <a:t>We empower you to:</a:t>
            </a:r>
          </a:p>
        </p:txBody>
      </p:sp>
      <p:pic>
        <p:nvPicPr>
          <p:cNvPr id="55" name="Graphic 54">
            <a:extLst>
              <a:ext uri="{FF2B5EF4-FFF2-40B4-BE49-F238E27FC236}">
                <a16:creationId xmlns:a16="http://schemas.microsoft.com/office/drawing/2014/main" id="{026F9AA2-D60F-6641-4686-D8CCBBB991C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14400" y="157163"/>
            <a:ext cx="1509712" cy="503237"/>
          </a:xfrm>
          <a:prstGeom prst="rect">
            <a:avLst/>
          </a:prstGeom>
        </p:spPr>
      </p:pic>
      <p:sp>
        <p:nvSpPr>
          <p:cNvPr id="4" name="Rectangle 3">
            <a:hlinkClick r:id="" action="ppaction://hlinkshowjump?jump=nextslide"/>
            <a:extLst>
              <a:ext uri="{FF2B5EF4-FFF2-40B4-BE49-F238E27FC236}">
                <a16:creationId xmlns:a16="http://schemas.microsoft.com/office/drawing/2014/main" id="{8B93D10C-30FD-5843-F965-5A24F9713757}"/>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 action="ppaction://hlinkshowjump?jump=previousslide"/>
            <a:extLst>
              <a:ext uri="{FF2B5EF4-FFF2-40B4-BE49-F238E27FC236}">
                <a16:creationId xmlns:a16="http://schemas.microsoft.com/office/drawing/2014/main" id="{7DEBF947-D768-01FD-9446-FFB5385C74D8}"/>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hlinkClick r:id="" action="ppaction://hlinkshowjump?jump=previousslide"/>
            <a:extLst>
              <a:ext uri="{FF2B5EF4-FFF2-40B4-BE49-F238E27FC236}">
                <a16:creationId xmlns:a16="http://schemas.microsoft.com/office/drawing/2014/main" id="{8977EC1D-6AB9-9ACD-054A-830C12228F4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flipV="1">
            <a:off x="17025950" y="9465689"/>
            <a:ext cx="342900" cy="342900"/>
          </a:xfrm>
          <a:prstGeom prst="rect">
            <a:avLst/>
          </a:prstGeom>
        </p:spPr>
      </p:pic>
      <p:pic>
        <p:nvPicPr>
          <p:cNvPr id="13" name="Graphic 12">
            <a:hlinkClick r:id="" action="ppaction://hlinkshowjump?jump=nextslide"/>
            <a:extLst>
              <a:ext uri="{FF2B5EF4-FFF2-40B4-BE49-F238E27FC236}">
                <a16:creationId xmlns:a16="http://schemas.microsoft.com/office/drawing/2014/main" id="{02E71977-703B-86AF-63F3-C2CA9187A4A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flipV="1">
            <a:off x="17726025" y="9455647"/>
            <a:ext cx="342900" cy="342900"/>
          </a:xfrm>
          <a:prstGeom prst="rect">
            <a:avLst/>
          </a:prstGeom>
        </p:spPr>
      </p:pic>
      <p:sp>
        <p:nvSpPr>
          <p:cNvPr id="6" name="object 39">
            <a:extLst>
              <a:ext uri="{FF2B5EF4-FFF2-40B4-BE49-F238E27FC236}">
                <a16:creationId xmlns:a16="http://schemas.microsoft.com/office/drawing/2014/main" id="{56EF488A-ED06-B897-1179-30BCF5151BF2}"/>
              </a:ext>
            </a:extLst>
          </p:cNvPr>
          <p:cNvSpPr txBox="1">
            <a:spLocks/>
          </p:cNvSpPr>
          <p:nvPr/>
        </p:nvSpPr>
        <p:spPr>
          <a:xfrm>
            <a:off x="1770403" y="2408111"/>
            <a:ext cx="8766816" cy="1242648"/>
          </a:xfrm>
          <a:prstGeom prst="rect">
            <a:avLst/>
          </a:prstGeom>
        </p:spPr>
        <p:txBody>
          <a:bodyPr vert="horz" wrap="square" lIns="0" tIns="11430" rIns="0" bIns="0" rtlCol="0" anchor="t">
            <a:spAutoFit/>
          </a:bodyPr>
          <a:lstStyle>
            <a:lvl1pPr>
              <a:defRPr>
                <a:latin typeface="+mj-lt"/>
                <a:ea typeface="+mj-ea"/>
                <a:cs typeface="+mj-cs"/>
              </a:defRPr>
            </a:lvl1pPr>
          </a:lstStyle>
          <a:p>
            <a:pPr marL="9525" rtl="0">
              <a:spcBef>
                <a:spcPts val="90"/>
              </a:spcBef>
            </a:pPr>
            <a:r>
              <a:rPr lang="en-US" sz="8000" spc="-17" baseline="-2290" dirty="0">
                <a:solidFill>
                  <a:srgbClr val="0076C8"/>
                </a:solidFill>
                <a:latin typeface="Source Sans Pro Light" panose="020B0403030403020204" pitchFamily="34" charset="0"/>
                <a:ea typeface="Source Sans Pro Light" panose="020B0403030403020204" pitchFamily="34" charset="0"/>
                <a:cs typeface="+mj-lt"/>
              </a:rPr>
              <a:t>Digital Transformation </a:t>
            </a:r>
            <a:r>
              <a:rPr lang="en-US" sz="8000" spc="-17" baseline="-2290" dirty="0">
                <a:solidFill>
                  <a:srgbClr val="0076C8"/>
                </a:solidFill>
                <a:latin typeface="Source Sans Pro Light" panose="020B0403030403020204" pitchFamily="34" charset="0"/>
                <a:ea typeface="Source Sans Pro Light" panose="020B0403030403020204" pitchFamily="34" charset="0"/>
                <a:cs typeface="Calibri"/>
              </a:rPr>
              <a:t>Value</a:t>
            </a:r>
            <a:endParaRPr lang="en-US" sz="5400" dirty="0">
              <a:solidFill>
                <a:srgbClr val="0076C8"/>
              </a:solidFill>
              <a:latin typeface="Source Sans Pro Light" panose="020B0403030403020204" pitchFamily="34" charset="0"/>
              <a:ea typeface="Source Sans Pro Light" panose="020B0403030403020204" pitchFamily="34" charset="0"/>
              <a:cs typeface="Calibri"/>
            </a:endParaRPr>
          </a:p>
        </p:txBody>
      </p:sp>
      <p:sp>
        <p:nvSpPr>
          <p:cNvPr id="26" name="Rectangle: Rounded Corners 25">
            <a:extLst>
              <a:ext uri="{FF2B5EF4-FFF2-40B4-BE49-F238E27FC236}">
                <a16:creationId xmlns:a16="http://schemas.microsoft.com/office/drawing/2014/main" id="{E32ED681-42B2-2FCF-E9EF-E49CA17DB597}"/>
              </a:ext>
            </a:extLst>
          </p:cNvPr>
          <p:cNvSpPr/>
          <p:nvPr/>
        </p:nvSpPr>
        <p:spPr>
          <a:xfrm>
            <a:off x="1656881" y="7060203"/>
            <a:ext cx="8563795" cy="1872525"/>
          </a:xfrm>
          <a:prstGeom prst="roundRect">
            <a:avLst/>
          </a:prstGeom>
          <a:solidFill>
            <a:srgbClr val="77BC43"/>
          </a:solidFill>
        </p:spPr>
        <p:txBody>
          <a:bodyPr wrap="square" lIns="0" tIns="0" rIns="0" bIns="0" rtlCol="0"/>
          <a:lstStyle/>
          <a:p>
            <a:endParaRPr lang="en-US" sz="3600">
              <a:latin typeface="Source Sans Pro" panose="020B0503030403020204" pitchFamily="34" charset="0"/>
              <a:ea typeface="Source Sans Pro" panose="020B0503030403020204" pitchFamily="34" charset="0"/>
            </a:endParaRPr>
          </a:p>
        </p:txBody>
      </p:sp>
      <p:sp>
        <p:nvSpPr>
          <p:cNvPr id="27" name="object 25">
            <a:extLst>
              <a:ext uri="{FF2B5EF4-FFF2-40B4-BE49-F238E27FC236}">
                <a16:creationId xmlns:a16="http://schemas.microsoft.com/office/drawing/2014/main" id="{1C40B6D7-CB89-C8FC-A257-C1DC63290A54}"/>
              </a:ext>
            </a:extLst>
          </p:cNvPr>
          <p:cNvSpPr txBox="1"/>
          <p:nvPr/>
        </p:nvSpPr>
        <p:spPr>
          <a:xfrm>
            <a:off x="2242929" y="7560769"/>
            <a:ext cx="7508868" cy="871392"/>
          </a:xfrm>
          <a:prstGeom prst="rect">
            <a:avLst/>
          </a:prstGeom>
        </p:spPr>
        <p:txBody>
          <a:bodyPr vert="horz" wrap="square" lIns="0" tIns="9525" rIns="0" bIns="0" rtlCol="0" anchor="t">
            <a:spAutoFit/>
          </a:bodyPr>
          <a:lstStyle/>
          <a:p>
            <a:pPr marL="9525" marR="3810">
              <a:spcBef>
                <a:spcPts val="75"/>
              </a:spcBef>
            </a:pPr>
            <a:r>
              <a:rPr lang="en-US" sz="2800" dirty="0">
                <a:solidFill>
                  <a:srgbClr val="FFFFFF"/>
                </a:solidFill>
                <a:latin typeface="Source Sans 3 ExtraLight" panose="020B0303030403020204" pitchFamily="34" charset="0"/>
                <a:ea typeface="Source Sans Pro"/>
              </a:rPr>
              <a:t>Partner with </a:t>
            </a:r>
            <a:r>
              <a:rPr lang="en-US" sz="2800" dirty="0" err="1">
                <a:solidFill>
                  <a:srgbClr val="FFFFFF"/>
                </a:solidFill>
                <a:latin typeface="Source Sans 3 ExtraLight" panose="020B0303030403020204" pitchFamily="34" charset="0"/>
                <a:ea typeface="Source Sans Pro"/>
              </a:rPr>
              <a:t>AlareebICT</a:t>
            </a:r>
            <a:r>
              <a:rPr lang="en-US" sz="2800" dirty="0">
                <a:solidFill>
                  <a:srgbClr val="FFFFFF"/>
                </a:solidFill>
                <a:latin typeface="Source Sans 3 ExtraLight" panose="020B0303030403020204" pitchFamily="34" charset="0"/>
                <a:ea typeface="Source Sans Pro"/>
              </a:rPr>
              <a:t> and unleash the power of Digital Transformation for your business.</a:t>
            </a:r>
          </a:p>
        </p:txBody>
      </p:sp>
      <p:sp>
        <p:nvSpPr>
          <p:cNvPr id="7" name="object 9">
            <a:extLst>
              <a:ext uri="{FF2B5EF4-FFF2-40B4-BE49-F238E27FC236}">
                <a16:creationId xmlns:a16="http://schemas.microsoft.com/office/drawing/2014/main" id="{4E48D638-EE2F-10C4-A575-28A14D9AE5EB}"/>
              </a:ext>
            </a:extLst>
          </p:cNvPr>
          <p:cNvSpPr txBox="1"/>
          <p:nvPr/>
        </p:nvSpPr>
        <p:spPr>
          <a:xfrm rot="1003260">
            <a:off x="14489437" y="6967649"/>
            <a:ext cx="685616" cy="1024800"/>
          </a:xfrm>
          <a:prstGeom prst="rect">
            <a:avLst/>
          </a:prstGeom>
        </p:spPr>
        <p:txBody>
          <a:bodyPr vert="horz" wrap="square" lIns="0" tIns="9049" rIns="0" bIns="0" rtlCol="0">
            <a:spAutoFit/>
          </a:bodyPr>
          <a:lstStyle/>
          <a:p>
            <a:pPr marL="9526">
              <a:spcBef>
                <a:spcPts val="71"/>
              </a:spcBef>
            </a:pPr>
            <a:r>
              <a:rPr sz="6600" spc="158" dirty="0">
                <a:solidFill>
                  <a:srgbClr val="76BC21"/>
                </a:solidFill>
                <a:latin typeface="Source Sans Pro Black" panose="020B0803030403020204" pitchFamily="34" charset="0"/>
                <a:ea typeface="Source Sans Pro Black" panose="020B0803030403020204" pitchFamily="34" charset="0"/>
                <a:cs typeface="Calibri"/>
              </a:rPr>
              <a:t>?</a:t>
            </a:r>
            <a:endParaRPr sz="6600" dirty="0">
              <a:solidFill>
                <a:srgbClr val="76BC21"/>
              </a:solidFill>
              <a:latin typeface="Source Sans Pro Black" panose="020B0803030403020204" pitchFamily="34" charset="0"/>
              <a:ea typeface="Source Sans Pro Black" panose="020B0803030403020204" pitchFamily="34" charset="0"/>
              <a:cs typeface="Calibri"/>
            </a:endParaRPr>
          </a:p>
        </p:txBody>
      </p:sp>
    </p:spTree>
    <p:extLst>
      <p:ext uri="{BB962C8B-B14F-4D97-AF65-F5344CB8AC3E}">
        <p14:creationId xmlns:p14="http://schemas.microsoft.com/office/powerpoint/2010/main" val="40695718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A5DC29-1335-D327-CD29-E7F707095180}"/>
              </a:ext>
            </a:extLst>
          </p:cNvPr>
          <p:cNvSpPr>
            <a:spLocks/>
          </p:cNvSpPr>
          <p:nvPr/>
        </p:nvSpPr>
        <p:spPr>
          <a:xfrm>
            <a:off x="923925" y="812800"/>
            <a:ext cx="17297400"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93841F1-8B15-CA8F-486D-7AF0DB07C0A7}"/>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4" name="object 3">
            <a:extLst>
              <a:ext uri="{FF2B5EF4-FFF2-40B4-BE49-F238E27FC236}">
                <a16:creationId xmlns:a16="http://schemas.microsoft.com/office/drawing/2014/main" id="{3F163146-645E-AADA-704D-79EB7548F587}"/>
              </a:ext>
            </a:extLst>
          </p:cNvPr>
          <p:cNvSpPr txBox="1"/>
          <p:nvPr/>
        </p:nvSpPr>
        <p:spPr>
          <a:xfrm>
            <a:off x="1971452" y="3199351"/>
            <a:ext cx="5292128" cy="841095"/>
          </a:xfrm>
          <a:prstGeom prst="rect">
            <a:avLst/>
          </a:prstGeom>
        </p:spPr>
        <p:txBody>
          <a:bodyPr vert="horz" wrap="square" lIns="0" tIns="10001" rIns="0" bIns="0" rtlCol="0">
            <a:spAutoFit/>
          </a:bodyPr>
          <a:lstStyle/>
          <a:p>
            <a:pPr marL="9526">
              <a:spcBef>
                <a:spcPts val="79"/>
              </a:spcBef>
            </a:pPr>
            <a:r>
              <a:rPr sz="5400" spc="-15">
                <a:solidFill>
                  <a:srgbClr val="FFFFFF"/>
                </a:solidFill>
                <a:latin typeface="Source Sans Pro ExtraLight" panose="020B0303030403020204" pitchFamily="34" charset="0"/>
                <a:ea typeface="Source Sans Pro ExtraLight" panose="020B0303030403020204" pitchFamily="34" charset="0"/>
                <a:cs typeface="Calibri"/>
              </a:rPr>
              <a:t>Will</a:t>
            </a:r>
            <a:r>
              <a:rPr sz="5400" spc="-41">
                <a:solidFill>
                  <a:srgbClr val="FFFFFF"/>
                </a:solidFill>
                <a:latin typeface="Source Sans Pro ExtraLight" panose="020B0303030403020204" pitchFamily="34" charset="0"/>
                <a:ea typeface="Source Sans Pro ExtraLight" panose="020B0303030403020204" pitchFamily="34" charset="0"/>
                <a:cs typeface="Calibri"/>
              </a:rPr>
              <a:t> </a:t>
            </a:r>
            <a:r>
              <a:rPr sz="5400">
                <a:solidFill>
                  <a:srgbClr val="FFFFFF"/>
                </a:solidFill>
                <a:latin typeface="Source Sans Pro ExtraLight" panose="020B0303030403020204" pitchFamily="34" charset="0"/>
                <a:ea typeface="Source Sans Pro ExtraLight" panose="020B0303030403020204" pitchFamily="34" charset="0"/>
                <a:cs typeface="Calibri"/>
              </a:rPr>
              <a:t>your</a:t>
            </a:r>
            <a:r>
              <a:rPr sz="5400" spc="-38">
                <a:solidFill>
                  <a:srgbClr val="FFFFFF"/>
                </a:solidFill>
                <a:latin typeface="Source Sans Pro ExtraLight" panose="020B0303030403020204" pitchFamily="34" charset="0"/>
                <a:ea typeface="Source Sans Pro ExtraLight" panose="020B0303030403020204" pitchFamily="34" charset="0"/>
                <a:cs typeface="Calibri"/>
              </a:rPr>
              <a:t> </a:t>
            </a:r>
            <a:r>
              <a:rPr sz="5400" spc="34">
                <a:solidFill>
                  <a:srgbClr val="FFFFFF"/>
                </a:solidFill>
                <a:latin typeface="Source Sans Pro ExtraLight" panose="020B0303030403020204" pitchFamily="34" charset="0"/>
                <a:ea typeface="Source Sans Pro ExtraLight" panose="020B0303030403020204" pitchFamily="34" charset="0"/>
                <a:cs typeface="Calibri"/>
              </a:rPr>
              <a:t>Company</a:t>
            </a:r>
            <a:endParaRPr sz="5400">
              <a:latin typeface="Source Sans Pro ExtraLight" panose="020B0303030403020204" pitchFamily="34" charset="0"/>
              <a:ea typeface="Source Sans Pro ExtraLight" panose="020B0303030403020204" pitchFamily="34" charset="0"/>
              <a:cs typeface="Calibri"/>
            </a:endParaRPr>
          </a:p>
        </p:txBody>
      </p:sp>
      <p:sp>
        <p:nvSpPr>
          <p:cNvPr id="5" name="object 4">
            <a:extLst>
              <a:ext uri="{FF2B5EF4-FFF2-40B4-BE49-F238E27FC236}">
                <a16:creationId xmlns:a16="http://schemas.microsoft.com/office/drawing/2014/main" id="{F516066B-768B-B804-B9AC-0284BF0163F2}"/>
              </a:ext>
            </a:extLst>
          </p:cNvPr>
          <p:cNvSpPr txBox="1"/>
          <p:nvPr/>
        </p:nvSpPr>
        <p:spPr>
          <a:xfrm>
            <a:off x="2028823" y="6331747"/>
            <a:ext cx="2318134" cy="748762"/>
          </a:xfrm>
          <a:prstGeom prst="rect">
            <a:avLst/>
          </a:prstGeom>
        </p:spPr>
        <p:txBody>
          <a:bodyPr vert="horz" wrap="square" lIns="0" tIns="10001" rIns="0" bIns="0" rtlCol="0">
            <a:spAutoFit/>
          </a:bodyPr>
          <a:lstStyle/>
          <a:p>
            <a:pPr marL="9526">
              <a:spcBef>
                <a:spcPts val="79"/>
              </a:spcBef>
            </a:pPr>
            <a:r>
              <a:rPr sz="4800" spc="53">
                <a:solidFill>
                  <a:srgbClr val="FFFFFF"/>
                </a:solidFill>
                <a:latin typeface="Source Sans Pro ExtraLight" panose="020B0303030403020204" pitchFamily="34" charset="0"/>
                <a:ea typeface="Source Sans Pro ExtraLight" panose="020B0303030403020204" pitchFamily="34" charset="0"/>
                <a:cs typeface="Calibri"/>
              </a:rPr>
              <a:t>a</a:t>
            </a:r>
            <a:r>
              <a:rPr sz="4800" spc="-60">
                <a:solidFill>
                  <a:srgbClr val="FFFFFF"/>
                </a:solidFill>
                <a:latin typeface="Source Sans Pro ExtraLight" panose="020B0303030403020204" pitchFamily="34" charset="0"/>
                <a:ea typeface="Source Sans Pro ExtraLight" panose="020B0303030403020204" pitchFamily="34" charset="0"/>
                <a:cs typeface="Calibri"/>
              </a:rPr>
              <a:t> </a:t>
            </a:r>
            <a:r>
              <a:rPr sz="4800" spc="-8">
                <a:solidFill>
                  <a:srgbClr val="FFFFFF"/>
                </a:solidFill>
                <a:latin typeface="Source Sans Pro ExtraLight" panose="020B0303030403020204" pitchFamily="34" charset="0"/>
                <a:ea typeface="Source Sans Pro ExtraLight" panose="020B0303030403020204" pitchFamily="34" charset="0"/>
                <a:cs typeface="Calibri"/>
              </a:rPr>
              <a:t>Digital</a:t>
            </a:r>
            <a:endParaRPr sz="4800">
              <a:latin typeface="Source Sans Pro ExtraLight" panose="020B0303030403020204" pitchFamily="34" charset="0"/>
              <a:ea typeface="Source Sans Pro ExtraLight" panose="020B0303030403020204" pitchFamily="34" charset="0"/>
              <a:cs typeface="Calibri"/>
            </a:endParaRPr>
          </a:p>
        </p:txBody>
      </p:sp>
      <p:sp>
        <p:nvSpPr>
          <p:cNvPr id="6" name="object 5">
            <a:extLst>
              <a:ext uri="{FF2B5EF4-FFF2-40B4-BE49-F238E27FC236}">
                <a16:creationId xmlns:a16="http://schemas.microsoft.com/office/drawing/2014/main" id="{DA9BCD80-FC5E-8CED-83FF-0EECDE0F258A}"/>
              </a:ext>
            </a:extLst>
          </p:cNvPr>
          <p:cNvSpPr txBox="1"/>
          <p:nvPr/>
        </p:nvSpPr>
        <p:spPr>
          <a:xfrm>
            <a:off x="2028825" y="6706128"/>
            <a:ext cx="4917421" cy="1001524"/>
          </a:xfrm>
          <a:prstGeom prst="rect">
            <a:avLst/>
          </a:prstGeom>
        </p:spPr>
        <p:txBody>
          <a:bodyPr vert="horz" wrap="square" lIns="0" tIns="10001" rIns="0" bIns="0" rtlCol="0">
            <a:spAutoFit/>
          </a:bodyPr>
          <a:lstStyle/>
          <a:p>
            <a:pPr marL="9526">
              <a:lnSpc>
                <a:spcPct val="150000"/>
              </a:lnSpc>
              <a:spcBef>
                <a:spcPts val="79"/>
              </a:spcBef>
            </a:pPr>
            <a:r>
              <a:rPr sz="4800" dirty="0">
                <a:solidFill>
                  <a:srgbClr val="FFFFFF"/>
                </a:solidFill>
                <a:latin typeface="Source Sans Pro ExtraLight" panose="020B0303030403020204" pitchFamily="34" charset="0"/>
                <a:ea typeface="Source Sans Pro ExtraLight" panose="020B0303030403020204" pitchFamily="34" charset="0"/>
                <a:cs typeface="Calibri"/>
              </a:rPr>
              <a:t>Transformation</a:t>
            </a:r>
            <a:endParaRPr sz="4800" dirty="0">
              <a:latin typeface="Source Sans Pro ExtraLight" panose="020B0303030403020204" pitchFamily="34" charset="0"/>
              <a:ea typeface="Source Sans Pro ExtraLight" panose="020B0303030403020204" pitchFamily="34" charset="0"/>
              <a:cs typeface="Calibri"/>
            </a:endParaRPr>
          </a:p>
        </p:txBody>
      </p:sp>
      <p:sp>
        <p:nvSpPr>
          <p:cNvPr id="7" name="object 6">
            <a:extLst>
              <a:ext uri="{FF2B5EF4-FFF2-40B4-BE49-F238E27FC236}">
                <a16:creationId xmlns:a16="http://schemas.microsoft.com/office/drawing/2014/main" id="{26FCE571-0C63-4568-5FAF-3C38F44F9C40}"/>
              </a:ext>
            </a:extLst>
          </p:cNvPr>
          <p:cNvSpPr txBox="1"/>
          <p:nvPr/>
        </p:nvSpPr>
        <p:spPr>
          <a:xfrm>
            <a:off x="2029416" y="5695124"/>
            <a:ext cx="2520545" cy="748762"/>
          </a:xfrm>
          <a:prstGeom prst="rect">
            <a:avLst/>
          </a:prstGeom>
        </p:spPr>
        <p:txBody>
          <a:bodyPr vert="horz" wrap="square" lIns="0" tIns="10001" rIns="0" bIns="0" rtlCol="0">
            <a:spAutoFit/>
          </a:bodyPr>
          <a:lstStyle/>
          <a:p>
            <a:pPr marL="9526">
              <a:spcBef>
                <a:spcPts val="79"/>
              </a:spcBef>
            </a:pPr>
            <a:r>
              <a:rPr sz="4800" b="1" i="1" spc="-8" dirty="0">
                <a:solidFill>
                  <a:srgbClr val="FFFFFF"/>
                </a:solidFill>
                <a:latin typeface="Playfair Display"/>
                <a:cs typeface="Playfair Display"/>
              </a:rPr>
              <a:t>Without</a:t>
            </a:r>
            <a:endParaRPr sz="4800" dirty="0">
              <a:latin typeface="Playfair Display"/>
              <a:cs typeface="Playfair Display"/>
            </a:endParaRPr>
          </a:p>
        </p:txBody>
      </p:sp>
      <p:sp>
        <p:nvSpPr>
          <p:cNvPr id="8" name="object 7">
            <a:extLst>
              <a:ext uri="{FF2B5EF4-FFF2-40B4-BE49-F238E27FC236}">
                <a16:creationId xmlns:a16="http://schemas.microsoft.com/office/drawing/2014/main" id="{38C581A6-9C75-C6FB-EC00-29CC630D889D}"/>
              </a:ext>
            </a:extLst>
          </p:cNvPr>
          <p:cNvSpPr txBox="1">
            <a:spLocks/>
          </p:cNvSpPr>
          <p:nvPr/>
        </p:nvSpPr>
        <p:spPr>
          <a:xfrm>
            <a:off x="1932543" y="3476253"/>
            <a:ext cx="5292128" cy="2566568"/>
          </a:xfrm>
          <a:prstGeom prst="rect">
            <a:avLst/>
          </a:prstGeom>
        </p:spPr>
        <p:txBody>
          <a:bodyPr vert="horz" wrap="square" lIns="0" tIns="11906" rIns="0" bIns="0" rtlCol="0">
            <a:spAutoFit/>
          </a:bodyPr>
          <a:lstStyle>
            <a:lvl1pPr>
              <a:defRPr>
                <a:latin typeface="+mj-lt"/>
                <a:ea typeface="+mj-ea"/>
                <a:cs typeface="+mj-cs"/>
              </a:defRPr>
            </a:lvl1pPr>
          </a:lstStyle>
          <a:p>
            <a:pPr marL="9526">
              <a:spcBef>
                <a:spcPts val="94"/>
              </a:spcBef>
            </a:pPr>
            <a:r>
              <a:rPr lang="en-US" sz="16600" spc="274" dirty="0">
                <a:solidFill>
                  <a:schemeClr val="bg1"/>
                </a:solidFill>
                <a:latin typeface="Source Sans Pro Black" panose="020B0803030403020204" pitchFamily="34" charset="0"/>
                <a:ea typeface="Source Sans Pro Black" panose="020B0803030403020204" pitchFamily="34" charset="0"/>
                <a:cs typeface="Calibri"/>
              </a:rPr>
              <a:t>Grow</a:t>
            </a:r>
            <a:endParaRPr lang="en-US" sz="16600" dirty="0">
              <a:solidFill>
                <a:schemeClr val="bg1"/>
              </a:solidFill>
              <a:latin typeface="Source Sans Pro Black" panose="020B0803030403020204" pitchFamily="34" charset="0"/>
              <a:ea typeface="Source Sans Pro Black" panose="020B0803030403020204" pitchFamily="34" charset="0"/>
              <a:cs typeface="Calibri"/>
            </a:endParaRPr>
          </a:p>
        </p:txBody>
      </p:sp>
      <p:pic>
        <p:nvPicPr>
          <p:cNvPr id="14" name="Graphic 13">
            <a:extLst>
              <a:ext uri="{FF2B5EF4-FFF2-40B4-BE49-F238E27FC236}">
                <a16:creationId xmlns:a16="http://schemas.microsoft.com/office/drawing/2014/main" id="{2DDB25A4-A787-959D-8FC6-3FDC1350D28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7415" y="141540"/>
            <a:ext cx="1705533" cy="568511"/>
          </a:xfrm>
          <a:prstGeom prst="rect">
            <a:avLst/>
          </a:prstGeom>
        </p:spPr>
      </p:pic>
      <p:sp>
        <p:nvSpPr>
          <p:cNvPr id="3" name="Rectangle 2">
            <a:hlinkClick r:id="" action="ppaction://hlinkshowjump?jump=nextslide"/>
            <a:extLst>
              <a:ext uri="{FF2B5EF4-FFF2-40B4-BE49-F238E27FC236}">
                <a16:creationId xmlns:a16="http://schemas.microsoft.com/office/drawing/2014/main" id="{36DC5387-F051-C4D2-1646-77D2AFB3C611}"/>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 action="ppaction://hlinkshowjump?jump=previousslide"/>
            <a:extLst>
              <a:ext uri="{FF2B5EF4-FFF2-40B4-BE49-F238E27FC236}">
                <a16:creationId xmlns:a16="http://schemas.microsoft.com/office/drawing/2014/main" id="{8A12777D-45E1-DBCC-0B7B-A133EC669D7F}"/>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hlinkClick r:id="" action="ppaction://hlinkshowjump?jump=previousslide"/>
            <a:extLst>
              <a:ext uri="{FF2B5EF4-FFF2-40B4-BE49-F238E27FC236}">
                <a16:creationId xmlns:a16="http://schemas.microsoft.com/office/drawing/2014/main" id="{F901ECB2-22F9-3974-3C7A-B8A1089947F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flipV="1">
            <a:off x="17025950" y="9465689"/>
            <a:ext cx="342900" cy="342900"/>
          </a:xfrm>
          <a:prstGeom prst="rect">
            <a:avLst/>
          </a:prstGeom>
        </p:spPr>
      </p:pic>
      <p:pic>
        <p:nvPicPr>
          <p:cNvPr id="12" name="Graphic 11">
            <a:hlinkClick r:id="" action="ppaction://hlinkshowjump?jump=nextslide"/>
            <a:extLst>
              <a:ext uri="{FF2B5EF4-FFF2-40B4-BE49-F238E27FC236}">
                <a16:creationId xmlns:a16="http://schemas.microsoft.com/office/drawing/2014/main" id="{15CFC1B1-F151-F254-F405-95005E512A1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flipV="1">
            <a:off x="17726025" y="9455647"/>
            <a:ext cx="342900" cy="342900"/>
          </a:xfrm>
          <a:prstGeom prst="rect">
            <a:avLst/>
          </a:prstGeom>
        </p:spPr>
      </p:pic>
      <p:pic>
        <p:nvPicPr>
          <p:cNvPr id="15" name="Graphic 14">
            <a:extLst>
              <a:ext uri="{FF2B5EF4-FFF2-40B4-BE49-F238E27FC236}">
                <a16:creationId xmlns:a16="http://schemas.microsoft.com/office/drawing/2014/main" id="{97A99E30-263E-1498-BB4D-5B89E95B5B8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944172">
            <a:off x="6276857" y="5804751"/>
            <a:ext cx="697877" cy="558033"/>
          </a:xfrm>
          <a:prstGeom prst="rect">
            <a:avLst/>
          </a:prstGeom>
        </p:spPr>
      </p:pic>
      <p:sp>
        <p:nvSpPr>
          <p:cNvPr id="9" name="object 9">
            <a:extLst>
              <a:ext uri="{FF2B5EF4-FFF2-40B4-BE49-F238E27FC236}">
                <a16:creationId xmlns:a16="http://schemas.microsoft.com/office/drawing/2014/main" id="{4EE9E698-67DC-E530-55A1-07A06E2067C8}"/>
              </a:ext>
            </a:extLst>
          </p:cNvPr>
          <p:cNvSpPr txBox="1"/>
          <p:nvPr/>
        </p:nvSpPr>
        <p:spPr>
          <a:xfrm>
            <a:off x="5558579" y="4759537"/>
            <a:ext cx="1612517" cy="4179510"/>
          </a:xfrm>
          <a:prstGeom prst="rect">
            <a:avLst/>
          </a:prstGeom>
        </p:spPr>
        <p:txBody>
          <a:bodyPr vert="horz" wrap="square" lIns="0" tIns="9049" rIns="0" bIns="0" rtlCol="0">
            <a:spAutoFit/>
          </a:bodyPr>
          <a:lstStyle/>
          <a:p>
            <a:pPr marL="9526">
              <a:spcBef>
                <a:spcPts val="71"/>
              </a:spcBef>
            </a:pPr>
            <a:r>
              <a:rPr sz="27100" spc="158" dirty="0">
                <a:solidFill>
                  <a:srgbClr val="76BC21"/>
                </a:solidFill>
                <a:latin typeface="Source Sans Pro Black" panose="020B0803030403020204" pitchFamily="34" charset="0"/>
                <a:ea typeface="Source Sans Pro Black" panose="020B0803030403020204" pitchFamily="34" charset="0"/>
                <a:cs typeface="Calibri"/>
              </a:rPr>
              <a:t>?</a:t>
            </a:r>
            <a:endParaRPr sz="27100" dirty="0">
              <a:solidFill>
                <a:srgbClr val="76BC21"/>
              </a:solidFill>
              <a:latin typeface="Source Sans Pro Black" panose="020B0803030403020204" pitchFamily="34" charset="0"/>
              <a:ea typeface="Source Sans Pro Black" panose="020B0803030403020204" pitchFamily="34" charset="0"/>
              <a:cs typeface="Calibri"/>
            </a:endParaRPr>
          </a:p>
        </p:txBody>
      </p:sp>
    </p:spTree>
    <p:extLst>
      <p:ext uri="{BB962C8B-B14F-4D97-AF65-F5344CB8AC3E}">
        <p14:creationId xmlns:p14="http://schemas.microsoft.com/office/powerpoint/2010/main" val="3633665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A5DC29-1335-D327-CD29-E7F707095180}"/>
              </a:ext>
            </a:extLst>
          </p:cNvPr>
          <p:cNvSpPr/>
          <p:nvPr/>
        </p:nvSpPr>
        <p:spPr>
          <a:xfrm>
            <a:off x="923925" y="812800"/>
            <a:ext cx="17297400" cy="9144000"/>
          </a:xfrm>
          <a:prstGeom prst="rect">
            <a:avLst/>
          </a:prstGeom>
          <a:solidFill>
            <a:schemeClr val="bg1">
              <a:alpha val="9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7" name="Graphic 16">
            <a:extLst>
              <a:ext uri="{FF2B5EF4-FFF2-40B4-BE49-F238E27FC236}">
                <a16:creationId xmlns:a16="http://schemas.microsoft.com/office/drawing/2014/main" id="{86A608AC-6A9C-FF6F-1A05-BC8A7B0114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7225" y="5308600"/>
            <a:ext cx="1214438" cy="1175263"/>
          </a:xfrm>
          <a:prstGeom prst="rect">
            <a:avLst/>
          </a:prstGeom>
        </p:spPr>
      </p:pic>
      <p:pic>
        <p:nvPicPr>
          <p:cNvPr id="27" name="object 6">
            <a:extLst>
              <a:ext uri="{FF2B5EF4-FFF2-40B4-BE49-F238E27FC236}">
                <a16:creationId xmlns:a16="http://schemas.microsoft.com/office/drawing/2014/main" id="{CFD4989C-1FED-12DD-DBA3-638BD81E1A21}"/>
              </a:ext>
            </a:extLst>
          </p:cNvPr>
          <p:cNvPicPr/>
          <p:nvPr/>
        </p:nvPicPr>
        <p:blipFill>
          <a:blip r:embed="rId5" cstate="print"/>
          <a:stretch>
            <a:fillRect/>
          </a:stretch>
        </p:blipFill>
        <p:spPr>
          <a:xfrm>
            <a:off x="11247322" y="812800"/>
            <a:ext cx="6974003" cy="6966775"/>
          </a:xfrm>
          <a:prstGeom prst="rect">
            <a:avLst/>
          </a:prstGeom>
        </p:spPr>
      </p:pic>
      <p:grpSp>
        <p:nvGrpSpPr>
          <p:cNvPr id="28" name="Group 27">
            <a:extLst>
              <a:ext uri="{FF2B5EF4-FFF2-40B4-BE49-F238E27FC236}">
                <a16:creationId xmlns:a16="http://schemas.microsoft.com/office/drawing/2014/main" id="{710D5566-F887-10C4-D532-555337B007C8}"/>
              </a:ext>
            </a:extLst>
          </p:cNvPr>
          <p:cNvGrpSpPr>
            <a:grpSpLocks noChangeAspect="1"/>
          </p:cNvGrpSpPr>
          <p:nvPr/>
        </p:nvGrpSpPr>
        <p:grpSpPr>
          <a:xfrm>
            <a:off x="3483516" y="467311"/>
            <a:ext cx="8214886" cy="3346704"/>
            <a:chOff x="11815641" y="282486"/>
            <a:chExt cx="7721681" cy="3145774"/>
          </a:xfrm>
        </p:grpSpPr>
        <p:grpSp>
          <p:nvGrpSpPr>
            <p:cNvPr id="29" name="object 2">
              <a:extLst>
                <a:ext uri="{FF2B5EF4-FFF2-40B4-BE49-F238E27FC236}">
                  <a16:creationId xmlns:a16="http://schemas.microsoft.com/office/drawing/2014/main" id="{1DC0F049-E9D3-393D-337A-45B33F0797D2}"/>
                </a:ext>
              </a:extLst>
            </p:cNvPr>
            <p:cNvGrpSpPr/>
            <p:nvPr/>
          </p:nvGrpSpPr>
          <p:grpSpPr>
            <a:xfrm>
              <a:off x="11815641" y="282486"/>
              <a:ext cx="7299631" cy="2577931"/>
              <a:chOff x="973260" y="625576"/>
              <a:chExt cx="6659245" cy="2351773"/>
            </a:xfrm>
          </p:grpSpPr>
          <p:sp>
            <p:nvSpPr>
              <p:cNvPr id="35" name="object 3">
                <a:extLst>
                  <a:ext uri="{FF2B5EF4-FFF2-40B4-BE49-F238E27FC236}">
                    <a16:creationId xmlns:a16="http://schemas.microsoft.com/office/drawing/2014/main" id="{57FCB079-5356-764A-EEB8-C488323BD5EF}"/>
                  </a:ext>
                </a:extLst>
              </p:cNvPr>
              <p:cNvSpPr/>
              <p:nvPr/>
            </p:nvSpPr>
            <p:spPr>
              <a:xfrm>
                <a:off x="973260" y="917666"/>
                <a:ext cx="6659245" cy="1997075"/>
              </a:xfrm>
              <a:custGeom>
                <a:avLst/>
                <a:gdLst/>
                <a:ahLst/>
                <a:cxnLst/>
                <a:rect l="l" t="t" r="r" b="b"/>
                <a:pathLst>
                  <a:path w="6659245" h="1997075">
                    <a:moveTo>
                      <a:pt x="6658742" y="0"/>
                    </a:moveTo>
                    <a:lnTo>
                      <a:pt x="177914" y="0"/>
                    </a:lnTo>
                    <a:lnTo>
                      <a:pt x="130617" y="6355"/>
                    </a:lnTo>
                    <a:lnTo>
                      <a:pt x="88117" y="24290"/>
                    </a:lnTo>
                    <a:lnTo>
                      <a:pt x="52109" y="52109"/>
                    </a:lnTo>
                    <a:lnTo>
                      <a:pt x="24290" y="88117"/>
                    </a:lnTo>
                    <a:lnTo>
                      <a:pt x="6355" y="130617"/>
                    </a:lnTo>
                    <a:lnTo>
                      <a:pt x="0" y="177914"/>
                    </a:lnTo>
                    <a:lnTo>
                      <a:pt x="0" y="1818601"/>
                    </a:lnTo>
                    <a:lnTo>
                      <a:pt x="6355" y="1865898"/>
                    </a:lnTo>
                    <a:lnTo>
                      <a:pt x="24290" y="1908398"/>
                    </a:lnTo>
                    <a:lnTo>
                      <a:pt x="52109" y="1944406"/>
                    </a:lnTo>
                    <a:lnTo>
                      <a:pt x="88117" y="1972225"/>
                    </a:lnTo>
                    <a:lnTo>
                      <a:pt x="130617" y="1990160"/>
                    </a:lnTo>
                    <a:lnTo>
                      <a:pt x="177914" y="1996516"/>
                    </a:lnTo>
                    <a:lnTo>
                      <a:pt x="6658742" y="1996516"/>
                    </a:lnTo>
                    <a:lnTo>
                      <a:pt x="6658742" y="0"/>
                    </a:lnTo>
                    <a:close/>
                  </a:path>
                </a:pathLst>
              </a:custGeom>
              <a:solidFill>
                <a:srgbClr val="76BC21"/>
              </a:solidFill>
            </p:spPr>
            <p:txBody>
              <a:bodyPr wrap="square" lIns="0" tIns="0" rIns="0" bIns="0" rtlCol="0"/>
              <a:lstStyle/>
              <a:p>
                <a:pPr rtl="0"/>
                <a:endParaRPr sz="1400"/>
              </a:p>
            </p:txBody>
          </p:sp>
          <p:sp>
            <p:nvSpPr>
              <p:cNvPr id="36" name="object 4">
                <a:extLst>
                  <a:ext uri="{FF2B5EF4-FFF2-40B4-BE49-F238E27FC236}">
                    <a16:creationId xmlns:a16="http://schemas.microsoft.com/office/drawing/2014/main" id="{6A40AE96-1135-DC56-6C07-09C823625C3A}"/>
                  </a:ext>
                </a:extLst>
              </p:cNvPr>
              <p:cNvSpPr/>
              <p:nvPr/>
            </p:nvSpPr>
            <p:spPr>
              <a:xfrm>
                <a:off x="6720713" y="2581744"/>
                <a:ext cx="502920" cy="395605"/>
              </a:xfrm>
              <a:custGeom>
                <a:avLst/>
                <a:gdLst/>
                <a:ahLst/>
                <a:cxnLst/>
                <a:rect l="l" t="t" r="r" b="b"/>
                <a:pathLst>
                  <a:path w="502920" h="395605">
                    <a:moveTo>
                      <a:pt x="227253" y="147713"/>
                    </a:moveTo>
                    <a:lnTo>
                      <a:pt x="219519" y="90741"/>
                    </a:lnTo>
                    <a:lnTo>
                      <a:pt x="195694" y="36626"/>
                    </a:lnTo>
                    <a:lnTo>
                      <a:pt x="158927" y="12636"/>
                    </a:lnTo>
                    <a:lnTo>
                      <a:pt x="106057" y="12"/>
                    </a:lnTo>
                    <a:lnTo>
                      <a:pt x="66586" y="8013"/>
                    </a:lnTo>
                    <a:lnTo>
                      <a:pt x="32677" y="29997"/>
                    </a:lnTo>
                    <a:lnTo>
                      <a:pt x="8940" y="62852"/>
                    </a:lnTo>
                    <a:lnTo>
                      <a:pt x="0" y="103530"/>
                    </a:lnTo>
                    <a:lnTo>
                      <a:pt x="2197" y="129298"/>
                    </a:lnTo>
                    <a:lnTo>
                      <a:pt x="9956" y="153543"/>
                    </a:lnTo>
                    <a:lnTo>
                      <a:pt x="25044" y="176136"/>
                    </a:lnTo>
                    <a:lnTo>
                      <a:pt x="49237" y="196951"/>
                    </a:lnTo>
                    <a:lnTo>
                      <a:pt x="110540" y="238391"/>
                    </a:lnTo>
                    <a:lnTo>
                      <a:pt x="84797" y="272034"/>
                    </a:lnTo>
                    <a:lnTo>
                      <a:pt x="56616" y="301256"/>
                    </a:lnTo>
                    <a:lnTo>
                      <a:pt x="28079" y="324980"/>
                    </a:lnTo>
                    <a:lnTo>
                      <a:pt x="1270" y="342125"/>
                    </a:lnTo>
                    <a:lnTo>
                      <a:pt x="23990" y="395147"/>
                    </a:lnTo>
                    <a:lnTo>
                      <a:pt x="73812" y="373354"/>
                    </a:lnTo>
                    <a:lnTo>
                      <a:pt x="117843" y="346202"/>
                    </a:lnTo>
                    <a:lnTo>
                      <a:pt x="155409" y="314185"/>
                    </a:lnTo>
                    <a:lnTo>
                      <a:pt x="185813" y="277825"/>
                    </a:lnTo>
                    <a:lnTo>
                      <a:pt x="208381" y="237617"/>
                    </a:lnTo>
                    <a:lnTo>
                      <a:pt x="222427" y="194081"/>
                    </a:lnTo>
                    <a:lnTo>
                      <a:pt x="227253" y="147713"/>
                    </a:lnTo>
                    <a:close/>
                  </a:path>
                  <a:path w="502920" h="395605">
                    <a:moveTo>
                      <a:pt x="502450" y="147701"/>
                    </a:moveTo>
                    <a:lnTo>
                      <a:pt x="494715" y="90741"/>
                    </a:lnTo>
                    <a:lnTo>
                      <a:pt x="470890" y="36614"/>
                    </a:lnTo>
                    <a:lnTo>
                      <a:pt x="434124" y="12636"/>
                    </a:lnTo>
                    <a:lnTo>
                      <a:pt x="381254" y="0"/>
                    </a:lnTo>
                    <a:lnTo>
                      <a:pt x="341795" y="8013"/>
                    </a:lnTo>
                    <a:lnTo>
                      <a:pt x="307886" y="29984"/>
                    </a:lnTo>
                    <a:lnTo>
                      <a:pt x="284162" y="62852"/>
                    </a:lnTo>
                    <a:lnTo>
                      <a:pt x="275221" y="103517"/>
                    </a:lnTo>
                    <a:lnTo>
                      <a:pt x="277418" y="129311"/>
                    </a:lnTo>
                    <a:lnTo>
                      <a:pt x="285165" y="153555"/>
                    </a:lnTo>
                    <a:lnTo>
                      <a:pt x="300253" y="176136"/>
                    </a:lnTo>
                    <a:lnTo>
                      <a:pt x="324459" y="196938"/>
                    </a:lnTo>
                    <a:lnTo>
                      <a:pt x="385749" y="238379"/>
                    </a:lnTo>
                    <a:lnTo>
                      <a:pt x="360006" y="272034"/>
                    </a:lnTo>
                    <a:lnTo>
                      <a:pt x="331825" y="301256"/>
                    </a:lnTo>
                    <a:lnTo>
                      <a:pt x="303301" y="324980"/>
                    </a:lnTo>
                    <a:lnTo>
                      <a:pt x="276491" y="342112"/>
                    </a:lnTo>
                    <a:lnTo>
                      <a:pt x="299212" y="395135"/>
                    </a:lnTo>
                    <a:lnTo>
                      <a:pt x="349021" y="373354"/>
                    </a:lnTo>
                    <a:lnTo>
                      <a:pt x="393052" y="346202"/>
                    </a:lnTo>
                    <a:lnTo>
                      <a:pt x="430606" y="314185"/>
                    </a:lnTo>
                    <a:lnTo>
                      <a:pt x="461010" y="277825"/>
                    </a:lnTo>
                    <a:lnTo>
                      <a:pt x="483577" y="237617"/>
                    </a:lnTo>
                    <a:lnTo>
                      <a:pt x="497624" y="194081"/>
                    </a:lnTo>
                    <a:lnTo>
                      <a:pt x="502450" y="147701"/>
                    </a:lnTo>
                    <a:close/>
                  </a:path>
                </a:pathLst>
              </a:custGeom>
              <a:solidFill>
                <a:srgbClr val="EBF5F5"/>
              </a:solidFill>
            </p:spPr>
            <p:txBody>
              <a:bodyPr wrap="square" lIns="0" tIns="0" rIns="0" bIns="0" rtlCol="0"/>
              <a:lstStyle/>
              <a:p>
                <a:pPr rtl="0"/>
                <a:endParaRPr sz="1400"/>
              </a:p>
            </p:txBody>
          </p:sp>
          <p:sp>
            <p:nvSpPr>
              <p:cNvPr id="37" name="object 5">
                <a:extLst>
                  <a:ext uri="{FF2B5EF4-FFF2-40B4-BE49-F238E27FC236}">
                    <a16:creationId xmlns:a16="http://schemas.microsoft.com/office/drawing/2014/main" id="{40F030AD-4309-6213-1136-95CEC87F01F1}"/>
                  </a:ext>
                </a:extLst>
              </p:cNvPr>
              <p:cNvSpPr/>
              <p:nvPr/>
            </p:nvSpPr>
            <p:spPr>
              <a:xfrm>
                <a:off x="1613649" y="625576"/>
                <a:ext cx="431165" cy="339090"/>
              </a:xfrm>
              <a:custGeom>
                <a:avLst/>
                <a:gdLst/>
                <a:ahLst/>
                <a:cxnLst/>
                <a:rect l="l" t="t" r="r" b="b"/>
                <a:pathLst>
                  <a:path w="431164" h="339090">
                    <a:moveTo>
                      <a:pt x="194856" y="88773"/>
                    </a:moveTo>
                    <a:lnTo>
                      <a:pt x="187185" y="53886"/>
                    </a:lnTo>
                    <a:lnTo>
                      <a:pt x="166839" y="25704"/>
                    </a:lnTo>
                    <a:lnTo>
                      <a:pt x="137756" y="6858"/>
                    </a:lnTo>
                    <a:lnTo>
                      <a:pt x="103924" y="0"/>
                    </a:lnTo>
                    <a:lnTo>
                      <a:pt x="79273" y="3073"/>
                    </a:lnTo>
                    <a:lnTo>
                      <a:pt x="41351" y="21005"/>
                    </a:lnTo>
                    <a:lnTo>
                      <a:pt x="15062" y="54038"/>
                    </a:lnTo>
                    <a:lnTo>
                      <a:pt x="1638" y="102184"/>
                    </a:lnTo>
                    <a:lnTo>
                      <a:pt x="0" y="126657"/>
                    </a:lnTo>
                    <a:lnTo>
                      <a:pt x="5613" y="172821"/>
                    </a:lnTo>
                    <a:lnTo>
                      <a:pt x="21844" y="215582"/>
                    </a:lnTo>
                    <a:lnTo>
                      <a:pt x="47764" y="254266"/>
                    </a:lnTo>
                    <a:lnTo>
                      <a:pt x="82423" y="288163"/>
                    </a:lnTo>
                    <a:lnTo>
                      <a:pt x="124904" y="316572"/>
                    </a:lnTo>
                    <a:lnTo>
                      <a:pt x="174282" y="338836"/>
                    </a:lnTo>
                    <a:lnTo>
                      <a:pt x="193776" y="293370"/>
                    </a:lnTo>
                    <a:lnTo>
                      <a:pt x="170776" y="278663"/>
                    </a:lnTo>
                    <a:lnTo>
                      <a:pt x="146316" y="258330"/>
                    </a:lnTo>
                    <a:lnTo>
                      <a:pt x="122148" y="233273"/>
                    </a:lnTo>
                    <a:lnTo>
                      <a:pt x="100076" y="204419"/>
                    </a:lnTo>
                    <a:lnTo>
                      <a:pt x="152641" y="168884"/>
                    </a:lnTo>
                    <a:lnTo>
                      <a:pt x="173380" y="151028"/>
                    </a:lnTo>
                    <a:lnTo>
                      <a:pt x="186321" y="131660"/>
                    </a:lnTo>
                    <a:lnTo>
                      <a:pt x="192976" y="110871"/>
                    </a:lnTo>
                    <a:lnTo>
                      <a:pt x="194856" y="88773"/>
                    </a:lnTo>
                    <a:close/>
                  </a:path>
                  <a:path w="431164" h="339090">
                    <a:moveTo>
                      <a:pt x="430860" y="88773"/>
                    </a:moveTo>
                    <a:lnTo>
                      <a:pt x="423189" y="53886"/>
                    </a:lnTo>
                    <a:lnTo>
                      <a:pt x="402844" y="25704"/>
                    </a:lnTo>
                    <a:lnTo>
                      <a:pt x="373761" y="6858"/>
                    </a:lnTo>
                    <a:lnTo>
                      <a:pt x="339915" y="0"/>
                    </a:lnTo>
                    <a:lnTo>
                      <a:pt x="315277" y="3073"/>
                    </a:lnTo>
                    <a:lnTo>
                      <a:pt x="277342" y="21005"/>
                    </a:lnTo>
                    <a:lnTo>
                      <a:pt x="251053" y="54038"/>
                    </a:lnTo>
                    <a:lnTo>
                      <a:pt x="237629" y="102171"/>
                    </a:lnTo>
                    <a:lnTo>
                      <a:pt x="235991" y="126657"/>
                    </a:lnTo>
                    <a:lnTo>
                      <a:pt x="241604" y="172821"/>
                    </a:lnTo>
                    <a:lnTo>
                      <a:pt x="257835" y="215582"/>
                    </a:lnTo>
                    <a:lnTo>
                      <a:pt x="283756" y="254266"/>
                    </a:lnTo>
                    <a:lnTo>
                      <a:pt x="318427" y="288150"/>
                    </a:lnTo>
                    <a:lnTo>
                      <a:pt x="360908" y="316572"/>
                    </a:lnTo>
                    <a:lnTo>
                      <a:pt x="410286" y="338836"/>
                    </a:lnTo>
                    <a:lnTo>
                      <a:pt x="429768" y="293370"/>
                    </a:lnTo>
                    <a:lnTo>
                      <a:pt x="406781" y="278663"/>
                    </a:lnTo>
                    <a:lnTo>
                      <a:pt x="382308" y="258318"/>
                    </a:lnTo>
                    <a:lnTo>
                      <a:pt x="358140" y="233260"/>
                    </a:lnTo>
                    <a:lnTo>
                      <a:pt x="336067" y="204419"/>
                    </a:lnTo>
                    <a:lnTo>
                      <a:pt x="388645" y="168884"/>
                    </a:lnTo>
                    <a:lnTo>
                      <a:pt x="409397" y="151028"/>
                    </a:lnTo>
                    <a:lnTo>
                      <a:pt x="422325" y="131660"/>
                    </a:lnTo>
                    <a:lnTo>
                      <a:pt x="428980" y="110883"/>
                    </a:lnTo>
                    <a:lnTo>
                      <a:pt x="430860" y="88773"/>
                    </a:lnTo>
                    <a:close/>
                  </a:path>
                </a:pathLst>
              </a:custGeom>
              <a:solidFill>
                <a:srgbClr val="76BC21"/>
              </a:solidFill>
            </p:spPr>
            <p:txBody>
              <a:bodyPr wrap="square" lIns="0" tIns="0" rIns="0" bIns="0" rtlCol="0"/>
              <a:lstStyle/>
              <a:p>
                <a:pPr rtl="0"/>
                <a:endParaRPr sz="1400"/>
              </a:p>
            </p:txBody>
          </p:sp>
        </p:grpSp>
        <p:sp>
          <p:nvSpPr>
            <p:cNvPr id="30" name="object 9">
              <a:extLst>
                <a:ext uri="{FF2B5EF4-FFF2-40B4-BE49-F238E27FC236}">
                  <a16:creationId xmlns:a16="http://schemas.microsoft.com/office/drawing/2014/main" id="{EB9695A5-9636-AAC3-F79F-377383BDA546}"/>
                </a:ext>
              </a:extLst>
            </p:cNvPr>
            <p:cNvSpPr txBox="1"/>
            <p:nvPr/>
          </p:nvSpPr>
          <p:spPr>
            <a:xfrm>
              <a:off x="12675311" y="857550"/>
              <a:ext cx="6302990" cy="1744830"/>
            </a:xfrm>
            <a:prstGeom prst="rect">
              <a:avLst/>
            </a:prstGeom>
          </p:spPr>
          <p:txBody>
            <a:bodyPr vert="horz" wrap="square" lIns="0" tIns="9525" rIns="0" bIns="0" rtlCol="0">
              <a:spAutoFit/>
            </a:bodyPr>
            <a:lstStyle/>
            <a:p>
              <a:pPr marL="9526" marR="107162" rtl="0">
                <a:spcBef>
                  <a:spcPts val="75"/>
                </a:spcBef>
              </a:pPr>
              <a:r>
                <a:rPr sz="2400" dirty="0">
                  <a:solidFill>
                    <a:schemeClr val="bg1"/>
                  </a:solidFill>
                  <a:latin typeface="Source Sans Pro" panose="020B0503030403020204" pitchFamily="34" charset="0"/>
                  <a:ea typeface="Source Sans Pro" panose="020B0503030403020204" pitchFamily="34" charset="0"/>
                  <a:cs typeface="Calibri"/>
                </a:rPr>
                <a:t>We, at Alareeb </a:t>
              </a:r>
              <a:r>
                <a:rPr sz="2400" dirty="0" err="1">
                  <a:solidFill>
                    <a:schemeClr val="bg1"/>
                  </a:solidFill>
                  <a:latin typeface="Source Sans Pro" panose="020B0503030403020204" pitchFamily="34" charset="0"/>
                  <a:ea typeface="Source Sans Pro" panose="020B0503030403020204" pitchFamily="34" charset="0"/>
                  <a:cs typeface="Calibri"/>
                </a:rPr>
                <a:t>lCT</a:t>
              </a:r>
              <a:r>
                <a:rPr sz="2400" dirty="0">
                  <a:solidFill>
                    <a:schemeClr val="bg1"/>
                  </a:solidFill>
                  <a:latin typeface="Source Sans Pro" panose="020B0503030403020204" pitchFamily="34" charset="0"/>
                  <a:ea typeface="Source Sans Pro" panose="020B0503030403020204" pitchFamily="34" charset="0"/>
                  <a:cs typeface="Calibri"/>
                </a:rPr>
                <a:t>, are committed to delivering quality products and services to our customers.</a:t>
              </a:r>
            </a:p>
            <a:p>
              <a:pPr marL="9526" marR="3810" rtl="0"/>
              <a:r>
                <a:rPr sz="2400" dirty="0">
                  <a:solidFill>
                    <a:schemeClr val="bg1"/>
                  </a:solidFill>
                  <a:latin typeface="Source Sans Pro" panose="020B0503030403020204" pitchFamily="34" charset="0"/>
                  <a:ea typeface="Source Sans Pro" panose="020B0503030403020204" pitchFamily="34" charset="0"/>
                  <a:cs typeface="Calibri"/>
                </a:rPr>
                <a:t>We are </a:t>
              </a:r>
              <a:r>
                <a:rPr lang="en-US" sz="2400" dirty="0">
                  <a:solidFill>
                    <a:schemeClr val="bg1"/>
                  </a:solidFill>
                  <a:latin typeface="Source Sans Pro" panose="020B0503030403020204" pitchFamily="34" charset="0"/>
                  <a:ea typeface="Source Sans Pro" panose="020B0503030403020204" pitchFamily="34" charset="0"/>
                  <a:cs typeface="Calibri"/>
                </a:rPr>
                <a:t>a </a:t>
              </a:r>
              <a:r>
                <a:rPr sz="2400" dirty="0">
                  <a:solidFill>
                    <a:schemeClr val="bg1"/>
                  </a:solidFill>
                  <a:latin typeface="Source Sans Pro" panose="020B0503030403020204" pitchFamily="34" charset="0"/>
                  <a:ea typeface="Source Sans Pro" panose="020B0503030403020204" pitchFamily="34" charset="0"/>
                  <a:cs typeface="Calibri"/>
                </a:rPr>
                <a:t>process driven organization and believe in long-term relations, growth, profitability and sustainability with all our stakeholders.</a:t>
              </a:r>
            </a:p>
          </p:txBody>
        </p:sp>
        <p:sp>
          <p:nvSpPr>
            <p:cNvPr id="31" name="object 10">
              <a:extLst>
                <a:ext uri="{FF2B5EF4-FFF2-40B4-BE49-F238E27FC236}">
                  <a16:creationId xmlns:a16="http://schemas.microsoft.com/office/drawing/2014/main" id="{EFE6AA11-719F-5671-1E2D-E38BAACABCEF}"/>
                </a:ext>
              </a:extLst>
            </p:cNvPr>
            <p:cNvSpPr txBox="1"/>
            <p:nvPr/>
          </p:nvSpPr>
          <p:spPr>
            <a:xfrm>
              <a:off x="17028207" y="2852697"/>
              <a:ext cx="2509115" cy="575563"/>
            </a:xfrm>
            <a:prstGeom prst="rect">
              <a:avLst/>
            </a:prstGeom>
          </p:spPr>
          <p:txBody>
            <a:bodyPr vert="horz" wrap="square" lIns="0" tIns="34766" rIns="0" bIns="0" rtlCol="0">
              <a:spAutoFit/>
            </a:bodyPr>
            <a:lstStyle/>
            <a:p>
              <a:pPr marL="21908" rtl="0">
                <a:spcBef>
                  <a:spcPts val="274"/>
                </a:spcBef>
              </a:pPr>
              <a:r>
                <a:rPr b="1" i="1" dirty="0">
                  <a:solidFill>
                    <a:srgbClr val="1575BA"/>
                  </a:solidFill>
                  <a:latin typeface="Playfair Display ExtraBold"/>
                  <a:cs typeface="Playfair Display ExtraBold"/>
                </a:rPr>
                <a:t>Abdullah </a:t>
              </a:r>
              <a:r>
                <a:rPr b="1" i="1" spc="-8" dirty="0">
                  <a:solidFill>
                    <a:srgbClr val="1575BA"/>
                  </a:solidFill>
                  <a:latin typeface="Playfair Display ExtraBold"/>
                  <a:cs typeface="Playfair Display ExtraBold"/>
                </a:rPr>
                <a:t>alserhani</a:t>
              </a:r>
              <a:endParaRPr dirty="0">
                <a:latin typeface="Playfair Display ExtraBold"/>
                <a:cs typeface="Playfair Display ExtraBold"/>
              </a:endParaRPr>
            </a:p>
            <a:p>
              <a:pPr marL="9526" rtl="0">
                <a:spcBef>
                  <a:spcPts val="203"/>
                </a:spcBef>
              </a:pPr>
              <a:r>
                <a:rPr i="1" dirty="0">
                  <a:solidFill>
                    <a:srgbClr val="6C6D70"/>
                  </a:solidFill>
                  <a:latin typeface="Source Sans Pro" panose="020B0503030403020204" pitchFamily="34" charset="0"/>
                  <a:ea typeface="Source Sans Pro" panose="020B0503030403020204" pitchFamily="34" charset="0"/>
                  <a:cs typeface="Calibri"/>
                </a:rPr>
                <a:t>CEO</a:t>
              </a:r>
              <a:r>
                <a:rPr i="1" spc="-19" dirty="0">
                  <a:solidFill>
                    <a:srgbClr val="6C6D70"/>
                  </a:solidFill>
                  <a:latin typeface="Source Sans Pro" panose="020B0503030403020204" pitchFamily="34" charset="0"/>
                  <a:ea typeface="Source Sans Pro" panose="020B0503030403020204" pitchFamily="34" charset="0"/>
                  <a:cs typeface="Calibri"/>
                </a:rPr>
                <a:t> </a:t>
              </a:r>
              <a:r>
                <a:rPr i="1" spc="-8" dirty="0" err="1">
                  <a:solidFill>
                    <a:srgbClr val="6C6D70"/>
                  </a:solidFill>
                  <a:latin typeface="Source Sans Pro" panose="020B0503030403020204" pitchFamily="34" charset="0"/>
                  <a:ea typeface="Source Sans Pro" panose="020B0503030403020204" pitchFamily="34" charset="0"/>
                  <a:cs typeface="Calibri"/>
                </a:rPr>
                <a:t>Alareeb</a:t>
              </a:r>
              <a:r>
                <a:rPr lang="en-US" i="1" spc="-19" dirty="0" err="1">
                  <a:solidFill>
                    <a:srgbClr val="6C6D70"/>
                  </a:solidFill>
                  <a:latin typeface="Source Sans Pro" panose="020B0503030403020204" pitchFamily="34" charset="0"/>
                  <a:ea typeface="Source Sans Pro" panose="020B0503030403020204" pitchFamily="34" charset="0"/>
                  <a:cs typeface="Calibri"/>
                </a:rPr>
                <a:t>I</a:t>
              </a:r>
              <a:r>
                <a:rPr i="1" spc="-19" dirty="0" err="1">
                  <a:solidFill>
                    <a:srgbClr val="6C6D70"/>
                  </a:solidFill>
                  <a:latin typeface="Source Sans Pro" panose="020B0503030403020204" pitchFamily="34" charset="0"/>
                  <a:ea typeface="Source Sans Pro" panose="020B0503030403020204" pitchFamily="34" charset="0"/>
                  <a:cs typeface="Calibri"/>
                </a:rPr>
                <a:t>CT</a:t>
              </a:r>
              <a:endParaRPr dirty="0">
                <a:latin typeface="Source Sans Pro" panose="020B0503030403020204" pitchFamily="34" charset="0"/>
                <a:ea typeface="Source Sans Pro" panose="020B0503030403020204" pitchFamily="34" charset="0"/>
                <a:cs typeface="Calibri"/>
              </a:endParaRPr>
            </a:p>
          </p:txBody>
        </p:sp>
      </p:grpSp>
      <p:sp>
        <p:nvSpPr>
          <p:cNvPr id="38" name="object 7">
            <a:extLst>
              <a:ext uri="{FF2B5EF4-FFF2-40B4-BE49-F238E27FC236}">
                <a16:creationId xmlns:a16="http://schemas.microsoft.com/office/drawing/2014/main" id="{1F2A1E37-8639-1585-93F9-DF4EC2294C7B}"/>
              </a:ext>
            </a:extLst>
          </p:cNvPr>
          <p:cNvSpPr txBox="1"/>
          <p:nvPr/>
        </p:nvSpPr>
        <p:spPr>
          <a:xfrm>
            <a:off x="1564757" y="3339437"/>
            <a:ext cx="6783993" cy="2253983"/>
          </a:xfrm>
          <a:prstGeom prst="rect">
            <a:avLst/>
          </a:prstGeom>
        </p:spPr>
        <p:txBody>
          <a:bodyPr vert="horz" wrap="square" lIns="0" tIns="9049" rIns="0" bIns="0" rtlCol="0">
            <a:spAutoFit/>
          </a:bodyPr>
          <a:lstStyle/>
          <a:p>
            <a:pPr marL="11431" marR="511523">
              <a:lnSpc>
                <a:spcPct val="100800"/>
              </a:lnSpc>
              <a:spcBef>
                <a:spcPts val="71"/>
              </a:spcBef>
            </a:pPr>
            <a:r>
              <a:rPr sz="5400">
                <a:solidFill>
                  <a:srgbClr val="1575BA"/>
                </a:solidFill>
                <a:latin typeface="Source Sans Pro Black" panose="020B0803030403020204" pitchFamily="34" charset="0"/>
                <a:ea typeface="Source Sans Pro Black" panose="020B0803030403020204" pitchFamily="34" charset="0"/>
                <a:cs typeface="Calibri"/>
              </a:rPr>
              <a:t>As a Saudi Arabian</a:t>
            </a:r>
            <a:endParaRPr sz="5400">
              <a:latin typeface="Source Sans Pro Black" panose="020B0803030403020204" pitchFamily="34" charset="0"/>
              <a:ea typeface="Source Sans Pro Black" panose="020B0803030403020204" pitchFamily="34" charset="0"/>
              <a:cs typeface="Calibri"/>
            </a:endParaRPr>
          </a:p>
          <a:p>
            <a:pPr marL="9526">
              <a:spcBef>
                <a:spcPts val="420"/>
              </a:spcBef>
            </a:pPr>
            <a:r>
              <a:rPr sz="4400">
                <a:solidFill>
                  <a:srgbClr val="333333"/>
                </a:solidFill>
                <a:latin typeface="Source Sans Pro ExtraLight" panose="020B0303030403020204" pitchFamily="34" charset="0"/>
                <a:ea typeface="Source Sans Pro ExtraLight" panose="020B0303030403020204" pitchFamily="34" charset="0"/>
                <a:cs typeface="Calibri"/>
              </a:rPr>
              <a:t>company,</a:t>
            </a:r>
            <a:r>
              <a:rPr lang="en-US" sz="4400">
                <a:latin typeface="Source Sans Pro ExtraLight" panose="020B0303030403020204" pitchFamily="34" charset="0"/>
                <a:ea typeface="Source Sans Pro ExtraLight" panose="020B0303030403020204" pitchFamily="34" charset="0"/>
                <a:cs typeface="Calibri"/>
              </a:rPr>
              <a:t> </a:t>
            </a:r>
            <a:r>
              <a:rPr sz="4400">
                <a:solidFill>
                  <a:srgbClr val="333333"/>
                </a:solidFill>
                <a:latin typeface="Source Sans Pro ExtraLight" panose="020B0303030403020204" pitchFamily="34" charset="0"/>
                <a:ea typeface="Source Sans Pro ExtraLight" panose="020B0303030403020204" pitchFamily="34" charset="0"/>
                <a:cs typeface="Calibri"/>
              </a:rPr>
              <a:t>we serve the entirety of the GCC.</a:t>
            </a:r>
            <a:endParaRPr sz="4400">
              <a:latin typeface="Source Sans Pro ExtraLight" panose="020B0303030403020204" pitchFamily="34" charset="0"/>
              <a:ea typeface="Source Sans Pro ExtraLight" panose="020B0303030403020204" pitchFamily="34" charset="0"/>
              <a:cs typeface="Calibri"/>
            </a:endParaRPr>
          </a:p>
        </p:txBody>
      </p:sp>
      <p:sp>
        <p:nvSpPr>
          <p:cNvPr id="39" name="object 8">
            <a:extLst>
              <a:ext uri="{FF2B5EF4-FFF2-40B4-BE49-F238E27FC236}">
                <a16:creationId xmlns:a16="http://schemas.microsoft.com/office/drawing/2014/main" id="{D1FB6951-E7E3-1E5D-D9AC-CA83847BEF4E}"/>
              </a:ext>
            </a:extLst>
          </p:cNvPr>
          <p:cNvSpPr txBox="1"/>
          <p:nvPr/>
        </p:nvSpPr>
        <p:spPr>
          <a:xfrm>
            <a:off x="1593386" y="5609421"/>
            <a:ext cx="8272943" cy="977191"/>
          </a:xfrm>
          <a:prstGeom prst="rect">
            <a:avLst/>
          </a:prstGeom>
        </p:spPr>
        <p:txBody>
          <a:bodyPr vert="horz" wrap="square" lIns="0" tIns="53340" rIns="0" bIns="0" rtlCol="0">
            <a:spAutoFit/>
          </a:bodyPr>
          <a:lstStyle/>
          <a:p>
            <a:pPr marL="9526">
              <a:spcBef>
                <a:spcPts val="420"/>
              </a:spcBef>
            </a:pPr>
            <a:r>
              <a:rPr lang="en-US" sz="6000">
                <a:solidFill>
                  <a:srgbClr val="76BC21"/>
                </a:solidFill>
                <a:latin typeface="Source Sans Pro Black" panose="020B0803030403020204" pitchFamily="34" charset="0"/>
                <a:ea typeface="Source Sans Pro Black" panose="020B0803030403020204" pitchFamily="34" charset="0"/>
                <a:cs typeface="Calibri"/>
              </a:rPr>
              <a:t>For Over Four Years,</a:t>
            </a:r>
          </a:p>
        </p:txBody>
      </p:sp>
      <p:sp>
        <p:nvSpPr>
          <p:cNvPr id="40" name="object 9">
            <a:extLst>
              <a:ext uri="{FF2B5EF4-FFF2-40B4-BE49-F238E27FC236}">
                <a16:creationId xmlns:a16="http://schemas.microsoft.com/office/drawing/2014/main" id="{9619767D-FB6F-4686-C755-D7467F895E3A}"/>
              </a:ext>
            </a:extLst>
          </p:cNvPr>
          <p:cNvSpPr txBox="1"/>
          <p:nvPr/>
        </p:nvSpPr>
        <p:spPr>
          <a:xfrm>
            <a:off x="1539946" y="6681767"/>
            <a:ext cx="9420083" cy="2620589"/>
          </a:xfrm>
          <a:prstGeom prst="rect">
            <a:avLst/>
          </a:prstGeom>
        </p:spPr>
        <p:txBody>
          <a:bodyPr vert="horz" wrap="square" lIns="0" tIns="9525" rIns="0" bIns="0" rtlCol="0">
            <a:spAutoFit/>
          </a:bodyPr>
          <a:lstStyle/>
          <a:p>
            <a:pPr marL="9526" marR="107162" algn="l" rtl="0">
              <a:spcBef>
                <a:spcPts val="75"/>
              </a:spcBef>
            </a:pPr>
            <a:r>
              <a:rPr lang="en-US" sz="2400" err="1">
                <a:solidFill>
                  <a:srgbClr val="57585B"/>
                </a:solidFill>
                <a:latin typeface="Source Sans Pro" panose="020B0503030403020204" pitchFamily="34" charset="0"/>
                <a:ea typeface="Source Sans Pro" panose="020B0503030403020204" pitchFamily="34" charset="0"/>
                <a:cs typeface="Calibri"/>
              </a:rPr>
              <a:t>Alareeb</a:t>
            </a:r>
            <a:r>
              <a:rPr lang="en-US" sz="2400">
                <a:solidFill>
                  <a:srgbClr val="57585B"/>
                </a:solidFill>
                <a:latin typeface="Source Sans Pro" panose="020B0503030403020204" pitchFamily="34" charset="0"/>
                <a:ea typeface="Source Sans Pro" panose="020B0503030403020204" pitchFamily="34" charset="0"/>
                <a:cs typeface="Calibri"/>
              </a:rPr>
              <a:t> ICT has been assisting companies and government</a:t>
            </a:r>
          </a:p>
          <a:p>
            <a:pPr marL="9526" marR="107162" algn="l" rtl="0">
              <a:spcBef>
                <a:spcPts val="75"/>
              </a:spcBef>
            </a:pPr>
            <a:r>
              <a:rPr lang="en-US" sz="2400">
                <a:solidFill>
                  <a:srgbClr val="57585B"/>
                </a:solidFill>
                <a:latin typeface="Source Sans Pro" panose="020B0503030403020204" pitchFamily="34" charset="0"/>
                <a:ea typeface="Source Sans Pro" panose="020B0503030403020204" pitchFamily="34" charset="0"/>
                <a:cs typeface="Calibri"/>
              </a:rPr>
              <a:t>organizations with a variety of IT and digital transformation services.</a:t>
            </a:r>
          </a:p>
          <a:p>
            <a:pPr marL="9526" marR="107162" algn="l" rtl="0">
              <a:spcBef>
                <a:spcPts val="75"/>
              </a:spcBef>
            </a:pPr>
            <a:r>
              <a:rPr lang="en-US" sz="2400">
                <a:solidFill>
                  <a:srgbClr val="57585B"/>
                </a:solidFill>
                <a:latin typeface="Source Sans Pro" panose="020B0503030403020204" pitchFamily="34" charset="0"/>
                <a:ea typeface="Source Sans Pro" panose="020B0503030403020204" pitchFamily="34" charset="0"/>
                <a:cs typeface="Calibri"/>
              </a:rPr>
              <a:t>We realize the pace at which technology is transforming and how it impacts businesses let </a:t>
            </a:r>
            <a:r>
              <a:rPr lang="en-US" sz="2400" err="1">
                <a:solidFill>
                  <a:srgbClr val="57585B"/>
                </a:solidFill>
                <a:latin typeface="Source Sans Pro" panose="020B0503030403020204" pitchFamily="34" charset="0"/>
                <a:ea typeface="Source Sans Pro" panose="020B0503030403020204" pitchFamily="34" charset="0"/>
                <a:cs typeface="Calibri"/>
              </a:rPr>
              <a:t>Alareeb</a:t>
            </a:r>
            <a:r>
              <a:rPr lang="en-US" sz="2400">
                <a:solidFill>
                  <a:srgbClr val="57585B"/>
                </a:solidFill>
                <a:latin typeface="Source Sans Pro" panose="020B0503030403020204" pitchFamily="34" charset="0"/>
                <a:ea typeface="Source Sans Pro" panose="020B0503030403020204" pitchFamily="34" charset="0"/>
                <a:cs typeface="Calibri"/>
              </a:rPr>
              <a:t> ICT align your IT strategies with your organizational goals, leveraging current and future technological norms to ensure a seamless integration between the ideas, aspirations and actual solutions, services.</a:t>
            </a:r>
            <a:endParaRPr sz="2400">
              <a:latin typeface="Source Sans Pro" panose="020B0503030403020204" pitchFamily="34" charset="0"/>
              <a:ea typeface="Source Sans Pro" panose="020B0503030403020204" pitchFamily="34" charset="0"/>
              <a:cs typeface="Calibri"/>
            </a:endParaRPr>
          </a:p>
        </p:txBody>
      </p:sp>
      <p:pic>
        <p:nvPicPr>
          <p:cNvPr id="43" name="Graphic 42">
            <a:extLst>
              <a:ext uri="{FF2B5EF4-FFF2-40B4-BE49-F238E27FC236}">
                <a16:creationId xmlns:a16="http://schemas.microsoft.com/office/drawing/2014/main" id="{737D5CFB-5D38-8DEF-D94B-B992C5B7A11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26316" y="1459097"/>
            <a:ext cx="914400" cy="942975"/>
          </a:xfrm>
          <a:prstGeom prst="rect">
            <a:avLst/>
          </a:prstGeom>
        </p:spPr>
      </p:pic>
      <p:pic>
        <p:nvPicPr>
          <p:cNvPr id="59" name="Graphic 58">
            <a:extLst>
              <a:ext uri="{FF2B5EF4-FFF2-40B4-BE49-F238E27FC236}">
                <a16:creationId xmlns:a16="http://schemas.microsoft.com/office/drawing/2014/main" id="{1D780BF3-09BA-0E1E-D6B9-A53B1757E08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14400" y="157163"/>
            <a:ext cx="1509712" cy="503237"/>
          </a:xfrm>
          <a:prstGeom prst="rect">
            <a:avLst/>
          </a:prstGeom>
        </p:spPr>
      </p:pic>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7" name="Rectangle 6">
            <a:hlinkClick r:id="" action="ppaction://hlinkshowjump?jump=nextslide"/>
            <a:extLst>
              <a:ext uri="{FF2B5EF4-FFF2-40B4-BE49-F238E27FC236}">
                <a16:creationId xmlns:a16="http://schemas.microsoft.com/office/drawing/2014/main" id="{112B4B3B-CE26-1C9F-8E21-C58102D6D574}"/>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 action="ppaction://hlinkshowjump?jump=previousslide"/>
            <a:extLst>
              <a:ext uri="{FF2B5EF4-FFF2-40B4-BE49-F238E27FC236}">
                <a16:creationId xmlns:a16="http://schemas.microsoft.com/office/drawing/2014/main" id="{9B78DFE8-AD52-8814-448A-EFA03D20E9AF}"/>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hlinkClick r:id="" action="ppaction://hlinkshowjump?jump=previousslide"/>
            <a:extLst>
              <a:ext uri="{FF2B5EF4-FFF2-40B4-BE49-F238E27FC236}">
                <a16:creationId xmlns:a16="http://schemas.microsoft.com/office/drawing/2014/main" id="{5170AB4A-F241-8E43-D86A-271916395F3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flipV="1">
            <a:off x="17025950" y="9465689"/>
            <a:ext cx="342900" cy="342900"/>
          </a:xfrm>
          <a:prstGeom prst="rect">
            <a:avLst/>
          </a:prstGeom>
        </p:spPr>
      </p:pic>
      <p:pic>
        <p:nvPicPr>
          <p:cNvPr id="10" name="Graphic 9">
            <a:hlinkClick r:id="" action="ppaction://hlinkshowjump?jump=nextslide"/>
            <a:extLst>
              <a:ext uri="{FF2B5EF4-FFF2-40B4-BE49-F238E27FC236}">
                <a16:creationId xmlns:a16="http://schemas.microsoft.com/office/drawing/2014/main" id="{01AF676F-8693-6350-205B-449040C0615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flipV="1">
            <a:off x="17726025" y="9455647"/>
            <a:ext cx="342900" cy="342900"/>
          </a:xfrm>
          <a:prstGeom prst="rect">
            <a:avLst/>
          </a:prstGeom>
        </p:spPr>
      </p:pic>
      <p:pic>
        <p:nvPicPr>
          <p:cNvPr id="13" name="Graphic 12">
            <a:extLst>
              <a:ext uri="{FF2B5EF4-FFF2-40B4-BE49-F238E27FC236}">
                <a16:creationId xmlns:a16="http://schemas.microsoft.com/office/drawing/2014/main" id="{AD422E95-27D1-DEB6-1AF7-457B6B6E88C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3600000">
            <a:off x="1722887" y="-1680120"/>
            <a:ext cx="509888" cy="522582"/>
          </a:xfrm>
          <a:prstGeom prst="rect">
            <a:avLst/>
          </a:prstGeom>
        </p:spPr>
      </p:pic>
      <p:pic>
        <p:nvPicPr>
          <p:cNvPr id="14" name="Graphic 13">
            <a:extLst>
              <a:ext uri="{FF2B5EF4-FFF2-40B4-BE49-F238E27FC236}">
                <a16:creationId xmlns:a16="http://schemas.microsoft.com/office/drawing/2014/main" id="{3E78EDBE-2847-B7A1-9CFF-6300949BB4A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18900000">
            <a:off x="-1712887" y="1647624"/>
            <a:ext cx="736781" cy="984637"/>
          </a:xfrm>
          <a:prstGeom prst="rect">
            <a:avLst/>
          </a:prstGeom>
        </p:spPr>
      </p:pic>
    </p:spTree>
    <p:extLst>
      <p:ext uri="{BB962C8B-B14F-4D97-AF65-F5344CB8AC3E}">
        <p14:creationId xmlns:p14="http://schemas.microsoft.com/office/powerpoint/2010/main" val="1085590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pic>
        <p:nvPicPr>
          <p:cNvPr id="3" name="Picture 2" descr="A person standing on a staircase">
            <a:extLst>
              <a:ext uri="{FF2B5EF4-FFF2-40B4-BE49-F238E27FC236}">
                <a16:creationId xmlns:a16="http://schemas.microsoft.com/office/drawing/2014/main" id="{D8103967-BB0A-491D-50DB-EA015914827B}"/>
              </a:ext>
            </a:extLst>
          </p:cNvPr>
          <p:cNvPicPr>
            <a:picLocks noGrp="1" noRot="1" noChangeAspect="1" noMove="1" noResize="1" noEditPoints="1" noAdjustHandles="1" noChangeArrowheads="1" noChangeShapeType="1" noCrop="1"/>
          </p:cNvPicPr>
          <p:nvPr/>
        </p:nvPicPr>
        <p:blipFill>
          <a:blip r:embed="rId3"/>
          <a:stretch>
            <a:fillRect/>
          </a:stretch>
        </p:blipFill>
        <p:spPr>
          <a:xfrm>
            <a:off x="0" y="8276"/>
            <a:ext cx="19145250" cy="10753048"/>
          </a:xfrm>
          <a:prstGeom prst="rect">
            <a:avLst/>
          </a:prstGeom>
        </p:spPr>
      </p:pic>
      <p:sp>
        <p:nvSpPr>
          <p:cNvPr id="12" name="Rectangle 11">
            <a:extLst>
              <a:ext uri="{FF2B5EF4-FFF2-40B4-BE49-F238E27FC236}">
                <a16:creationId xmlns:a16="http://schemas.microsoft.com/office/drawing/2014/main" id="{68E8F269-9AB5-2484-6FC5-53A26C20695B}"/>
              </a:ext>
            </a:extLst>
          </p:cNvPr>
          <p:cNvSpPr/>
          <p:nvPr/>
        </p:nvSpPr>
        <p:spPr>
          <a:xfrm>
            <a:off x="0" y="0"/>
            <a:ext cx="19145250" cy="10769600"/>
          </a:xfrm>
          <a:prstGeom prst="rect">
            <a:avLst/>
          </a:prstGeom>
          <a:gradFill>
            <a:gsLst>
              <a:gs pos="41000">
                <a:srgbClr val="033D6C">
                  <a:alpha val="3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5" name="Rectangle 4">
            <a:extLst>
              <a:ext uri="{FF2B5EF4-FFF2-40B4-BE49-F238E27FC236}">
                <a16:creationId xmlns:a16="http://schemas.microsoft.com/office/drawing/2014/main" id="{3F27B382-D168-0457-FA56-A64FD90B61AF}"/>
              </a:ext>
            </a:extLst>
          </p:cNvPr>
          <p:cNvSpPr>
            <a:spLocks/>
          </p:cNvSpPr>
          <p:nvPr/>
        </p:nvSpPr>
        <p:spPr>
          <a:xfrm>
            <a:off x="923925" y="812800"/>
            <a:ext cx="17297400"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94AB85F3-F930-EDE2-61FE-7014F36384DA}"/>
              </a:ext>
            </a:extLst>
          </p:cNvPr>
          <p:cNvSpPr>
            <a:spLocks/>
          </p:cNvSpPr>
          <p:nvPr/>
        </p:nvSpPr>
        <p:spPr>
          <a:xfrm>
            <a:off x="2174625" y="5170921"/>
            <a:ext cx="6191162" cy="2207692"/>
          </a:xfrm>
          <a:prstGeom prst="roundRect">
            <a:avLst/>
          </a:prstGeom>
          <a:solidFill>
            <a:srgbClr val="FFFFFF">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1049" name="Google Shape;1049;p91"/>
          <p:cNvSpPr txBox="1">
            <a:spLocks noGrp="1"/>
          </p:cNvSpPr>
          <p:nvPr>
            <p:ph type="title"/>
          </p:nvPr>
        </p:nvSpPr>
        <p:spPr>
          <a:xfrm>
            <a:off x="2174626" y="3439079"/>
            <a:ext cx="6945752" cy="3619334"/>
          </a:xfrm>
          <a:prstGeom prst="rect">
            <a:avLst/>
          </a:prstGeom>
        </p:spPr>
        <p:txBody>
          <a:bodyPr spcFirstLastPara="1" wrap="square" lIns="191421" tIns="191421" rIns="191421" bIns="191421" anchor="ctr" anchorCtr="0">
            <a:noAutofit/>
          </a:bodyPr>
          <a:lstStyle/>
          <a:p>
            <a:pPr lvl="0" algn="l"/>
            <a:r>
              <a:rPr lang="en-US" sz="12600" dirty="0">
                <a:latin typeface="Source Sans Pro Black" panose="020B0803030403020204" pitchFamily="34" charset="0"/>
                <a:ea typeface="Source Sans Pro Black" panose="020B0803030403020204" pitchFamily="34" charset="0"/>
              </a:rPr>
              <a:t>Our</a:t>
            </a:r>
            <a:br>
              <a:rPr lang="en-US" sz="12600" dirty="0">
                <a:latin typeface="Source Sans Pro Black" panose="020B0803030403020204" pitchFamily="34" charset="0"/>
                <a:ea typeface="Source Sans Pro Black" panose="020B0803030403020204" pitchFamily="34" charset="0"/>
              </a:rPr>
            </a:br>
            <a:r>
              <a:rPr lang="en-US" sz="12600" dirty="0">
                <a:latin typeface="Source Sans Pro Black" panose="020B0803030403020204" pitchFamily="34" charset="0"/>
                <a:ea typeface="Source Sans Pro Black" panose="020B0803030403020204" pitchFamily="34" charset="0"/>
              </a:rPr>
              <a:t>Recent</a:t>
            </a:r>
            <a:br>
              <a:rPr lang="en-US" sz="12600" dirty="0"/>
            </a:br>
            <a:r>
              <a:rPr lang="en-US" sz="12600" dirty="0">
                <a:solidFill>
                  <a:srgbClr val="92D050"/>
                </a:solidFill>
              </a:rPr>
              <a:t>Success</a:t>
            </a:r>
            <a:r>
              <a:rPr lang="en-US" sz="12600" dirty="0"/>
              <a:t> </a:t>
            </a:r>
            <a:br>
              <a:rPr lang="en-US" sz="12600" dirty="0"/>
            </a:br>
            <a:r>
              <a:rPr lang="en-US" sz="12600" dirty="0">
                <a:latin typeface="Source Sans Pro Black" panose="020B0803030403020204" pitchFamily="34" charset="0"/>
                <a:ea typeface="Source Sans Pro Black" panose="020B0803030403020204" pitchFamily="34" charset="0"/>
              </a:rPr>
              <a:t>Stories</a:t>
            </a:r>
          </a:p>
        </p:txBody>
      </p:sp>
      <p:sp>
        <p:nvSpPr>
          <p:cNvPr id="6" name="TextBox 5">
            <a:extLst>
              <a:ext uri="{FF2B5EF4-FFF2-40B4-BE49-F238E27FC236}">
                <a16:creationId xmlns:a16="http://schemas.microsoft.com/office/drawing/2014/main" id="{035D9323-B184-7BB1-A8BA-4D9D7FB0D23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7" name="Rectangle 6">
            <a:hlinkClick r:id="" action="ppaction://hlinkshowjump?jump=nextslide"/>
            <a:extLst>
              <a:ext uri="{FF2B5EF4-FFF2-40B4-BE49-F238E27FC236}">
                <a16:creationId xmlns:a16="http://schemas.microsoft.com/office/drawing/2014/main" id="{A8F78522-9F16-78D2-4FA5-D29D6CBE0137}"/>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 action="ppaction://hlinkshowjump?jump=previousslide"/>
            <a:extLst>
              <a:ext uri="{FF2B5EF4-FFF2-40B4-BE49-F238E27FC236}">
                <a16:creationId xmlns:a16="http://schemas.microsoft.com/office/drawing/2014/main" id="{0866AB12-EA56-CAC3-9B05-58B8179C1DE1}"/>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hlinkClick r:id="" action="ppaction://hlinkshowjump?jump=previousslide"/>
            <a:extLst>
              <a:ext uri="{FF2B5EF4-FFF2-40B4-BE49-F238E27FC236}">
                <a16:creationId xmlns:a16="http://schemas.microsoft.com/office/drawing/2014/main" id="{C042CB13-A981-F144-64B8-EEF383F313B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10" name="Graphic 9">
            <a:hlinkClick r:id="" action="ppaction://hlinkshowjump?jump=nextslide"/>
            <a:extLst>
              <a:ext uri="{FF2B5EF4-FFF2-40B4-BE49-F238E27FC236}">
                <a16:creationId xmlns:a16="http://schemas.microsoft.com/office/drawing/2014/main" id="{CF6BC717-0EAA-6F26-90A2-7E12852D875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pic>
        <p:nvPicPr>
          <p:cNvPr id="11" name="Graphic 10">
            <a:extLst>
              <a:ext uri="{FF2B5EF4-FFF2-40B4-BE49-F238E27FC236}">
                <a16:creationId xmlns:a16="http://schemas.microsoft.com/office/drawing/2014/main" id="{C79A5FBE-7B77-67B2-F7D8-AF722D148F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7416" y="141540"/>
            <a:ext cx="1542634" cy="51421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10" name="Picture 9" descr="A picture containing aqua, swimming, water, turquoise">
            <a:extLst>
              <a:ext uri="{FF2B5EF4-FFF2-40B4-BE49-F238E27FC236}">
                <a16:creationId xmlns:a16="http://schemas.microsoft.com/office/drawing/2014/main" id="{BA4F5588-1C5A-BA7E-A415-E0E8476A98EA}"/>
              </a:ext>
            </a:extLst>
          </p:cNvPr>
          <p:cNvPicPr>
            <a:picLocks noChangeAspect="1"/>
          </p:cNvPicPr>
          <p:nvPr/>
        </p:nvPicPr>
        <p:blipFill>
          <a:blip r:embed="rId3"/>
          <a:stretch>
            <a:fillRect/>
          </a:stretch>
        </p:blipFill>
        <p:spPr>
          <a:xfrm>
            <a:off x="0" y="8276"/>
            <a:ext cx="19145250" cy="10753048"/>
          </a:xfrm>
          <a:prstGeom prst="rect">
            <a:avLst/>
          </a:prstGeom>
        </p:spPr>
      </p:pic>
      <p:sp>
        <p:nvSpPr>
          <p:cNvPr id="19" name="Rectangle 18">
            <a:extLst>
              <a:ext uri="{FF2B5EF4-FFF2-40B4-BE49-F238E27FC236}">
                <a16:creationId xmlns:a16="http://schemas.microsoft.com/office/drawing/2014/main" id="{959D2026-82F4-A5D5-EC3F-174E4707DE02}"/>
              </a:ext>
            </a:extLst>
          </p:cNvPr>
          <p:cNvSpPr/>
          <p:nvPr/>
        </p:nvSpPr>
        <p:spPr>
          <a:xfrm>
            <a:off x="0" y="0"/>
            <a:ext cx="19145250" cy="10769600"/>
          </a:xfrm>
          <a:prstGeom prst="rect">
            <a:avLst/>
          </a:prstGeom>
          <a:gradFill>
            <a:gsLst>
              <a:gs pos="41000">
                <a:srgbClr val="033D6C">
                  <a:alpha val="3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0" name="Rectangle 19">
            <a:extLst>
              <a:ext uri="{FF2B5EF4-FFF2-40B4-BE49-F238E27FC236}">
                <a16:creationId xmlns:a16="http://schemas.microsoft.com/office/drawing/2014/main" id="{4724F84F-4943-1F51-C9FD-7A05A5A49042}"/>
              </a:ext>
            </a:extLst>
          </p:cNvPr>
          <p:cNvSpPr>
            <a:spLocks/>
          </p:cNvSpPr>
          <p:nvPr/>
        </p:nvSpPr>
        <p:spPr>
          <a:xfrm>
            <a:off x="923925" y="812800"/>
            <a:ext cx="17297400"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17B560E-EB8E-3178-E460-37579BDCAAA8}"/>
              </a:ext>
            </a:extLst>
          </p:cNvPr>
          <p:cNvSpPr/>
          <p:nvPr/>
        </p:nvSpPr>
        <p:spPr>
          <a:xfrm>
            <a:off x="4575537" y="3027385"/>
            <a:ext cx="13645788" cy="3260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4">
            <a:extLst>
              <a:ext uri="{FF2B5EF4-FFF2-40B4-BE49-F238E27FC236}">
                <a16:creationId xmlns:a16="http://schemas.microsoft.com/office/drawing/2014/main" id="{8BB80046-4579-B2D6-58AA-8B92C5290A97}"/>
              </a:ext>
            </a:extLst>
          </p:cNvPr>
          <p:cNvSpPr txBox="1"/>
          <p:nvPr/>
        </p:nvSpPr>
        <p:spPr>
          <a:xfrm>
            <a:off x="5367623" y="3370249"/>
            <a:ext cx="11810727" cy="2612174"/>
          </a:xfrm>
          <a:prstGeom prst="rect">
            <a:avLst/>
          </a:prstGeom>
        </p:spPr>
        <p:txBody>
          <a:bodyPr vert="horz" wrap="square" lIns="0" tIns="26591" rIns="0" bIns="0" rtlCol="0">
            <a:spAutoFit/>
          </a:bodyPr>
          <a:lstStyle/>
          <a:p>
            <a:pPr marL="26591" marR="10637">
              <a:spcBef>
                <a:spcPts val="209"/>
              </a:spcBef>
            </a:pP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As a</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trusted</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partner</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we</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have</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been</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selected</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by</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Taajeer</a:t>
            </a:r>
            <a:r>
              <a:rPr sz="2400" spc="-168"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spc="11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Financing</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Company</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to</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be</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their</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Software</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Development</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Partner.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During</a:t>
            </a:r>
            <a:r>
              <a:rPr sz="2400" spc="7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the</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continual</a:t>
            </a:r>
            <a:r>
              <a:rPr sz="2400" spc="5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agreement</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we</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are</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going</a:t>
            </a:r>
            <a:r>
              <a:rPr sz="2400" spc="8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to</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mange</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and</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create</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the</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financial</a:t>
            </a:r>
            <a:r>
              <a:rPr sz="2400" spc="5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products</a:t>
            </a:r>
            <a:r>
              <a:rPr sz="2400" spc="1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like</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spc="-21"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Tawarrq</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t>
            </a:r>
            <a:r>
              <a:rPr sz="2400" spc="5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Consumer</a:t>
            </a:r>
            <a:r>
              <a:rPr sz="2400" spc="-42"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Loan, Auto</a:t>
            </a:r>
            <a:r>
              <a:rPr sz="2400" spc="10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lease..</a:t>
            </a:r>
            <a:r>
              <a:rPr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etc</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t>
            </a:r>
            <a:r>
              <a:rPr sz="2400" spc="11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Besides</a:t>
            </a:r>
            <a:r>
              <a:rPr sz="2400" spc="6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provides</a:t>
            </a:r>
            <a:r>
              <a:rPr sz="2400" spc="7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the</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support</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and</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development</a:t>
            </a:r>
            <a:r>
              <a:rPr sz="2400" spc="10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teams,</a:t>
            </a:r>
            <a:r>
              <a:rPr sz="2400" spc="10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product</a:t>
            </a:r>
            <a:r>
              <a:rPr sz="2400" spc="10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innovation</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and</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continual</a:t>
            </a:r>
            <a:r>
              <a:rPr sz="2400" spc="11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integration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with</a:t>
            </a:r>
            <a:r>
              <a:rPr sz="2400" spc="8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banks</a:t>
            </a:r>
            <a:r>
              <a:rPr sz="2400" spc="7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services,</a:t>
            </a:r>
            <a:r>
              <a:rPr sz="2400" spc="10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government</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services,</a:t>
            </a:r>
            <a:r>
              <a:rPr sz="2400" spc="10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payment</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services</a:t>
            </a:r>
            <a:r>
              <a:rPr sz="2400" spc="6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besides</a:t>
            </a:r>
            <a:r>
              <a:rPr sz="2400" spc="6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ensure</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the</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compliance</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with</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spc="-9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SAMA</a:t>
            </a:r>
            <a:r>
              <a:rPr sz="2400" spc="10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IT</a:t>
            </a:r>
            <a:r>
              <a:rPr sz="2400" spc="11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governance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regulations</a:t>
            </a:r>
            <a:r>
              <a:rPr sz="2400" spc="3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and</a:t>
            </a:r>
            <a:r>
              <a:rPr sz="2400" spc="6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Cyber</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Security</a:t>
            </a:r>
            <a:r>
              <a:rPr sz="2400" spc="1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regulation.</a:t>
            </a:r>
            <a:r>
              <a:rPr sz="2400" spc="7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All</a:t>
            </a:r>
            <a:r>
              <a:rPr sz="2400" spc="8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of that</a:t>
            </a:r>
            <a:r>
              <a:rPr sz="2400" spc="6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done</a:t>
            </a:r>
            <a:r>
              <a:rPr sz="2400" spc="7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by applying</a:t>
            </a:r>
            <a:r>
              <a:rPr sz="2400" spc="105"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sz="2400" spc="84"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Software</a:t>
            </a:r>
            <a:r>
              <a:rPr sz="2400" spc="6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Development</a:t>
            </a:r>
            <a:r>
              <a:rPr sz="2400" spc="63"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r>
              <a:rPr sz="2400" spc="-2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Approach.</a:t>
            </a:r>
            <a:endParaRPr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endParaRPr>
          </a:p>
        </p:txBody>
      </p:sp>
      <p:sp>
        <p:nvSpPr>
          <p:cNvPr id="3" name="object 26">
            <a:extLst>
              <a:ext uri="{FF2B5EF4-FFF2-40B4-BE49-F238E27FC236}">
                <a16:creationId xmlns:a16="http://schemas.microsoft.com/office/drawing/2014/main" id="{C03AB200-2AAC-E382-9864-62FC5504B95F}"/>
              </a:ext>
            </a:extLst>
          </p:cNvPr>
          <p:cNvSpPr txBox="1"/>
          <p:nvPr/>
        </p:nvSpPr>
        <p:spPr>
          <a:xfrm>
            <a:off x="3670126" y="6668435"/>
            <a:ext cx="14398799" cy="1759071"/>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Build</a:t>
            </a:r>
            <a:r>
              <a:rPr lang="en-US" sz="2000" spc="31"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Software</a:t>
            </a:r>
            <a:r>
              <a:rPr lang="en-US" sz="2000" spc="42"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Development</a:t>
            </a:r>
            <a:r>
              <a:rPr lang="en-US" sz="2000" spc="31"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CI/CD</a:t>
            </a:r>
            <a:r>
              <a:rPr lang="en-US" sz="2000" spc="63"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environments.</a:t>
            </a:r>
            <a:r>
              <a:rPr lang="en-US" sz="2000" spc="73"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And</a:t>
            </a:r>
            <a:r>
              <a:rPr lang="en-US" sz="2000" spc="31" dirty="0">
                <a:solidFill>
                  <a:schemeClr val="bg1"/>
                </a:solidFill>
                <a:latin typeface="Source Sans Pro" panose="020B0503030403020204" pitchFamily="34" charset="0"/>
                <a:ea typeface="Source Sans Pro" panose="020B0503030403020204" pitchFamily="34" charset="0"/>
                <a:cs typeface="Calibri"/>
              </a:rPr>
              <a:t> </a:t>
            </a:r>
            <a:r>
              <a:rPr lang="en-US" sz="2000" spc="-21" dirty="0">
                <a:solidFill>
                  <a:schemeClr val="bg1"/>
                </a:solidFill>
                <a:latin typeface="Source Sans Pro" panose="020B0503030403020204" pitchFamily="34" charset="0"/>
                <a:ea typeface="Source Sans Pro" panose="020B0503030403020204" pitchFamily="34" charset="0"/>
                <a:cs typeface="Calibri"/>
              </a:rPr>
              <a:t>integrate</a:t>
            </a:r>
            <a:r>
              <a:rPr lang="en-US" sz="2000" spc="42"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it</a:t>
            </a:r>
            <a:r>
              <a:rPr lang="en-US" sz="2000" spc="31"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through</a:t>
            </a:r>
            <a:r>
              <a:rPr lang="en-US" sz="2000" spc="42"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the</a:t>
            </a:r>
            <a:r>
              <a:rPr lang="en-US" sz="2000" spc="42"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cloud</a:t>
            </a:r>
            <a:r>
              <a:rPr lang="en-US" sz="2000" spc="31"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or</a:t>
            </a:r>
            <a:r>
              <a:rPr lang="en-US" sz="2000" spc="-21"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local</a:t>
            </a:r>
            <a:r>
              <a:rPr lang="en-US" sz="2000" spc="63" dirty="0">
                <a:solidFill>
                  <a:schemeClr val="bg1"/>
                </a:solidFill>
                <a:latin typeface="Source Sans Pro" panose="020B0503030403020204" pitchFamily="34" charset="0"/>
                <a:ea typeface="Source Sans Pro" panose="020B0503030403020204" pitchFamily="34" charset="0"/>
                <a:cs typeface="Calibri"/>
              </a:rPr>
              <a:t> </a:t>
            </a:r>
            <a:r>
              <a:rPr lang="en-US" sz="2000" spc="-21" dirty="0">
                <a:solidFill>
                  <a:schemeClr val="bg1"/>
                </a:solidFill>
                <a:latin typeface="Source Sans Pro" panose="020B0503030403020204" pitchFamily="34" charset="0"/>
                <a:ea typeface="Source Sans Pro" panose="020B0503030403020204" pitchFamily="34" charset="0"/>
                <a:cs typeface="Calibri"/>
              </a:rPr>
              <a:t>hosting.</a:t>
            </a:r>
            <a:endParaRPr lang="en-US" sz="2000" dirty="0">
              <a:solidFill>
                <a:schemeClr val="bg1"/>
              </a:solidFill>
              <a:latin typeface="Source Sans Pro" panose="020B0503030403020204" pitchFamily="34" charset="0"/>
              <a:ea typeface="Source Sans Pro" panose="020B0503030403020204" pitchFamily="34" charset="0"/>
              <a:cs typeface="Calibri"/>
            </a:endParaRPr>
          </a:p>
          <a:p>
            <a:pPr marL="1426621" indent="-479972" algn="l">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Build</a:t>
            </a:r>
            <a:r>
              <a:rPr lang="en-US" sz="2000" spc="9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the</a:t>
            </a:r>
            <a:r>
              <a:rPr lang="en-US" sz="2000" spc="105" dirty="0">
                <a:solidFill>
                  <a:schemeClr val="bg1"/>
                </a:solidFill>
                <a:latin typeface="Source Sans Pro" panose="020B0503030403020204" pitchFamily="34" charset="0"/>
                <a:ea typeface="Source Sans Pro" panose="020B0503030403020204" pitchFamily="34" charset="0"/>
                <a:cs typeface="Calibri"/>
              </a:rPr>
              <a:t> </a:t>
            </a:r>
            <a:r>
              <a:rPr lang="en-US" sz="2000" spc="-42" dirty="0">
                <a:solidFill>
                  <a:schemeClr val="bg1"/>
                </a:solidFill>
                <a:latin typeface="Source Sans Pro" panose="020B0503030403020204" pitchFamily="34" charset="0"/>
                <a:ea typeface="Source Sans Pro" panose="020B0503030403020204" pitchFamily="34" charset="0"/>
                <a:cs typeface="Calibri"/>
              </a:rPr>
              <a:t>Mobile</a:t>
            </a:r>
            <a:r>
              <a:rPr lang="en-US" sz="2000" spc="105"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Product</a:t>
            </a:r>
            <a:r>
              <a:rPr lang="en-US" sz="2000" spc="9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Development</a:t>
            </a:r>
            <a:r>
              <a:rPr lang="en-US" sz="2000" spc="105"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Roadmap</a:t>
            </a:r>
            <a:r>
              <a:rPr lang="en-US" sz="2000" spc="136"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and</a:t>
            </a:r>
            <a:r>
              <a:rPr lang="en-US" sz="2000" spc="9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backlog</a:t>
            </a:r>
            <a:r>
              <a:rPr lang="en-US" sz="2000" spc="147" dirty="0">
                <a:solidFill>
                  <a:schemeClr val="bg1"/>
                </a:solidFill>
                <a:latin typeface="Source Sans Pro" panose="020B0503030403020204" pitchFamily="34" charset="0"/>
                <a:ea typeface="Source Sans Pro" panose="020B0503030403020204" pitchFamily="34" charset="0"/>
                <a:cs typeface="Calibri"/>
              </a:rPr>
              <a:t> </a:t>
            </a:r>
            <a:r>
              <a:rPr lang="en-US" sz="2000" spc="-21" dirty="0">
                <a:solidFill>
                  <a:schemeClr val="bg1"/>
                </a:solidFill>
                <a:latin typeface="Source Sans Pro" panose="020B0503030403020204" pitchFamily="34" charset="0"/>
                <a:ea typeface="Source Sans Pro" panose="020B0503030403020204" pitchFamily="34" charset="0"/>
                <a:cs typeface="Calibri"/>
              </a:rPr>
              <a:t>requirements</a:t>
            </a:r>
            <a:endParaRPr lang="en-US" sz="2000" dirty="0">
              <a:solidFill>
                <a:schemeClr val="bg1"/>
              </a:solidFill>
              <a:latin typeface="Source Sans Pro" panose="020B0503030403020204" pitchFamily="34" charset="0"/>
              <a:ea typeface="Source Sans Pro" panose="020B0503030403020204" pitchFamily="34" charset="0"/>
              <a:cs typeface="Calibri"/>
            </a:endParaRPr>
          </a:p>
          <a:p>
            <a:pPr marL="1426621" indent="-479972" algn="l">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Provide</a:t>
            </a:r>
            <a:r>
              <a:rPr lang="en-US" sz="2000" spc="8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continues</a:t>
            </a:r>
            <a:r>
              <a:rPr lang="en-US" sz="2000" spc="63"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development</a:t>
            </a:r>
            <a:r>
              <a:rPr lang="en-US" sz="2000" spc="8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and</a:t>
            </a:r>
            <a:r>
              <a:rPr lang="en-US" sz="2000" spc="9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product</a:t>
            </a:r>
            <a:r>
              <a:rPr lang="en-US" sz="2000" spc="8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releases</a:t>
            </a:r>
            <a:r>
              <a:rPr lang="en-US" sz="2000" spc="63"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through</a:t>
            </a:r>
            <a:r>
              <a:rPr lang="en-US" sz="2000" spc="8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Agile</a:t>
            </a:r>
            <a:r>
              <a:rPr lang="en-US" sz="2000" spc="94" dirty="0">
                <a:solidFill>
                  <a:schemeClr val="bg1"/>
                </a:solidFill>
                <a:latin typeface="Source Sans Pro" panose="020B0503030403020204" pitchFamily="34" charset="0"/>
                <a:ea typeface="Source Sans Pro" panose="020B0503030403020204" pitchFamily="34" charset="0"/>
                <a:cs typeface="Calibri"/>
              </a:rPr>
              <a:t> </a:t>
            </a:r>
            <a:r>
              <a:rPr lang="en-US" sz="2000" spc="-21" dirty="0">
                <a:solidFill>
                  <a:schemeClr val="bg1"/>
                </a:solidFill>
                <a:latin typeface="Source Sans Pro" panose="020B0503030403020204" pitchFamily="34" charset="0"/>
                <a:ea typeface="Source Sans Pro" panose="020B0503030403020204" pitchFamily="34" charset="0"/>
                <a:cs typeface="Calibri"/>
              </a:rPr>
              <a:t>approach</a:t>
            </a:r>
            <a:endParaRPr lang="en-US" sz="2000" dirty="0">
              <a:solidFill>
                <a:schemeClr val="bg1"/>
              </a:solidFill>
              <a:latin typeface="Source Sans Pro" panose="020B0503030403020204" pitchFamily="34" charset="0"/>
              <a:ea typeface="Source Sans Pro" panose="020B0503030403020204" pitchFamily="34" charset="0"/>
              <a:cs typeface="Calibri"/>
            </a:endParaRPr>
          </a:p>
          <a:p>
            <a:pPr marL="1426621" indent="-479972" algn="l">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Running</a:t>
            </a:r>
            <a:r>
              <a:rPr lang="en-US" sz="2000" spc="157"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and</a:t>
            </a:r>
            <a:r>
              <a:rPr lang="en-US" sz="2000" spc="126"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providing</a:t>
            </a:r>
            <a:r>
              <a:rPr lang="en-US" sz="2000" spc="168"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the</a:t>
            </a:r>
            <a:r>
              <a:rPr lang="en-US" sz="2000" spc="115"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technical</a:t>
            </a:r>
            <a:r>
              <a:rPr lang="en-US" sz="2000" spc="147"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operation</a:t>
            </a:r>
            <a:r>
              <a:rPr lang="en-US" sz="2000" spc="126"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and</a:t>
            </a:r>
            <a:r>
              <a:rPr lang="en-US" sz="2000" spc="115"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maximizing</a:t>
            </a:r>
            <a:r>
              <a:rPr lang="en-US" sz="2000" spc="168"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the</a:t>
            </a:r>
            <a:r>
              <a:rPr lang="en-US" sz="2000" spc="126"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business</a:t>
            </a:r>
            <a:r>
              <a:rPr lang="en-US" sz="2000" spc="84"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value</a:t>
            </a:r>
            <a:r>
              <a:rPr lang="en-US" sz="2000" spc="126"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by</a:t>
            </a:r>
            <a:r>
              <a:rPr lang="en-US" sz="2000" spc="73"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applying</a:t>
            </a:r>
            <a:r>
              <a:rPr lang="en-US" sz="2000" spc="168" dirty="0">
                <a:solidFill>
                  <a:schemeClr val="bg1"/>
                </a:solidFill>
                <a:latin typeface="Source Sans Pro" panose="020B0503030403020204" pitchFamily="34" charset="0"/>
                <a:ea typeface="Source Sans Pro" panose="020B0503030403020204" pitchFamily="34" charset="0"/>
                <a:cs typeface="Calibri"/>
              </a:rPr>
              <a:t> </a:t>
            </a:r>
            <a:r>
              <a:rPr lang="en-US" sz="2000" dirty="0">
                <a:solidFill>
                  <a:schemeClr val="bg1"/>
                </a:solidFill>
                <a:latin typeface="Source Sans Pro" panose="020B0503030403020204" pitchFamily="34" charset="0"/>
                <a:ea typeface="Source Sans Pro" panose="020B0503030403020204" pitchFamily="34" charset="0"/>
                <a:cs typeface="Calibri"/>
              </a:rPr>
              <a:t>continual</a:t>
            </a:r>
            <a:r>
              <a:rPr lang="en-US" sz="2000" spc="147" dirty="0">
                <a:solidFill>
                  <a:schemeClr val="bg1"/>
                </a:solidFill>
                <a:latin typeface="Source Sans Pro" panose="020B0503030403020204" pitchFamily="34" charset="0"/>
                <a:ea typeface="Source Sans Pro" panose="020B0503030403020204" pitchFamily="34" charset="0"/>
                <a:cs typeface="Calibri"/>
              </a:rPr>
              <a:t> </a:t>
            </a:r>
            <a:r>
              <a:rPr lang="en-US" sz="2000" spc="-21" dirty="0">
                <a:solidFill>
                  <a:schemeClr val="bg1"/>
                </a:solidFill>
                <a:latin typeface="Source Sans Pro" panose="020B0503030403020204" pitchFamily="34" charset="0"/>
                <a:ea typeface="Source Sans Pro" panose="020B0503030403020204" pitchFamily="34" charset="0"/>
                <a:cs typeface="Calibri"/>
              </a:rPr>
              <a:t>improvement</a:t>
            </a:r>
            <a:endParaRPr lang="en-US" sz="2000" dirty="0">
              <a:solidFill>
                <a:schemeClr val="bg1"/>
              </a:solidFill>
              <a:latin typeface="Source Sans Pro" panose="020B0503030403020204" pitchFamily="34" charset="0"/>
              <a:ea typeface="Source Sans Pro" panose="020B0503030403020204" pitchFamily="34" charset="0"/>
              <a:cs typeface="Calibri"/>
            </a:endParaRPr>
          </a:p>
        </p:txBody>
      </p:sp>
      <p:sp>
        <p:nvSpPr>
          <p:cNvPr id="21" name="TextBox 20">
            <a:extLst>
              <a:ext uri="{FF2B5EF4-FFF2-40B4-BE49-F238E27FC236}">
                <a16:creationId xmlns:a16="http://schemas.microsoft.com/office/drawing/2014/main" id="{8B23E879-6418-067C-9CDC-2E692799B8D5}"/>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29" name="Rectangle 28">
            <a:hlinkClick r:id="" action="ppaction://hlinkshowjump?jump=nextslide"/>
            <a:extLst>
              <a:ext uri="{FF2B5EF4-FFF2-40B4-BE49-F238E27FC236}">
                <a16:creationId xmlns:a16="http://schemas.microsoft.com/office/drawing/2014/main" id="{37E15C9F-EAEB-6CB7-8BA6-AEF8AF86F8B5}"/>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hlinkClick r:id="" action="ppaction://hlinkshowjump?jump=previousslide"/>
            <a:extLst>
              <a:ext uri="{FF2B5EF4-FFF2-40B4-BE49-F238E27FC236}">
                <a16:creationId xmlns:a16="http://schemas.microsoft.com/office/drawing/2014/main" id="{01FA8192-E72D-3B54-3B39-33ABB623076C}"/>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raphic 30">
            <a:hlinkClick r:id="" action="ppaction://hlinkshowjump?jump=previousslide"/>
            <a:extLst>
              <a:ext uri="{FF2B5EF4-FFF2-40B4-BE49-F238E27FC236}">
                <a16:creationId xmlns:a16="http://schemas.microsoft.com/office/drawing/2014/main" id="{471F3CBE-E30D-0B58-178C-F3F5EB39C15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32" name="Graphic 31">
            <a:hlinkClick r:id="" action="ppaction://hlinkshowjump?jump=nextslide"/>
            <a:extLst>
              <a:ext uri="{FF2B5EF4-FFF2-40B4-BE49-F238E27FC236}">
                <a16:creationId xmlns:a16="http://schemas.microsoft.com/office/drawing/2014/main" id="{DB5FF71B-CB8A-52C2-C68F-4E728A1E8EA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sp>
        <p:nvSpPr>
          <p:cNvPr id="4" name="Rectangle: Rounded Corners 3">
            <a:extLst>
              <a:ext uri="{FF2B5EF4-FFF2-40B4-BE49-F238E27FC236}">
                <a16:creationId xmlns:a16="http://schemas.microsoft.com/office/drawing/2014/main" id="{45A0D44E-641E-9D4C-C3D0-76E21E68EBE7}"/>
              </a:ext>
            </a:extLst>
          </p:cNvPr>
          <p:cNvSpPr/>
          <p:nvPr/>
        </p:nvSpPr>
        <p:spPr>
          <a:xfrm>
            <a:off x="1663072" y="2697825"/>
            <a:ext cx="2989574" cy="3831401"/>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2714982D-3CF7-412D-7886-B81F3F08D0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529209" y="3789901"/>
            <a:ext cx="1257300" cy="1819275"/>
          </a:xfrm>
          <a:prstGeom prst="rect">
            <a:avLst/>
          </a:prstGeom>
        </p:spPr>
      </p:pic>
      <p:pic>
        <p:nvPicPr>
          <p:cNvPr id="35" name="Graphic 34">
            <a:extLst>
              <a:ext uri="{FF2B5EF4-FFF2-40B4-BE49-F238E27FC236}">
                <a16:creationId xmlns:a16="http://schemas.microsoft.com/office/drawing/2014/main" id="{992A636E-1C9E-D832-EB84-9EE2DC8310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7416" y="141540"/>
            <a:ext cx="1542634" cy="514211"/>
          </a:xfrm>
          <a:prstGeom prst="rect">
            <a:avLst/>
          </a:prstGeom>
        </p:spPr>
      </p:pic>
      <p:pic>
        <p:nvPicPr>
          <p:cNvPr id="36" name="Graphic 35">
            <a:extLst>
              <a:ext uri="{FF2B5EF4-FFF2-40B4-BE49-F238E27FC236}">
                <a16:creationId xmlns:a16="http://schemas.microsoft.com/office/drawing/2014/main" id="{F027148E-2B6A-9021-ED1C-87952F0276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6706" y="8451834"/>
            <a:ext cx="1214438" cy="1175263"/>
          </a:xfrm>
          <a:prstGeom prst="rect">
            <a:avLst/>
          </a:prstGeom>
        </p:spPr>
      </p:pic>
      <p:sp>
        <p:nvSpPr>
          <p:cNvPr id="39" name="Google Shape;1072;p92">
            <a:extLst>
              <a:ext uri="{FF2B5EF4-FFF2-40B4-BE49-F238E27FC236}">
                <a16:creationId xmlns:a16="http://schemas.microsoft.com/office/drawing/2014/main" id="{BACD932C-8585-4E6A-41FD-5EEBE12831D1}"/>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40" name="object 17">
            <a:extLst>
              <a:ext uri="{FF2B5EF4-FFF2-40B4-BE49-F238E27FC236}">
                <a16:creationId xmlns:a16="http://schemas.microsoft.com/office/drawing/2014/main" id="{65F0D923-1C00-CD82-E207-CD7D125C312A}"/>
              </a:ext>
            </a:extLst>
          </p:cNvPr>
          <p:cNvSpPr txBox="1"/>
          <p:nvPr/>
        </p:nvSpPr>
        <p:spPr>
          <a:xfrm>
            <a:off x="17110344" y="1521540"/>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6" name="Picture 5" descr="A doctor holding a stethoscope">
            <a:extLst>
              <a:ext uri="{FF2B5EF4-FFF2-40B4-BE49-F238E27FC236}">
                <a16:creationId xmlns:a16="http://schemas.microsoft.com/office/drawing/2014/main" id="{9DF4A5FD-68B1-D049-7143-49AE13F25EDD}"/>
              </a:ext>
            </a:extLst>
          </p:cNvPr>
          <p:cNvPicPr>
            <a:picLocks noChangeAspect="1"/>
          </p:cNvPicPr>
          <p:nvPr/>
        </p:nvPicPr>
        <p:blipFill>
          <a:blip r:embed="rId3"/>
          <a:stretch>
            <a:fillRect/>
          </a:stretch>
        </p:blipFill>
        <p:spPr>
          <a:xfrm>
            <a:off x="0" y="8276"/>
            <a:ext cx="19145250" cy="10753048"/>
          </a:xfrm>
          <a:prstGeom prst="rect">
            <a:avLst/>
          </a:prstGeom>
        </p:spPr>
      </p:pic>
      <p:sp>
        <p:nvSpPr>
          <p:cNvPr id="19" name="Rectangle 18">
            <a:extLst>
              <a:ext uri="{FF2B5EF4-FFF2-40B4-BE49-F238E27FC236}">
                <a16:creationId xmlns:a16="http://schemas.microsoft.com/office/drawing/2014/main" id="{959D2026-82F4-A5D5-EC3F-174E4707DE02}"/>
              </a:ext>
            </a:extLst>
          </p:cNvPr>
          <p:cNvSpPr/>
          <p:nvPr/>
        </p:nvSpPr>
        <p:spPr>
          <a:xfrm>
            <a:off x="0" y="0"/>
            <a:ext cx="19145250" cy="10769600"/>
          </a:xfrm>
          <a:prstGeom prst="rect">
            <a:avLst/>
          </a:prstGeom>
          <a:gradFill>
            <a:gsLst>
              <a:gs pos="87000">
                <a:srgbClr val="033D6C">
                  <a:alpha val="3000"/>
                </a:srgbClr>
              </a:gs>
              <a:gs pos="100000">
                <a:srgbClr val="77BC43">
                  <a:alpha val="30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0" name="Rectangle 19">
            <a:extLst>
              <a:ext uri="{FF2B5EF4-FFF2-40B4-BE49-F238E27FC236}">
                <a16:creationId xmlns:a16="http://schemas.microsoft.com/office/drawing/2014/main" id="{4724F84F-4943-1F51-C9FD-7A05A5A49042}"/>
              </a:ext>
            </a:extLst>
          </p:cNvPr>
          <p:cNvSpPr>
            <a:spLocks/>
          </p:cNvSpPr>
          <p:nvPr/>
        </p:nvSpPr>
        <p:spPr>
          <a:xfrm>
            <a:off x="923925" y="812800"/>
            <a:ext cx="17297400"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17B560E-EB8E-3178-E460-37579BDCAAA8}"/>
              </a:ext>
            </a:extLst>
          </p:cNvPr>
          <p:cNvSpPr/>
          <p:nvPr/>
        </p:nvSpPr>
        <p:spPr>
          <a:xfrm>
            <a:off x="4575537" y="3027385"/>
            <a:ext cx="13645788" cy="3260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4">
            <a:extLst>
              <a:ext uri="{FF2B5EF4-FFF2-40B4-BE49-F238E27FC236}">
                <a16:creationId xmlns:a16="http://schemas.microsoft.com/office/drawing/2014/main" id="{8BB80046-4579-B2D6-58AA-8B92C5290A97}"/>
              </a:ext>
            </a:extLst>
          </p:cNvPr>
          <p:cNvSpPr txBox="1"/>
          <p:nvPr/>
        </p:nvSpPr>
        <p:spPr>
          <a:xfrm>
            <a:off x="5188807" y="3349400"/>
            <a:ext cx="11810727" cy="3032802"/>
          </a:xfrm>
          <a:prstGeom prst="rect">
            <a:avLst/>
          </a:prstGeom>
        </p:spPr>
        <p:txBody>
          <a:bodyPr vert="horz" wrap="square" lIns="0" tIns="26591" rIns="0" bIns="0" rtlCol="0">
            <a:spAutoFit/>
          </a:bodyPr>
          <a:lstStyle/>
          <a:p>
            <a:pPr marL="26591" marR="10637">
              <a:spcBef>
                <a:spcPts val="209"/>
              </a:spcBef>
            </a:pPr>
            <a:r>
              <a:rPr lang="en-US" sz="2400" b="1" dirty="0">
                <a:solidFill>
                  <a:schemeClr val="tx1">
                    <a:lumMod val="75000"/>
                    <a:lumOff val="25000"/>
                  </a:schemeClr>
                </a:solidFill>
                <a:latin typeface="Source Sans Pro" panose="020B0503030403020204" pitchFamily="34" charset="0"/>
                <a:ea typeface="Source Sans Pro" panose="020B0503030403020204" pitchFamily="34" charset="0"/>
                <a:cs typeface="Calibri"/>
              </a:rPr>
              <a:t>Scrubs Valley </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is one of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products that developed with the Healthcare sector and provides solutions to hospitals and caregivers to match the resourcing planning and utilizing the healthcare practitioners to fill the scarcity and the demand in the market and optimize the operational cost.</a:t>
            </a:r>
          </a:p>
          <a:p>
            <a:pPr marL="26591" marR="10637">
              <a:spcBef>
                <a:spcPts val="209"/>
              </a:spcBef>
            </a:pP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The solution was developed by using Agile Development approach, applying DevOps processes to ensure continual delivery of the features and responding to the rapid change with cost optimization controllers.</a:t>
            </a:r>
          </a:p>
          <a:p>
            <a:pPr marL="26591" marR="10637">
              <a:spcBef>
                <a:spcPts val="209"/>
              </a:spcBef>
            </a:pP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t>
            </a:r>
          </a:p>
        </p:txBody>
      </p:sp>
      <p:sp>
        <p:nvSpPr>
          <p:cNvPr id="3" name="object 26">
            <a:extLst>
              <a:ext uri="{FF2B5EF4-FFF2-40B4-BE49-F238E27FC236}">
                <a16:creationId xmlns:a16="http://schemas.microsoft.com/office/drawing/2014/main" id="{C03AB200-2AAC-E382-9864-62FC5504B95F}"/>
              </a:ext>
            </a:extLst>
          </p:cNvPr>
          <p:cNvSpPr txBox="1"/>
          <p:nvPr/>
        </p:nvSpPr>
        <p:spPr>
          <a:xfrm>
            <a:off x="3670126" y="6668435"/>
            <a:ext cx="14398799" cy="1989904"/>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Build Software Development CI/CD environments. And integrate it through the cloud or local hosting.</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Build the Mobile Product Development Roadmap and backlog requirements</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Provide continues development and product releases through Agile approach</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Running and providing the technical operation and maximizing the business value by applying continual improvement</a:t>
            </a:r>
          </a:p>
        </p:txBody>
      </p:sp>
      <p:sp>
        <p:nvSpPr>
          <p:cNvPr id="21" name="TextBox 20">
            <a:extLst>
              <a:ext uri="{FF2B5EF4-FFF2-40B4-BE49-F238E27FC236}">
                <a16:creationId xmlns:a16="http://schemas.microsoft.com/office/drawing/2014/main" id="{8B23E879-6418-067C-9CDC-2E692799B8D5}"/>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29" name="Rectangle 28">
            <a:hlinkClick r:id="" action="ppaction://hlinkshowjump?jump=nextslide"/>
            <a:extLst>
              <a:ext uri="{FF2B5EF4-FFF2-40B4-BE49-F238E27FC236}">
                <a16:creationId xmlns:a16="http://schemas.microsoft.com/office/drawing/2014/main" id="{37E15C9F-EAEB-6CB7-8BA6-AEF8AF86F8B5}"/>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hlinkClick r:id="" action="ppaction://hlinkshowjump?jump=previousslide"/>
            <a:extLst>
              <a:ext uri="{FF2B5EF4-FFF2-40B4-BE49-F238E27FC236}">
                <a16:creationId xmlns:a16="http://schemas.microsoft.com/office/drawing/2014/main" id="{01FA8192-E72D-3B54-3B39-33ABB623076C}"/>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raphic 30">
            <a:hlinkClick r:id="" action="ppaction://hlinkshowjump?jump=previousslide"/>
            <a:extLst>
              <a:ext uri="{FF2B5EF4-FFF2-40B4-BE49-F238E27FC236}">
                <a16:creationId xmlns:a16="http://schemas.microsoft.com/office/drawing/2014/main" id="{471F3CBE-E30D-0B58-178C-F3F5EB39C15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32" name="Graphic 31">
            <a:hlinkClick r:id="" action="ppaction://hlinkshowjump?jump=nextslide"/>
            <a:extLst>
              <a:ext uri="{FF2B5EF4-FFF2-40B4-BE49-F238E27FC236}">
                <a16:creationId xmlns:a16="http://schemas.microsoft.com/office/drawing/2014/main" id="{DB5FF71B-CB8A-52C2-C68F-4E728A1E8EA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sp>
        <p:nvSpPr>
          <p:cNvPr id="4" name="Rectangle: Rounded Corners 3">
            <a:extLst>
              <a:ext uri="{FF2B5EF4-FFF2-40B4-BE49-F238E27FC236}">
                <a16:creationId xmlns:a16="http://schemas.microsoft.com/office/drawing/2014/main" id="{45A0D44E-641E-9D4C-C3D0-76E21E68EBE7}"/>
              </a:ext>
            </a:extLst>
          </p:cNvPr>
          <p:cNvSpPr/>
          <p:nvPr/>
        </p:nvSpPr>
        <p:spPr>
          <a:xfrm>
            <a:off x="1663072" y="2697825"/>
            <a:ext cx="2989574" cy="3831401"/>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a:extLst>
              <a:ext uri="{FF2B5EF4-FFF2-40B4-BE49-F238E27FC236}">
                <a16:creationId xmlns:a16="http://schemas.microsoft.com/office/drawing/2014/main" id="{992A636E-1C9E-D832-EB84-9EE2DC83100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7416" y="141540"/>
            <a:ext cx="1542634" cy="514211"/>
          </a:xfrm>
          <a:prstGeom prst="rect">
            <a:avLst/>
          </a:prstGeom>
        </p:spPr>
      </p:pic>
      <p:pic>
        <p:nvPicPr>
          <p:cNvPr id="36" name="Graphic 35">
            <a:extLst>
              <a:ext uri="{FF2B5EF4-FFF2-40B4-BE49-F238E27FC236}">
                <a16:creationId xmlns:a16="http://schemas.microsoft.com/office/drawing/2014/main" id="{F027148E-2B6A-9021-ED1C-87952F02769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6706" y="8451834"/>
            <a:ext cx="1214438" cy="1175263"/>
          </a:xfrm>
          <a:prstGeom prst="rect">
            <a:avLst/>
          </a:prstGeom>
        </p:spPr>
      </p:pic>
      <p:pic>
        <p:nvPicPr>
          <p:cNvPr id="5" name="Picture 4">
            <a:extLst>
              <a:ext uri="{FF2B5EF4-FFF2-40B4-BE49-F238E27FC236}">
                <a16:creationId xmlns:a16="http://schemas.microsoft.com/office/drawing/2014/main" id="{EACCA88A-C35E-47BF-21C4-F3C359B4305F}"/>
              </a:ext>
            </a:extLst>
          </p:cNvPr>
          <p:cNvPicPr>
            <a:picLocks noChangeAspect="1"/>
          </p:cNvPicPr>
          <p:nvPr/>
        </p:nvPicPr>
        <p:blipFill>
          <a:blip r:embed="rId7"/>
          <a:stretch>
            <a:fillRect/>
          </a:stretch>
        </p:blipFill>
        <p:spPr>
          <a:xfrm>
            <a:off x="2145716" y="4019063"/>
            <a:ext cx="1945532" cy="1365737"/>
          </a:xfrm>
          <a:prstGeom prst="rect">
            <a:avLst/>
          </a:prstGeom>
        </p:spPr>
      </p:pic>
      <p:sp>
        <p:nvSpPr>
          <p:cNvPr id="13" name="Google Shape;1072;p92">
            <a:extLst>
              <a:ext uri="{FF2B5EF4-FFF2-40B4-BE49-F238E27FC236}">
                <a16:creationId xmlns:a16="http://schemas.microsoft.com/office/drawing/2014/main" id="{E0C386FD-EA0A-81B7-4BAD-54FF6DD06E37}"/>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14" name="object 17">
            <a:extLst>
              <a:ext uri="{FF2B5EF4-FFF2-40B4-BE49-F238E27FC236}">
                <a16:creationId xmlns:a16="http://schemas.microsoft.com/office/drawing/2014/main" id="{CA6D80B5-A883-803D-8728-D1E89FD6E948}"/>
              </a:ext>
            </a:extLst>
          </p:cNvPr>
          <p:cNvSpPr txBox="1"/>
          <p:nvPr/>
        </p:nvSpPr>
        <p:spPr>
          <a:xfrm>
            <a:off x="17110344" y="1398094"/>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2</a:t>
            </a:r>
          </a:p>
        </p:txBody>
      </p:sp>
    </p:spTree>
    <p:extLst>
      <p:ext uri="{BB962C8B-B14F-4D97-AF65-F5344CB8AC3E}">
        <p14:creationId xmlns:p14="http://schemas.microsoft.com/office/powerpoint/2010/main" val="220010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21" name="Picture 20" descr="A picture containing aqua, electric blue, blue">
            <a:extLst>
              <a:ext uri="{FF2B5EF4-FFF2-40B4-BE49-F238E27FC236}">
                <a16:creationId xmlns:a16="http://schemas.microsoft.com/office/drawing/2014/main" id="{793F000B-C67F-BD00-F852-E36FDCA96252}"/>
              </a:ext>
            </a:extLst>
          </p:cNvPr>
          <p:cNvPicPr>
            <a:picLocks noChangeAspect="1"/>
          </p:cNvPicPr>
          <p:nvPr/>
        </p:nvPicPr>
        <p:blipFill>
          <a:blip r:embed="rId3"/>
          <a:stretch>
            <a:fillRect/>
          </a:stretch>
        </p:blipFill>
        <p:spPr>
          <a:xfrm>
            <a:off x="0" y="8276"/>
            <a:ext cx="19145250" cy="10753048"/>
          </a:xfrm>
          <a:prstGeom prst="rect">
            <a:avLst/>
          </a:prstGeom>
        </p:spPr>
      </p:pic>
      <p:sp>
        <p:nvSpPr>
          <p:cNvPr id="37" name="Rectangle 36">
            <a:extLst>
              <a:ext uri="{FF2B5EF4-FFF2-40B4-BE49-F238E27FC236}">
                <a16:creationId xmlns:a16="http://schemas.microsoft.com/office/drawing/2014/main" id="{E3C92B77-C6D9-DD0E-5F9A-DEB8B9015D80}"/>
              </a:ext>
            </a:extLst>
          </p:cNvPr>
          <p:cNvSpPr/>
          <p:nvPr/>
        </p:nvSpPr>
        <p:spPr>
          <a:xfrm>
            <a:off x="0" y="0"/>
            <a:ext cx="19145250" cy="10769600"/>
          </a:xfrm>
          <a:prstGeom prst="rect">
            <a:avLst/>
          </a:prstGeom>
          <a:gradFill>
            <a:gsLst>
              <a:gs pos="41000">
                <a:srgbClr val="033D6C">
                  <a:alpha val="3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3" name="Rectangle 22">
            <a:extLst>
              <a:ext uri="{FF2B5EF4-FFF2-40B4-BE49-F238E27FC236}">
                <a16:creationId xmlns:a16="http://schemas.microsoft.com/office/drawing/2014/main" id="{43BC175B-F32C-F824-4851-DBDB684D8A22}"/>
              </a:ext>
            </a:extLst>
          </p:cNvPr>
          <p:cNvSpPr>
            <a:spLocks/>
          </p:cNvSpPr>
          <p:nvPr/>
        </p:nvSpPr>
        <p:spPr>
          <a:xfrm>
            <a:off x="923925" y="812800"/>
            <a:ext cx="17297400"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97E994B-3CE8-1764-7D0F-403798C66E04}"/>
              </a:ext>
            </a:extLst>
          </p:cNvPr>
          <p:cNvSpPr/>
          <p:nvPr/>
        </p:nvSpPr>
        <p:spPr>
          <a:xfrm>
            <a:off x="4575537" y="3027385"/>
            <a:ext cx="13645788" cy="3260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bject 24">
            <a:extLst>
              <a:ext uri="{FF2B5EF4-FFF2-40B4-BE49-F238E27FC236}">
                <a16:creationId xmlns:a16="http://schemas.microsoft.com/office/drawing/2014/main" id="{4C4A15BA-94ED-5A9C-FFEC-542CE310D814}"/>
              </a:ext>
            </a:extLst>
          </p:cNvPr>
          <p:cNvSpPr txBox="1"/>
          <p:nvPr/>
        </p:nvSpPr>
        <p:spPr>
          <a:xfrm>
            <a:off x="5188807" y="3349400"/>
            <a:ext cx="11810727" cy="2637822"/>
          </a:xfrm>
          <a:prstGeom prst="rect">
            <a:avLst/>
          </a:prstGeom>
        </p:spPr>
        <p:txBody>
          <a:bodyPr vert="horz" wrap="square" lIns="0" tIns="26591" rIns="0" bIns="0" rtlCol="0">
            <a:spAutoFit/>
          </a:bodyPr>
          <a:lstStyle/>
          <a:p>
            <a:pPr marL="26591" marR="10637">
              <a:spcBef>
                <a:spcPts val="209"/>
              </a:spcBef>
            </a:pPr>
            <a:r>
              <a:rPr lang="en-US" sz="2400" b="1"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Tuwayq</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is one of the innovative products that developed by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development team to provide a holistic platform for SMEs’ that help them to digitize their relationship with the customers and provide the tools and third-party integration with shipping companies and payments gateways.</a:t>
            </a:r>
          </a:p>
          <a:p>
            <a:pPr marL="26591" marR="10637">
              <a:spcBef>
                <a:spcPts val="209"/>
              </a:spcBef>
            </a:pP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utilizes modern techniques to develop an integration hub that manage the products, customers, financial processes and increase the company's market share.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provides the continuous improvement and development besides carrying the operational effort.</a:t>
            </a:r>
          </a:p>
        </p:txBody>
      </p:sp>
      <p:sp>
        <p:nvSpPr>
          <p:cNvPr id="27" name="object 26">
            <a:extLst>
              <a:ext uri="{FF2B5EF4-FFF2-40B4-BE49-F238E27FC236}">
                <a16:creationId xmlns:a16="http://schemas.microsoft.com/office/drawing/2014/main" id="{D809A8B2-A503-9D31-4818-585C69B7791D}"/>
              </a:ext>
            </a:extLst>
          </p:cNvPr>
          <p:cNvSpPr txBox="1"/>
          <p:nvPr/>
        </p:nvSpPr>
        <p:spPr>
          <a:xfrm>
            <a:off x="3670126" y="6668435"/>
            <a:ext cx="14398799" cy="1989904"/>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Build Software Development CI/CD environments. And integrate it through the cloud or local hosting.</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Build the Mobile Product Development Roadmap and backlog requirements</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Provide continues development and product releases through Agile approach</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Running and providing the technical operation and maximizing the business value by applying continual improvement</a:t>
            </a:r>
          </a:p>
        </p:txBody>
      </p:sp>
      <p:sp>
        <p:nvSpPr>
          <p:cNvPr id="28" name="TextBox 27">
            <a:extLst>
              <a:ext uri="{FF2B5EF4-FFF2-40B4-BE49-F238E27FC236}">
                <a16:creationId xmlns:a16="http://schemas.microsoft.com/office/drawing/2014/main" id="{71E31D97-E829-25AB-07B2-01F69CE122BB}"/>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29" name="Rectangle 28">
            <a:hlinkClick r:id="" action="ppaction://hlinkshowjump?jump=nextslide"/>
            <a:extLst>
              <a:ext uri="{FF2B5EF4-FFF2-40B4-BE49-F238E27FC236}">
                <a16:creationId xmlns:a16="http://schemas.microsoft.com/office/drawing/2014/main" id="{1C4A97E4-2513-DE05-1313-8D231BC42F40}"/>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hlinkClick r:id="" action="ppaction://hlinkshowjump?jump=previousslide"/>
            <a:extLst>
              <a:ext uri="{FF2B5EF4-FFF2-40B4-BE49-F238E27FC236}">
                <a16:creationId xmlns:a16="http://schemas.microsoft.com/office/drawing/2014/main" id="{A77FF802-8F5C-7D85-F929-18DD3E08DC55}"/>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raphic 30">
            <a:hlinkClick r:id="" action="ppaction://hlinkshowjump?jump=previousslide"/>
            <a:extLst>
              <a:ext uri="{FF2B5EF4-FFF2-40B4-BE49-F238E27FC236}">
                <a16:creationId xmlns:a16="http://schemas.microsoft.com/office/drawing/2014/main" id="{A9BE09DF-9AF6-3FF6-9B82-16D5CA22343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32" name="Graphic 31">
            <a:hlinkClick r:id="" action="ppaction://hlinkshowjump?jump=nextslide"/>
            <a:extLst>
              <a:ext uri="{FF2B5EF4-FFF2-40B4-BE49-F238E27FC236}">
                <a16:creationId xmlns:a16="http://schemas.microsoft.com/office/drawing/2014/main" id="{4423B557-2846-3F9A-0172-324912360F4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sp>
        <p:nvSpPr>
          <p:cNvPr id="33" name="Rectangle: Rounded Corners 32">
            <a:extLst>
              <a:ext uri="{FF2B5EF4-FFF2-40B4-BE49-F238E27FC236}">
                <a16:creationId xmlns:a16="http://schemas.microsoft.com/office/drawing/2014/main" id="{7DBB284B-A45B-0B67-06C2-EA9CD32612F0}"/>
              </a:ext>
            </a:extLst>
          </p:cNvPr>
          <p:cNvSpPr/>
          <p:nvPr/>
        </p:nvSpPr>
        <p:spPr>
          <a:xfrm>
            <a:off x="1663072" y="2697825"/>
            <a:ext cx="2989574" cy="3831401"/>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a:extLst>
              <a:ext uri="{FF2B5EF4-FFF2-40B4-BE49-F238E27FC236}">
                <a16:creationId xmlns:a16="http://schemas.microsoft.com/office/drawing/2014/main" id="{830CF479-D325-2CEC-A46D-ABA2BBAA6E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7416" y="141540"/>
            <a:ext cx="1542634" cy="514211"/>
          </a:xfrm>
          <a:prstGeom prst="rect">
            <a:avLst/>
          </a:prstGeom>
        </p:spPr>
      </p:pic>
      <p:pic>
        <p:nvPicPr>
          <p:cNvPr id="35" name="Graphic 34">
            <a:extLst>
              <a:ext uri="{FF2B5EF4-FFF2-40B4-BE49-F238E27FC236}">
                <a16:creationId xmlns:a16="http://schemas.microsoft.com/office/drawing/2014/main" id="{3E57FAD4-D289-FF64-9A82-314242DA8CF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6706" y="8451834"/>
            <a:ext cx="1214438" cy="1175263"/>
          </a:xfrm>
          <a:prstGeom prst="rect">
            <a:avLst/>
          </a:prstGeom>
        </p:spPr>
      </p:pic>
      <p:pic>
        <p:nvPicPr>
          <p:cNvPr id="39" name="Graphic 38">
            <a:extLst>
              <a:ext uri="{FF2B5EF4-FFF2-40B4-BE49-F238E27FC236}">
                <a16:creationId xmlns:a16="http://schemas.microsoft.com/office/drawing/2014/main" id="{C987F1D3-4D04-AF1B-4416-20E383CCEE7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86346" y="3984625"/>
            <a:ext cx="1343025" cy="1400175"/>
          </a:xfrm>
          <a:prstGeom prst="rect">
            <a:avLst/>
          </a:prstGeom>
        </p:spPr>
      </p:pic>
      <p:sp>
        <p:nvSpPr>
          <p:cNvPr id="45" name="Google Shape;1072;p92">
            <a:extLst>
              <a:ext uri="{FF2B5EF4-FFF2-40B4-BE49-F238E27FC236}">
                <a16:creationId xmlns:a16="http://schemas.microsoft.com/office/drawing/2014/main" id="{513034B2-DDEA-D3DF-1532-5819A4B24235}"/>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46" name="object 17">
            <a:extLst>
              <a:ext uri="{FF2B5EF4-FFF2-40B4-BE49-F238E27FC236}">
                <a16:creationId xmlns:a16="http://schemas.microsoft.com/office/drawing/2014/main" id="{70A2DDF7-1A95-E99A-FE98-D0776CC8CB5D}"/>
              </a:ext>
            </a:extLst>
          </p:cNvPr>
          <p:cNvSpPr txBox="1"/>
          <p:nvPr/>
        </p:nvSpPr>
        <p:spPr>
          <a:xfrm>
            <a:off x="17110344" y="1449477"/>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3</a:t>
            </a:r>
          </a:p>
        </p:txBody>
      </p:sp>
    </p:spTree>
    <p:extLst>
      <p:ext uri="{BB962C8B-B14F-4D97-AF65-F5344CB8AC3E}">
        <p14:creationId xmlns:p14="http://schemas.microsoft.com/office/powerpoint/2010/main" val="305211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27" name="Picture 26" descr="A person holding a pen and a shield">
            <a:extLst>
              <a:ext uri="{FF2B5EF4-FFF2-40B4-BE49-F238E27FC236}">
                <a16:creationId xmlns:a16="http://schemas.microsoft.com/office/drawing/2014/main" id="{2FD5B8FF-290D-531A-F571-E911CB4A3CF6}"/>
              </a:ext>
            </a:extLst>
          </p:cNvPr>
          <p:cNvPicPr>
            <a:picLocks noChangeAspect="1"/>
          </p:cNvPicPr>
          <p:nvPr/>
        </p:nvPicPr>
        <p:blipFill>
          <a:blip r:embed="rId3"/>
          <a:stretch>
            <a:fillRect/>
          </a:stretch>
        </p:blipFill>
        <p:spPr>
          <a:xfrm>
            <a:off x="-4" y="16354"/>
            <a:ext cx="19145250" cy="10753048"/>
          </a:xfrm>
          <a:prstGeom prst="rect">
            <a:avLst/>
          </a:prstGeom>
        </p:spPr>
      </p:pic>
      <p:sp>
        <p:nvSpPr>
          <p:cNvPr id="5" name="Rectangle 4">
            <a:extLst>
              <a:ext uri="{FF2B5EF4-FFF2-40B4-BE49-F238E27FC236}">
                <a16:creationId xmlns:a16="http://schemas.microsoft.com/office/drawing/2014/main" id="{CD6A4474-220B-A739-24A3-2D302D331E48}"/>
              </a:ext>
            </a:extLst>
          </p:cNvPr>
          <p:cNvSpPr/>
          <p:nvPr/>
        </p:nvSpPr>
        <p:spPr>
          <a:xfrm>
            <a:off x="0" y="0"/>
            <a:ext cx="19145250" cy="10769600"/>
          </a:xfrm>
          <a:prstGeom prst="rect">
            <a:avLst/>
          </a:prstGeom>
          <a:gradFill>
            <a:gsLst>
              <a:gs pos="41000">
                <a:srgbClr val="033D6C">
                  <a:alpha val="3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7" name="Rectangle 6">
            <a:extLst>
              <a:ext uri="{FF2B5EF4-FFF2-40B4-BE49-F238E27FC236}">
                <a16:creationId xmlns:a16="http://schemas.microsoft.com/office/drawing/2014/main" id="{0F92399C-24E6-B4A5-7E60-07D612586B6B}"/>
              </a:ext>
            </a:extLst>
          </p:cNvPr>
          <p:cNvSpPr>
            <a:spLocks/>
          </p:cNvSpPr>
          <p:nvPr/>
        </p:nvSpPr>
        <p:spPr>
          <a:xfrm>
            <a:off x="923925" y="812800"/>
            <a:ext cx="17297400"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BCA8F64-47AA-E886-A804-7C64E989FEA9}"/>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9" name="Rectangle 8">
            <a:hlinkClick r:id="" action="ppaction://hlinkshowjump?jump=nextslide"/>
            <a:extLst>
              <a:ext uri="{FF2B5EF4-FFF2-40B4-BE49-F238E27FC236}">
                <a16:creationId xmlns:a16="http://schemas.microsoft.com/office/drawing/2014/main" id="{B155E39C-62FD-7BA9-2CA1-4084CF988451}"/>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 action="ppaction://hlinkshowjump?jump=previousslide"/>
            <a:extLst>
              <a:ext uri="{FF2B5EF4-FFF2-40B4-BE49-F238E27FC236}">
                <a16:creationId xmlns:a16="http://schemas.microsoft.com/office/drawing/2014/main" id="{222DF6FE-F3A9-760E-010B-40DB993F9987}"/>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hlinkClick r:id="" action="ppaction://hlinkshowjump?jump=previousslide"/>
            <a:extLst>
              <a:ext uri="{FF2B5EF4-FFF2-40B4-BE49-F238E27FC236}">
                <a16:creationId xmlns:a16="http://schemas.microsoft.com/office/drawing/2014/main" id="{48EC3B2B-D69E-D23F-CBF8-DA23599344C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12" name="Graphic 11">
            <a:hlinkClick r:id="" action="ppaction://hlinkshowjump?jump=nextslide"/>
            <a:extLst>
              <a:ext uri="{FF2B5EF4-FFF2-40B4-BE49-F238E27FC236}">
                <a16:creationId xmlns:a16="http://schemas.microsoft.com/office/drawing/2014/main" id="{A5FBFFF7-54C1-4146-A9B4-B910EACD508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pic>
        <p:nvPicPr>
          <p:cNvPr id="13" name="Graphic 12">
            <a:extLst>
              <a:ext uri="{FF2B5EF4-FFF2-40B4-BE49-F238E27FC236}">
                <a16:creationId xmlns:a16="http://schemas.microsoft.com/office/drawing/2014/main" id="{543E212C-2727-B82A-F220-654497AC95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7416" y="141540"/>
            <a:ext cx="1542634" cy="514211"/>
          </a:xfrm>
          <a:prstGeom prst="rect">
            <a:avLst/>
          </a:prstGeom>
        </p:spPr>
      </p:pic>
      <p:sp>
        <p:nvSpPr>
          <p:cNvPr id="15" name="Rectangle 14">
            <a:extLst>
              <a:ext uri="{FF2B5EF4-FFF2-40B4-BE49-F238E27FC236}">
                <a16:creationId xmlns:a16="http://schemas.microsoft.com/office/drawing/2014/main" id="{48DA4BC8-6E66-FBDE-0CC4-471A23173BE4}"/>
              </a:ext>
            </a:extLst>
          </p:cNvPr>
          <p:cNvSpPr/>
          <p:nvPr/>
        </p:nvSpPr>
        <p:spPr>
          <a:xfrm>
            <a:off x="3206663" y="2612748"/>
            <a:ext cx="15014662" cy="38533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bject 24">
            <a:extLst>
              <a:ext uri="{FF2B5EF4-FFF2-40B4-BE49-F238E27FC236}">
                <a16:creationId xmlns:a16="http://schemas.microsoft.com/office/drawing/2014/main" id="{AECA0E86-32F2-476F-B561-41662220E7FB}"/>
              </a:ext>
            </a:extLst>
          </p:cNvPr>
          <p:cNvSpPr txBox="1"/>
          <p:nvPr/>
        </p:nvSpPr>
        <p:spPr>
          <a:xfrm>
            <a:off x="5348621" y="2849823"/>
            <a:ext cx="12265485" cy="3402134"/>
          </a:xfrm>
          <a:prstGeom prst="rect">
            <a:avLst/>
          </a:prstGeom>
        </p:spPr>
        <p:txBody>
          <a:bodyPr vert="horz" wrap="square" lIns="0" tIns="26591" rIns="0" bIns="0" rtlCol="0">
            <a:spAutoFit/>
          </a:bodyPr>
          <a:lstStyle/>
          <a:p>
            <a:pPr marL="26591" marR="10637">
              <a:spcBef>
                <a:spcPts val="209"/>
              </a:spcBef>
            </a:pPr>
            <a:r>
              <a:rPr lang="en-US" sz="2400" dirty="0">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SAICO</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is one of the leading corporate insurance companies in KSA. SIACO was looking for a partner to assist them in assessing their IT, Cyber Security and Business Continuity.</a:t>
            </a:r>
          </a:p>
          <a:p>
            <a:pPr marL="26591" marR="10637">
              <a:spcBef>
                <a:spcPts val="209"/>
              </a:spcBef>
            </a:pP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partnered with SAICO and conducted a detailed assessment. evidence collection and provided a recommendation and implementation roadmap as per SAMA regulations and produced a detailed findings report for ISO 20000, ISO 27000, ISO 22301, SAMA CSF, SAMA IT Governance and SAMA BCM regulations. In addition to that,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has also conducted a detailed assessment to SAICO’s cybersecurity vulnerability and compromise in both SAICO’s firewalls, Active Directory and Databases.</a:t>
            </a:r>
          </a:p>
          <a:p>
            <a:pPr marL="26591" marR="10637">
              <a:spcBef>
                <a:spcPts val="209"/>
              </a:spcBef>
            </a:pPr>
            <a:r>
              <a:rPr lang="en-US" sz="2400" dirty="0">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PMO: Mohammed </a:t>
            </a:r>
            <a:r>
              <a:rPr lang="en-US" sz="2400" dirty="0" err="1">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AlShahrani</a:t>
            </a:r>
            <a:endParaRPr lang="en-US" sz="2400" dirty="0">
              <a:solidFill>
                <a:schemeClr val="tx1">
                  <a:lumMod val="75000"/>
                  <a:lumOff val="25000"/>
                </a:schemeClr>
              </a:solidFill>
              <a:latin typeface="Source Sans Pro Black" panose="020B0803030403020204" pitchFamily="34" charset="0"/>
              <a:ea typeface="Source Sans Pro Black" panose="020B0803030403020204" pitchFamily="34" charset="0"/>
              <a:cs typeface="Calibri"/>
            </a:endParaRPr>
          </a:p>
        </p:txBody>
      </p:sp>
      <p:sp>
        <p:nvSpPr>
          <p:cNvPr id="17" name="object 26">
            <a:extLst>
              <a:ext uri="{FF2B5EF4-FFF2-40B4-BE49-F238E27FC236}">
                <a16:creationId xmlns:a16="http://schemas.microsoft.com/office/drawing/2014/main" id="{A073999C-96BC-922C-894A-ED0EDC1011A2}"/>
              </a:ext>
            </a:extLst>
          </p:cNvPr>
          <p:cNvSpPr txBox="1"/>
          <p:nvPr/>
        </p:nvSpPr>
        <p:spPr>
          <a:xfrm>
            <a:off x="3758881" y="6977764"/>
            <a:ext cx="8079289" cy="451021"/>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p:txBody>
      </p:sp>
      <p:sp>
        <p:nvSpPr>
          <p:cNvPr id="18" name="Rectangle: Rounded Corners 17">
            <a:extLst>
              <a:ext uri="{FF2B5EF4-FFF2-40B4-BE49-F238E27FC236}">
                <a16:creationId xmlns:a16="http://schemas.microsoft.com/office/drawing/2014/main" id="{AEAFF66B-C173-0A11-7945-4DC501D48EBB}"/>
              </a:ext>
            </a:extLst>
          </p:cNvPr>
          <p:cNvSpPr/>
          <p:nvPr/>
        </p:nvSpPr>
        <p:spPr>
          <a:xfrm>
            <a:off x="1531143" y="2270800"/>
            <a:ext cx="3328955" cy="4379380"/>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8A27EC22-7722-B954-D6D7-300606E7FDB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6706" y="8451834"/>
            <a:ext cx="1214438" cy="1175263"/>
          </a:xfrm>
          <a:prstGeom prst="rect">
            <a:avLst/>
          </a:prstGeom>
        </p:spPr>
      </p:pic>
      <p:pic>
        <p:nvPicPr>
          <p:cNvPr id="22" name="Picture 21" descr="A picture containing text, logo, font, emblem&#10;&#10;Description automatically generated">
            <a:extLst>
              <a:ext uri="{FF2B5EF4-FFF2-40B4-BE49-F238E27FC236}">
                <a16:creationId xmlns:a16="http://schemas.microsoft.com/office/drawing/2014/main" id="{29617004-A933-3D7B-536A-70708FC03857}"/>
              </a:ext>
            </a:extLst>
          </p:cNvPr>
          <p:cNvPicPr>
            <a:picLocks noChangeAspect="1"/>
          </p:cNvPicPr>
          <p:nvPr/>
        </p:nvPicPr>
        <p:blipFill>
          <a:blip r:embed="rId7"/>
          <a:stretch>
            <a:fillRect/>
          </a:stretch>
        </p:blipFill>
        <p:spPr>
          <a:xfrm>
            <a:off x="2509734" y="3490363"/>
            <a:ext cx="1371772" cy="1940253"/>
          </a:xfrm>
          <a:prstGeom prst="rect">
            <a:avLst/>
          </a:prstGeom>
        </p:spPr>
      </p:pic>
      <p:sp>
        <p:nvSpPr>
          <p:cNvPr id="23" name="object 26">
            <a:extLst>
              <a:ext uri="{FF2B5EF4-FFF2-40B4-BE49-F238E27FC236}">
                <a16:creationId xmlns:a16="http://schemas.microsoft.com/office/drawing/2014/main" id="{6FC563A2-BF38-BC54-A33D-ED3C5A5FEEFD}"/>
              </a:ext>
            </a:extLst>
          </p:cNvPr>
          <p:cNvSpPr txBox="1"/>
          <p:nvPr/>
        </p:nvSpPr>
        <p:spPr>
          <a:xfrm>
            <a:off x="4210904" y="7252708"/>
            <a:ext cx="7735110" cy="1846659"/>
          </a:xfrm>
          <a:prstGeom prst="rect">
            <a:avLst/>
          </a:prstGeom>
        </p:spPr>
        <p:txBody>
          <a:bodyPr vert="horz" wrap="square" lIns="0" tIns="0" rIns="0" bIns="0" rtlCol="0">
            <a:spAutoFit/>
          </a:bodyPr>
          <a:lstStyle/>
          <a:p>
            <a:pPr>
              <a:lnSpc>
                <a:spcPct val="100000"/>
              </a:lnSpc>
            </a:pPr>
            <a:endParaRPr sz="2000" dirty="0">
              <a:solidFill>
                <a:schemeClr val="bg1"/>
              </a:solidFill>
              <a:latin typeface="Source Sans Pro" panose="020B0503030403020204" pitchFamily="34" charset="0"/>
              <a:ea typeface="Source Sans Pro" panose="020B0503030403020204" pitchFamily="34" charset="0"/>
              <a:cs typeface="Times New Roman"/>
            </a:endParaRPr>
          </a:p>
          <a:p>
            <a:pPr marL="1426621" indent="-479972">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ISO 20000 – IT Governance</a:t>
            </a:r>
          </a:p>
          <a:p>
            <a:pPr marL="1426621" indent="-479972">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ISO 27000 – Cyber Security</a:t>
            </a:r>
          </a:p>
          <a:p>
            <a:pPr marL="1426621" indent="-479972">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ISO 22301 – Business Continuity</a:t>
            </a:r>
          </a:p>
          <a:p>
            <a:pPr marL="1426621" indent="-479972">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SAMA Cyber Security Framework</a:t>
            </a:r>
          </a:p>
        </p:txBody>
      </p:sp>
      <p:sp>
        <p:nvSpPr>
          <p:cNvPr id="26" name="object 26">
            <a:extLst>
              <a:ext uri="{FF2B5EF4-FFF2-40B4-BE49-F238E27FC236}">
                <a16:creationId xmlns:a16="http://schemas.microsoft.com/office/drawing/2014/main" id="{22B0750A-05E1-6D7D-57CD-495EF0DBBDD6}"/>
              </a:ext>
            </a:extLst>
          </p:cNvPr>
          <p:cNvSpPr txBox="1"/>
          <p:nvPr/>
        </p:nvSpPr>
        <p:spPr>
          <a:xfrm>
            <a:off x="9633740" y="7280846"/>
            <a:ext cx="7735110" cy="1846659"/>
          </a:xfrm>
          <a:prstGeom prst="rect">
            <a:avLst/>
          </a:prstGeom>
        </p:spPr>
        <p:txBody>
          <a:bodyPr vert="horz" wrap="square" lIns="0" tIns="0" rIns="0" bIns="0" rtlCol="0">
            <a:spAutoFit/>
          </a:bodyPr>
          <a:lstStyle/>
          <a:p>
            <a:pPr>
              <a:lnSpc>
                <a:spcPct val="100000"/>
              </a:lnSpc>
            </a:pPr>
            <a:endParaRPr sz="2000" dirty="0">
              <a:solidFill>
                <a:schemeClr val="bg1"/>
              </a:solidFill>
              <a:latin typeface="Source Sans Pro" panose="020B0503030403020204" pitchFamily="34" charset="0"/>
              <a:ea typeface="Source Sans Pro" panose="020B0503030403020204" pitchFamily="34" charset="0"/>
              <a:cs typeface="Times New Roman"/>
            </a:endParaRPr>
          </a:p>
          <a:p>
            <a:pPr marL="1426621" indent="-479972">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Database Assessment</a:t>
            </a:r>
          </a:p>
          <a:p>
            <a:pPr marL="1426621" indent="-479972">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Firewall Assessment</a:t>
            </a:r>
          </a:p>
          <a:p>
            <a:pPr marL="1426621" indent="-479972">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Compromise and Vulnerability Assessment</a:t>
            </a:r>
          </a:p>
          <a:p>
            <a:pPr marL="1426621" indent="-479972">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Business Continuity Awareness and Coaching</a:t>
            </a:r>
          </a:p>
        </p:txBody>
      </p:sp>
      <p:sp>
        <p:nvSpPr>
          <p:cNvPr id="33" name="Google Shape;1072;p92">
            <a:extLst>
              <a:ext uri="{FF2B5EF4-FFF2-40B4-BE49-F238E27FC236}">
                <a16:creationId xmlns:a16="http://schemas.microsoft.com/office/drawing/2014/main" id="{246D1DC2-20C9-815C-DFEB-2ED078B40717}"/>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34" name="object 17">
            <a:extLst>
              <a:ext uri="{FF2B5EF4-FFF2-40B4-BE49-F238E27FC236}">
                <a16:creationId xmlns:a16="http://schemas.microsoft.com/office/drawing/2014/main" id="{2C6DAC3F-A9C3-4DA5-FC31-64DCB5F0533F}"/>
              </a:ext>
            </a:extLst>
          </p:cNvPr>
          <p:cNvSpPr txBox="1"/>
          <p:nvPr/>
        </p:nvSpPr>
        <p:spPr>
          <a:xfrm>
            <a:off x="17110344" y="1096180"/>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4</a:t>
            </a:r>
          </a:p>
        </p:txBody>
      </p:sp>
    </p:spTree>
    <p:extLst>
      <p:ext uri="{BB962C8B-B14F-4D97-AF65-F5344CB8AC3E}">
        <p14:creationId xmlns:p14="http://schemas.microsoft.com/office/powerpoint/2010/main" val="340213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5" name="Picture 4" descr="A picture containing aqua, swimming, water, turquoise">
            <a:extLst>
              <a:ext uri="{FF2B5EF4-FFF2-40B4-BE49-F238E27FC236}">
                <a16:creationId xmlns:a16="http://schemas.microsoft.com/office/drawing/2014/main" id="{F8D60224-09C1-579A-CCA6-6E02D622A003}"/>
              </a:ext>
            </a:extLst>
          </p:cNvPr>
          <p:cNvPicPr>
            <a:picLocks noChangeAspect="1"/>
          </p:cNvPicPr>
          <p:nvPr/>
        </p:nvPicPr>
        <p:blipFill>
          <a:blip r:embed="rId3"/>
          <a:stretch>
            <a:fillRect/>
          </a:stretch>
        </p:blipFill>
        <p:spPr>
          <a:xfrm>
            <a:off x="0" y="8276"/>
            <a:ext cx="19145250" cy="10753048"/>
          </a:xfrm>
          <a:prstGeom prst="rect">
            <a:avLst/>
          </a:prstGeom>
        </p:spPr>
      </p:pic>
      <p:sp>
        <p:nvSpPr>
          <p:cNvPr id="19" name="Rectangle 18">
            <a:extLst>
              <a:ext uri="{FF2B5EF4-FFF2-40B4-BE49-F238E27FC236}">
                <a16:creationId xmlns:a16="http://schemas.microsoft.com/office/drawing/2014/main" id="{959D2026-82F4-A5D5-EC3F-174E4707DE02}"/>
              </a:ext>
            </a:extLst>
          </p:cNvPr>
          <p:cNvSpPr/>
          <p:nvPr/>
        </p:nvSpPr>
        <p:spPr>
          <a:xfrm>
            <a:off x="0" y="0"/>
            <a:ext cx="19145250" cy="10769600"/>
          </a:xfrm>
          <a:prstGeom prst="rect">
            <a:avLst/>
          </a:prstGeom>
          <a:gradFill>
            <a:gsLst>
              <a:gs pos="41000">
                <a:srgbClr val="033D6C">
                  <a:alpha val="3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0" name="Rectangle 19">
            <a:extLst>
              <a:ext uri="{FF2B5EF4-FFF2-40B4-BE49-F238E27FC236}">
                <a16:creationId xmlns:a16="http://schemas.microsoft.com/office/drawing/2014/main" id="{4724F84F-4943-1F51-C9FD-7A05A5A49042}"/>
              </a:ext>
            </a:extLst>
          </p:cNvPr>
          <p:cNvSpPr>
            <a:spLocks/>
          </p:cNvSpPr>
          <p:nvPr/>
        </p:nvSpPr>
        <p:spPr>
          <a:xfrm>
            <a:off x="923925" y="812800"/>
            <a:ext cx="17297400"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17B560E-EB8E-3178-E460-37579BDCAAA8}"/>
              </a:ext>
            </a:extLst>
          </p:cNvPr>
          <p:cNvSpPr/>
          <p:nvPr/>
        </p:nvSpPr>
        <p:spPr>
          <a:xfrm>
            <a:off x="4575537" y="3027385"/>
            <a:ext cx="13645788" cy="3260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4">
            <a:extLst>
              <a:ext uri="{FF2B5EF4-FFF2-40B4-BE49-F238E27FC236}">
                <a16:creationId xmlns:a16="http://schemas.microsoft.com/office/drawing/2014/main" id="{8BB80046-4579-B2D6-58AA-8B92C5290A97}"/>
              </a:ext>
            </a:extLst>
          </p:cNvPr>
          <p:cNvSpPr txBox="1"/>
          <p:nvPr/>
        </p:nvSpPr>
        <p:spPr>
          <a:xfrm>
            <a:off x="5215223" y="3395301"/>
            <a:ext cx="11810727" cy="2637822"/>
          </a:xfrm>
          <a:prstGeom prst="rect">
            <a:avLst/>
          </a:prstGeom>
        </p:spPr>
        <p:txBody>
          <a:bodyPr vert="horz" wrap="square" lIns="0" tIns="26591" rIns="0" bIns="0" rtlCol="0">
            <a:spAutoFit/>
          </a:bodyPr>
          <a:lstStyle/>
          <a:p>
            <a:pPr marL="26591" marR="10637">
              <a:spcBef>
                <a:spcPts val="209"/>
              </a:spcBef>
            </a:pPr>
            <a:r>
              <a:rPr lang="en-US" sz="2400" dirty="0" err="1">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Taajeer</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Finance has put an ambitious business strategy for the next 5 years to transform the company to a FinTech enabled organization and IPO ready.</a:t>
            </a:r>
          </a:p>
          <a:p>
            <a:pPr marL="26591" marR="10637">
              <a:spcBef>
                <a:spcPts val="209"/>
              </a:spcBef>
            </a:pP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partnered with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Taajeer</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Finance to build their Digital Transformation Strategy and design their Future IT Organization Operating model.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also has set a detailed Digital Transformation Roadmap for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Taajeer</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to elevate their digital maturity level so they can achieve their business strategy and objectives aligned with Vision 2030 and international trends in the FinTech industry worldwide.</a:t>
            </a:r>
          </a:p>
        </p:txBody>
      </p:sp>
      <p:sp>
        <p:nvSpPr>
          <p:cNvPr id="3" name="object 26">
            <a:extLst>
              <a:ext uri="{FF2B5EF4-FFF2-40B4-BE49-F238E27FC236}">
                <a16:creationId xmlns:a16="http://schemas.microsoft.com/office/drawing/2014/main" id="{C03AB200-2AAC-E382-9864-62FC5504B95F}"/>
              </a:ext>
            </a:extLst>
          </p:cNvPr>
          <p:cNvSpPr txBox="1"/>
          <p:nvPr/>
        </p:nvSpPr>
        <p:spPr>
          <a:xfrm>
            <a:off x="3670126" y="6668435"/>
            <a:ext cx="14398799" cy="2374624"/>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ERP and CRM Assessment and Requirement analysis </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Enterprise Architecture</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Digital Presence and Digital Channels assessment and requirement analysis</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Compliance with SAMA governance and regulations requirements</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Assess Current IT Operating Model</a:t>
            </a:r>
          </a:p>
        </p:txBody>
      </p:sp>
      <p:sp>
        <p:nvSpPr>
          <p:cNvPr id="21" name="TextBox 20">
            <a:extLst>
              <a:ext uri="{FF2B5EF4-FFF2-40B4-BE49-F238E27FC236}">
                <a16:creationId xmlns:a16="http://schemas.microsoft.com/office/drawing/2014/main" id="{8B23E879-6418-067C-9CDC-2E692799B8D5}"/>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29" name="Rectangle 28">
            <a:hlinkClick r:id="" action="ppaction://hlinkshowjump?jump=nextslide"/>
            <a:extLst>
              <a:ext uri="{FF2B5EF4-FFF2-40B4-BE49-F238E27FC236}">
                <a16:creationId xmlns:a16="http://schemas.microsoft.com/office/drawing/2014/main" id="{37E15C9F-EAEB-6CB7-8BA6-AEF8AF86F8B5}"/>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hlinkClick r:id="" action="ppaction://hlinkshowjump?jump=previousslide"/>
            <a:extLst>
              <a:ext uri="{FF2B5EF4-FFF2-40B4-BE49-F238E27FC236}">
                <a16:creationId xmlns:a16="http://schemas.microsoft.com/office/drawing/2014/main" id="{01FA8192-E72D-3B54-3B39-33ABB623076C}"/>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raphic 30">
            <a:hlinkClick r:id="" action="ppaction://hlinkshowjump?jump=previousslide"/>
            <a:extLst>
              <a:ext uri="{FF2B5EF4-FFF2-40B4-BE49-F238E27FC236}">
                <a16:creationId xmlns:a16="http://schemas.microsoft.com/office/drawing/2014/main" id="{471F3CBE-E30D-0B58-178C-F3F5EB39C15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32" name="Graphic 31">
            <a:hlinkClick r:id="" action="ppaction://hlinkshowjump?jump=nextslide"/>
            <a:extLst>
              <a:ext uri="{FF2B5EF4-FFF2-40B4-BE49-F238E27FC236}">
                <a16:creationId xmlns:a16="http://schemas.microsoft.com/office/drawing/2014/main" id="{DB5FF71B-CB8A-52C2-C68F-4E728A1E8EA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sp>
        <p:nvSpPr>
          <p:cNvPr id="4" name="Rectangle: Rounded Corners 3">
            <a:extLst>
              <a:ext uri="{FF2B5EF4-FFF2-40B4-BE49-F238E27FC236}">
                <a16:creationId xmlns:a16="http://schemas.microsoft.com/office/drawing/2014/main" id="{45A0D44E-641E-9D4C-C3D0-76E21E68EBE7}"/>
              </a:ext>
            </a:extLst>
          </p:cNvPr>
          <p:cNvSpPr/>
          <p:nvPr/>
        </p:nvSpPr>
        <p:spPr>
          <a:xfrm>
            <a:off x="1663072" y="2697825"/>
            <a:ext cx="2989574" cy="3831401"/>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2714982D-3CF7-412D-7886-B81F3F08D0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529209" y="3789901"/>
            <a:ext cx="1257300" cy="1819275"/>
          </a:xfrm>
          <a:prstGeom prst="rect">
            <a:avLst/>
          </a:prstGeom>
        </p:spPr>
      </p:pic>
      <p:pic>
        <p:nvPicPr>
          <p:cNvPr id="35" name="Graphic 34">
            <a:extLst>
              <a:ext uri="{FF2B5EF4-FFF2-40B4-BE49-F238E27FC236}">
                <a16:creationId xmlns:a16="http://schemas.microsoft.com/office/drawing/2014/main" id="{992A636E-1C9E-D832-EB84-9EE2DC8310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7416" y="141540"/>
            <a:ext cx="1542634" cy="514211"/>
          </a:xfrm>
          <a:prstGeom prst="rect">
            <a:avLst/>
          </a:prstGeom>
        </p:spPr>
      </p:pic>
      <p:pic>
        <p:nvPicPr>
          <p:cNvPr id="36" name="Graphic 35">
            <a:extLst>
              <a:ext uri="{FF2B5EF4-FFF2-40B4-BE49-F238E27FC236}">
                <a16:creationId xmlns:a16="http://schemas.microsoft.com/office/drawing/2014/main" id="{F027148E-2B6A-9021-ED1C-87952F0276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6706" y="8451834"/>
            <a:ext cx="1214438" cy="1175263"/>
          </a:xfrm>
          <a:prstGeom prst="rect">
            <a:avLst/>
          </a:prstGeom>
        </p:spPr>
      </p:pic>
      <p:sp>
        <p:nvSpPr>
          <p:cNvPr id="12" name="Google Shape;1072;p92">
            <a:extLst>
              <a:ext uri="{FF2B5EF4-FFF2-40B4-BE49-F238E27FC236}">
                <a16:creationId xmlns:a16="http://schemas.microsoft.com/office/drawing/2014/main" id="{6213D90B-AA62-DCA3-FA6E-123B621B892B}"/>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13" name="object 17">
            <a:extLst>
              <a:ext uri="{FF2B5EF4-FFF2-40B4-BE49-F238E27FC236}">
                <a16:creationId xmlns:a16="http://schemas.microsoft.com/office/drawing/2014/main" id="{3549A5D5-F3F9-59DB-CFEA-1733343ED1A7}"/>
              </a:ext>
            </a:extLst>
          </p:cNvPr>
          <p:cNvSpPr txBox="1"/>
          <p:nvPr/>
        </p:nvSpPr>
        <p:spPr>
          <a:xfrm>
            <a:off x="17110344" y="1471436"/>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5</a:t>
            </a:r>
          </a:p>
        </p:txBody>
      </p:sp>
    </p:spTree>
    <p:extLst>
      <p:ext uri="{BB962C8B-B14F-4D97-AF65-F5344CB8AC3E}">
        <p14:creationId xmlns:p14="http://schemas.microsoft.com/office/powerpoint/2010/main" val="267182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21" name="Picture 20" descr="A group of people eating at a table">
            <a:extLst>
              <a:ext uri="{FF2B5EF4-FFF2-40B4-BE49-F238E27FC236}">
                <a16:creationId xmlns:a16="http://schemas.microsoft.com/office/drawing/2014/main" id="{62FC96AF-2A00-B49B-344A-6637422EF31C}"/>
              </a:ext>
            </a:extLst>
          </p:cNvPr>
          <p:cNvPicPr>
            <a:picLocks noChangeAspect="1"/>
          </p:cNvPicPr>
          <p:nvPr/>
        </p:nvPicPr>
        <p:blipFill>
          <a:blip r:embed="rId3">
            <a:alphaModFix/>
          </a:blip>
          <a:stretch>
            <a:fillRect/>
          </a:stretch>
        </p:blipFill>
        <p:spPr>
          <a:xfrm>
            <a:off x="0" y="8276"/>
            <a:ext cx="19145250" cy="10753048"/>
          </a:xfrm>
          <a:prstGeom prst="rect">
            <a:avLst/>
          </a:prstGeom>
        </p:spPr>
      </p:pic>
      <p:sp>
        <p:nvSpPr>
          <p:cNvPr id="8" name="Rectangle 7">
            <a:extLst>
              <a:ext uri="{FF2B5EF4-FFF2-40B4-BE49-F238E27FC236}">
                <a16:creationId xmlns:a16="http://schemas.microsoft.com/office/drawing/2014/main" id="{865E83AD-F7B7-014F-F532-D012F9B99D3B}"/>
              </a:ext>
            </a:extLst>
          </p:cNvPr>
          <p:cNvSpPr/>
          <p:nvPr/>
        </p:nvSpPr>
        <p:spPr>
          <a:xfrm>
            <a:off x="0" y="0"/>
            <a:ext cx="19145250" cy="10769600"/>
          </a:xfrm>
          <a:prstGeom prst="rect">
            <a:avLst/>
          </a:prstGeom>
          <a:gradFill>
            <a:gsLst>
              <a:gs pos="48000">
                <a:srgbClr val="0070C0">
                  <a:alpha val="55000"/>
                </a:srgbClr>
              </a:gs>
              <a:gs pos="100000">
                <a:srgbClr val="77BC43">
                  <a:alpha val="45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Rectangle 8">
            <a:extLst>
              <a:ext uri="{FF2B5EF4-FFF2-40B4-BE49-F238E27FC236}">
                <a16:creationId xmlns:a16="http://schemas.microsoft.com/office/drawing/2014/main" id="{A078AB33-A41A-9D92-0162-5E42966E472A}"/>
              </a:ext>
            </a:extLst>
          </p:cNvPr>
          <p:cNvSpPr>
            <a:spLocks/>
          </p:cNvSpPr>
          <p:nvPr/>
        </p:nvSpPr>
        <p:spPr>
          <a:xfrm>
            <a:off x="887415" y="812800"/>
            <a:ext cx="17333909"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412B1-A6E9-0CDD-144C-DAE9F99EFD04}"/>
              </a:ext>
            </a:extLst>
          </p:cNvPr>
          <p:cNvSpPr/>
          <p:nvPr/>
        </p:nvSpPr>
        <p:spPr>
          <a:xfrm>
            <a:off x="4575537" y="3027385"/>
            <a:ext cx="13645787" cy="3260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ject 24">
            <a:extLst>
              <a:ext uri="{FF2B5EF4-FFF2-40B4-BE49-F238E27FC236}">
                <a16:creationId xmlns:a16="http://schemas.microsoft.com/office/drawing/2014/main" id="{54D98BFC-7273-5329-4996-F55D12909674}"/>
              </a:ext>
            </a:extLst>
          </p:cNvPr>
          <p:cNvSpPr txBox="1"/>
          <p:nvPr/>
        </p:nvSpPr>
        <p:spPr>
          <a:xfrm>
            <a:off x="5215223" y="3395301"/>
            <a:ext cx="12510802" cy="2637822"/>
          </a:xfrm>
          <a:prstGeom prst="rect">
            <a:avLst/>
          </a:prstGeom>
        </p:spPr>
        <p:txBody>
          <a:bodyPr vert="horz" wrap="square" lIns="0" tIns="26591" rIns="0" bIns="0" rtlCol="0">
            <a:spAutoFit/>
          </a:bodyPr>
          <a:lstStyle/>
          <a:p>
            <a:pPr marL="26591" marR="10637">
              <a:spcBef>
                <a:spcPts val="209"/>
              </a:spcBef>
            </a:pPr>
            <a:r>
              <a:rPr lang="en-US" sz="2400" dirty="0">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Al </a:t>
            </a:r>
            <a:r>
              <a:rPr lang="en-US" sz="2400" dirty="0" err="1">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Romansiah</a:t>
            </a:r>
            <a:r>
              <a:rPr lang="en-US" sz="2400" dirty="0">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 </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is looking to replace their existing back-end and POS solution in all their restaurants and branches.</a:t>
            </a:r>
          </a:p>
          <a:p>
            <a:pPr marL="26591" marR="10637">
              <a:spcBef>
                <a:spcPts val="209"/>
              </a:spcBef>
            </a:pP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partnered with Al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Romansiah</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throughout their journey from understanding and documenting their detailed business and technical requirements and assessing the technologies in the market for both ERP/CRM solution.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has conducted a detailed evolution and assessment technically and functionality as well as commercial and TCO for picking the right solution for Al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Romansiyah</a:t>
            </a:r>
            <a:endPar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endParaRPr>
          </a:p>
        </p:txBody>
      </p:sp>
      <p:sp>
        <p:nvSpPr>
          <p:cNvPr id="13" name="object 26">
            <a:extLst>
              <a:ext uri="{FF2B5EF4-FFF2-40B4-BE49-F238E27FC236}">
                <a16:creationId xmlns:a16="http://schemas.microsoft.com/office/drawing/2014/main" id="{F7AD55F7-E300-3422-A919-38287A77750E}"/>
              </a:ext>
            </a:extLst>
          </p:cNvPr>
          <p:cNvSpPr txBox="1"/>
          <p:nvPr/>
        </p:nvSpPr>
        <p:spPr>
          <a:xfrm>
            <a:off x="3670126" y="6668435"/>
            <a:ext cx="14398799" cy="2374624"/>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Analyze and document business and technical requirements for ERP and CRM implementations</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Draft RFIs and RFP</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Conduct Solution Demos</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Evaluate and negotiate technical and commercial proposals </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Assess Al </a:t>
            </a:r>
            <a:r>
              <a:rPr lang="en-US" sz="2000" dirty="0" err="1">
                <a:solidFill>
                  <a:schemeClr val="bg1"/>
                </a:solidFill>
                <a:latin typeface="Source Sans Pro" panose="020B0503030403020204" pitchFamily="34" charset="0"/>
                <a:ea typeface="Source Sans Pro" panose="020B0503030403020204" pitchFamily="34" charset="0"/>
                <a:cs typeface="Calibri"/>
              </a:rPr>
              <a:t>Romansiah’s</a:t>
            </a:r>
            <a:r>
              <a:rPr lang="en-US" sz="2000" dirty="0">
                <a:solidFill>
                  <a:schemeClr val="bg1"/>
                </a:solidFill>
                <a:latin typeface="Source Sans Pro" panose="020B0503030403020204" pitchFamily="34" charset="0"/>
                <a:ea typeface="Source Sans Pro" panose="020B0503030403020204" pitchFamily="34" charset="0"/>
                <a:cs typeface="Calibri"/>
              </a:rPr>
              <a:t> readiness for implementation </a:t>
            </a:r>
          </a:p>
        </p:txBody>
      </p:sp>
      <p:sp>
        <p:nvSpPr>
          <p:cNvPr id="14" name="TextBox 13">
            <a:extLst>
              <a:ext uri="{FF2B5EF4-FFF2-40B4-BE49-F238E27FC236}">
                <a16:creationId xmlns:a16="http://schemas.microsoft.com/office/drawing/2014/main" id="{8726C8AB-C311-9464-6FB0-028390506846}"/>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5" name="Rectangle 14">
            <a:hlinkClick r:id="" action="ppaction://hlinkshowjump?jump=nextslide"/>
            <a:extLst>
              <a:ext uri="{FF2B5EF4-FFF2-40B4-BE49-F238E27FC236}">
                <a16:creationId xmlns:a16="http://schemas.microsoft.com/office/drawing/2014/main" id="{3A796E54-C6A9-DCAA-D5C2-CF6C985D504A}"/>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hlinkClick r:id="" action="ppaction://hlinkshowjump?jump=previousslide"/>
            <a:extLst>
              <a:ext uri="{FF2B5EF4-FFF2-40B4-BE49-F238E27FC236}">
                <a16:creationId xmlns:a16="http://schemas.microsoft.com/office/drawing/2014/main" id="{1FA47151-AA82-6A0B-CB28-410E1CB2F801}"/>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a:hlinkClick r:id="" action="ppaction://hlinkshowjump?jump=previousslide"/>
            <a:extLst>
              <a:ext uri="{FF2B5EF4-FFF2-40B4-BE49-F238E27FC236}">
                <a16:creationId xmlns:a16="http://schemas.microsoft.com/office/drawing/2014/main" id="{F9A6F262-05CB-9909-B7CE-48415D2E6D9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20" name="Graphic 19">
            <a:hlinkClick r:id="" action="ppaction://hlinkshowjump?jump=nextslide"/>
            <a:extLst>
              <a:ext uri="{FF2B5EF4-FFF2-40B4-BE49-F238E27FC236}">
                <a16:creationId xmlns:a16="http://schemas.microsoft.com/office/drawing/2014/main" id="{4BEAF0B5-550A-6489-B4B9-07164DA7667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sp>
        <p:nvSpPr>
          <p:cNvPr id="22" name="Rectangle: Rounded Corners 21">
            <a:extLst>
              <a:ext uri="{FF2B5EF4-FFF2-40B4-BE49-F238E27FC236}">
                <a16:creationId xmlns:a16="http://schemas.microsoft.com/office/drawing/2014/main" id="{2F454C81-6E37-8753-C102-2D867F3BE50B}"/>
              </a:ext>
            </a:extLst>
          </p:cNvPr>
          <p:cNvSpPr/>
          <p:nvPr/>
        </p:nvSpPr>
        <p:spPr>
          <a:xfrm>
            <a:off x="1663072" y="2697825"/>
            <a:ext cx="2989574" cy="3831401"/>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C5D0C403-FF3B-8FF6-85A7-BE05DDFBBE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7416" y="141540"/>
            <a:ext cx="1542634" cy="514211"/>
          </a:xfrm>
          <a:prstGeom prst="rect">
            <a:avLst/>
          </a:prstGeom>
        </p:spPr>
      </p:pic>
      <p:pic>
        <p:nvPicPr>
          <p:cNvPr id="25" name="Graphic 24">
            <a:extLst>
              <a:ext uri="{FF2B5EF4-FFF2-40B4-BE49-F238E27FC236}">
                <a16:creationId xmlns:a16="http://schemas.microsoft.com/office/drawing/2014/main" id="{D1424003-6C9F-E757-714E-3994717D136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6706" y="8451834"/>
            <a:ext cx="1214438" cy="1175263"/>
          </a:xfrm>
          <a:prstGeom prst="rect">
            <a:avLst/>
          </a:prstGeom>
        </p:spPr>
      </p:pic>
      <p:pic>
        <p:nvPicPr>
          <p:cNvPr id="26" name="Picture 25">
            <a:extLst>
              <a:ext uri="{FF2B5EF4-FFF2-40B4-BE49-F238E27FC236}">
                <a16:creationId xmlns:a16="http://schemas.microsoft.com/office/drawing/2014/main" id="{BA8D37FB-31F2-CCA3-563E-9439959F03F5}"/>
              </a:ext>
            </a:extLst>
          </p:cNvPr>
          <p:cNvPicPr>
            <a:picLocks noChangeAspect="1"/>
          </p:cNvPicPr>
          <p:nvPr/>
        </p:nvPicPr>
        <p:blipFill>
          <a:blip r:embed="rId7"/>
          <a:stretch>
            <a:fillRect/>
          </a:stretch>
        </p:blipFill>
        <p:spPr>
          <a:xfrm>
            <a:off x="2415715" y="3770755"/>
            <a:ext cx="1484288" cy="1415020"/>
          </a:xfrm>
          <a:prstGeom prst="rect">
            <a:avLst/>
          </a:prstGeom>
        </p:spPr>
      </p:pic>
      <p:sp>
        <p:nvSpPr>
          <p:cNvPr id="33" name="Google Shape;1072;p92">
            <a:extLst>
              <a:ext uri="{FF2B5EF4-FFF2-40B4-BE49-F238E27FC236}">
                <a16:creationId xmlns:a16="http://schemas.microsoft.com/office/drawing/2014/main" id="{CD6F21D9-55C4-96E5-2554-56B35828119A}"/>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34" name="object 17">
            <a:extLst>
              <a:ext uri="{FF2B5EF4-FFF2-40B4-BE49-F238E27FC236}">
                <a16:creationId xmlns:a16="http://schemas.microsoft.com/office/drawing/2014/main" id="{4F11AEFA-CB2E-DD9B-116C-1AAE14059376}"/>
              </a:ext>
            </a:extLst>
          </p:cNvPr>
          <p:cNvSpPr txBox="1"/>
          <p:nvPr/>
        </p:nvSpPr>
        <p:spPr>
          <a:xfrm>
            <a:off x="17110344" y="1471436"/>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6</a:t>
            </a:r>
          </a:p>
        </p:txBody>
      </p:sp>
    </p:spTree>
    <p:extLst>
      <p:ext uri="{BB962C8B-B14F-4D97-AF65-F5344CB8AC3E}">
        <p14:creationId xmlns:p14="http://schemas.microsoft.com/office/powerpoint/2010/main" val="136351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15" name="Picture 14">
            <a:extLst>
              <a:ext uri="{FF2B5EF4-FFF2-40B4-BE49-F238E27FC236}">
                <a16:creationId xmlns:a16="http://schemas.microsoft.com/office/drawing/2014/main" id="{AED3CFA8-7B59-F9A9-8E37-1359C0BE9A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37"/>
            <a:ext cx="19145250" cy="10753725"/>
          </a:xfrm>
          <a:prstGeom prst="rect">
            <a:avLst/>
          </a:prstGeom>
        </p:spPr>
      </p:pic>
      <p:sp>
        <p:nvSpPr>
          <p:cNvPr id="16" name="Rectangle 15">
            <a:extLst>
              <a:ext uri="{FF2B5EF4-FFF2-40B4-BE49-F238E27FC236}">
                <a16:creationId xmlns:a16="http://schemas.microsoft.com/office/drawing/2014/main" id="{7E41C712-99C8-7B2D-85E4-7C0ED8CDCFA3}"/>
              </a:ext>
            </a:extLst>
          </p:cNvPr>
          <p:cNvSpPr/>
          <p:nvPr/>
        </p:nvSpPr>
        <p:spPr>
          <a:xfrm>
            <a:off x="0" y="0"/>
            <a:ext cx="19145250" cy="10769600"/>
          </a:xfrm>
          <a:prstGeom prst="rect">
            <a:avLst/>
          </a:prstGeom>
          <a:gradFill>
            <a:gsLst>
              <a:gs pos="64000">
                <a:srgbClr val="0070C0">
                  <a:alpha val="85000"/>
                </a:srgbClr>
              </a:gs>
              <a:gs pos="100000">
                <a:srgbClr val="77BC43"/>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0" name="Rectangle 19">
            <a:extLst>
              <a:ext uri="{FF2B5EF4-FFF2-40B4-BE49-F238E27FC236}">
                <a16:creationId xmlns:a16="http://schemas.microsoft.com/office/drawing/2014/main" id="{16DF5EF5-3AEC-6077-7F1B-387B5771FDE9}"/>
              </a:ext>
            </a:extLst>
          </p:cNvPr>
          <p:cNvSpPr>
            <a:spLocks/>
          </p:cNvSpPr>
          <p:nvPr/>
        </p:nvSpPr>
        <p:spPr>
          <a:xfrm>
            <a:off x="887415" y="812800"/>
            <a:ext cx="17333909"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9E5DC49-3A34-5AEB-77A6-216509FDC57C}"/>
              </a:ext>
            </a:extLst>
          </p:cNvPr>
          <p:cNvSpPr/>
          <p:nvPr/>
        </p:nvSpPr>
        <p:spPr>
          <a:xfrm>
            <a:off x="4575537" y="3027385"/>
            <a:ext cx="13645787" cy="3260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24">
            <a:extLst>
              <a:ext uri="{FF2B5EF4-FFF2-40B4-BE49-F238E27FC236}">
                <a16:creationId xmlns:a16="http://schemas.microsoft.com/office/drawing/2014/main" id="{7EE46791-987F-A89E-2177-39CC0092ADC0}"/>
              </a:ext>
            </a:extLst>
          </p:cNvPr>
          <p:cNvSpPr txBox="1"/>
          <p:nvPr/>
        </p:nvSpPr>
        <p:spPr>
          <a:xfrm>
            <a:off x="5215223" y="3395301"/>
            <a:ext cx="12510802" cy="2268490"/>
          </a:xfrm>
          <a:prstGeom prst="rect">
            <a:avLst/>
          </a:prstGeom>
        </p:spPr>
        <p:txBody>
          <a:bodyPr vert="horz" wrap="square" lIns="0" tIns="26591" rIns="0" bIns="0" rtlCol="0">
            <a:spAutoFit/>
          </a:bodyPr>
          <a:lstStyle/>
          <a:p>
            <a:pPr marL="26591" marR="10637">
              <a:spcBef>
                <a:spcPts val="209"/>
              </a:spcBef>
            </a:pPr>
            <a:r>
              <a:rPr lang="en-US" sz="2400" dirty="0" err="1">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Taajeer</a:t>
            </a:r>
            <a:r>
              <a:rPr lang="en-US" sz="2400" dirty="0">
                <a:solidFill>
                  <a:schemeClr val="tx1">
                    <a:lumMod val="75000"/>
                    <a:lumOff val="25000"/>
                  </a:schemeClr>
                </a:solidFill>
                <a:latin typeface="Source Sans Pro Black" panose="020B0803030403020204" pitchFamily="34" charset="0"/>
                <a:ea typeface="Source Sans Pro Black" panose="020B0803030403020204" pitchFamily="34" charset="0"/>
                <a:cs typeface="Calibri"/>
              </a:rPr>
              <a:t> Auto</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one of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Taajeer</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Group companies and leading the market in FOO and MG Car sales in KSA was looking for a consulting services to improve their business processes.</a:t>
            </a:r>
          </a:p>
          <a:p>
            <a:pPr marL="26591" marR="10637">
              <a:spcBef>
                <a:spcPts val="209"/>
              </a:spcBef>
            </a:pP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provided a lean-led business process optimization for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Taajeer</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Auto Sales, After Sales and Maintenance departments. The outcome of the project guaranteed a high cost recoverability with increased productivity without the need to hire new resources. The project has produced future business processes and detailed roadmap for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Taajeer</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for implementation.</a:t>
            </a:r>
          </a:p>
        </p:txBody>
      </p:sp>
      <p:sp>
        <p:nvSpPr>
          <p:cNvPr id="23" name="object 26">
            <a:extLst>
              <a:ext uri="{FF2B5EF4-FFF2-40B4-BE49-F238E27FC236}">
                <a16:creationId xmlns:a16="http://schemas.microsoft.com/office/drawing/2014/main" id="{8779AA9C-8B3A-80E1-9F71-3EF02EEE0406}"/>
              </a:ext>
            </a:extLst>
          </p:cNvPr>
          <p:cNvSpPr txBox="1"/>
          <p:nvPr/>
        </p:nvSpPr>
        <p:spPr>
          <a:xfrm>
            <a:off x="3670126" y="6668435"/>
            <a:ext cx="14398799" cy="1989904"/>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Conduct detailed as-is business process assessment.</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Site surveys and dealership visits to assess sales cycles.</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Calculate current waste in sales, after sales and maintenance business cycles.</a:t>
            </a:r>
          </a:p>
          <a:p>
            <a:pPr marL="1426621" indent="-479972" algn="l">
              <a:spcBef>
                <a:spcPts val="639"/>
              </a:spcBef>
              <a:buFont typeface="Palatino Linotype"/>
              <a:buChar char="•"/>
              <a:tabLst>
                <a:tab pos="1426621" algn="l"/>
                <a:tab pos="1427951" algn="l"/>
              </a:tabLst>
            </a:pPr>
            <a:r>
              <a:rPr lang="en-US" sz="2000" dirty="0">
                <a:solidFill>
                  <a:schemeClr val="bg1"/>
                </a:solidFill>
                <a:latin typeface="Source Sans Pro" panose="020B0503030403020204" pitchFamily="34" charset="0"/>
                <a:ea typeface="Source Sans Pro" panose="020B0503030403020204" pitchFamily="34" charset="0"/>
                <a:cs typeface="Calibri"/>
              </a:rPr>
              <a:t>Estimate the ROI of implementing and digitizing future business processes.</a:t>
            </a:r>
          </a:p>
        </p:txBody>
      </p:sp>
      <p:sp>
        <p:nvSpPr>
          <p:cNvPr id="24" name="TextBox 23">
            <a:extLst>
              <a:ext uri="{FF2B5EF4-FFF2-40B4-BE49-F238E27FC236}">
                <a16:creationId xmlns:a16="http://schemas.microsoft.com/office/drawing/2014/main" id="{2CD12F9C-591E-1B8B-E930-7931C741F0FC}"/>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25" name="Rectangle 24">
            <a:hlinkClick r:id="" action="ppaction://hlinkshowjump?jump=nextslide"/>
            <a:extLst>
              <a:ext uri="{FF2B5EF4-FFF2-40B4-BE49-F238E27FC236}">
                <a16:creationId xmlns:a16="http://schemas.microsoft.com/office/drawing/2014/main" id="{CCF5EB85-67BC-E004-5A8F-D5A8513B4C19}"/>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hlinkClick r:id="" action="ppaction://hlinkshowjump?jump=previousslide"/>
            <a:extLst>
              <a:ext uri="{FF2B5EF4-FFF2-40B4-BE49-F238E27FC236}">
                <a16:creationId xmlns:a16="http://schemas.microsoft.com/office/drawing/2014/main" id="{D04DC646-6CB1-5A6A-433F-5CECF270876B}"/>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a:hlinkClick r:id="" action="ppaction://hlinkshowjump?jump=previousslide"/>
            <a:extLst>
              <a:ext uri="{FF2B5EF4-FFF2-40B4-BE49-F238E27FC236}">
                <a16:creationId xmlns:a16="http://schemas.microsoft.com/office/drawing/2014/main" id="{081DD7A3-F58D-2EF7-05C5-CEA4CCEFAEF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28" name="Graphic 27">
            <a:hlinkClick r:id="" action="ppaction://hlinkshowjump?jump=nextslide"/>
            <a:extLst>
              <a:ext uri="{FF2B5EF4-FFF2-40B4-BE49-F238E27FC236}">
                <a16:creationId xmlns:a16="http://schemas.microsoft.com/office/drawing/2014/main" id="{3E807519-A8B6-63AC-CE62-3837AECDC3A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sp>
        <p:nvSpPr>
          <p:cNvPr id="29" name="Rectangle: Rounded Corners 28">
            <a:extLst>
              <a:ext uri="{FF2B5EF4-FFF2-40B4-BE49-F238E27FC236}">
                <a16:creationId xmlns:a16="http://schemas.microsoft.com/office/drawing/2014/main" id="{2F6B1E50-96B8-DFB6-0CD5-A81A67606068}"/>
              </a:ext>
            </a:extLst>
          </p:cNvPr>
          <p:cNvSpPr/>
          <p:nvPr/>
        </p:nvSpPr>
        <p:spPr>
          <a:xfrm>
            <a:off x="1663072" y="2697825"/>
            <a:ext cx="2989574" cy="3831401"/>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a:extLst>
              <a:ext uri="{FF2B5EF4-FFF2-40B4-BE49-F238E27FC236}">
                <a16:creationId xmlns:a16="http://schemas.microsoft.com/office/drawing/2014/main" id="{19AB604E-EC0E-850A-70F2-200BD314C78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7416" y="141540"/>
            <a:ext cx="1542634" cy="514211"/>
          </a:xfrm>
          <a:prstGeom prst="rect">
            <a:avLst/>
          </a:prstGeom>
        </p:spPr>
      </p:pic>
      <p:pic>
        <p:nvPicPr>
          <p:cNvPr id="31" name="Graphic 30">
            <a:extLst>
              <a:ext uri="{FF2B5EF4-FFF2-40B4-BE49-F238E27FC236}">
                <a16:creationId xmlns:a16="http://schemas.microsoft.com/office/drawing/2014/main" id="{45141DC5-44F2-24EC-E2A5-BF07DDFC2F6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6706" y="8451834"/>
            <a:ext cx="1214438" cy="1175263"/>
          </a:xfrm>
          <a:prstGeom prst="rect">
            <a:avLst/>
          </a:prstGeom>
        </p:spPr>
      </p:pic>
      <p:pic>
        <p:nvPicPr>
          <p:cNvPr id="34" name="Graphic 33">
            <a:extLst>
              <a:ext uri="{FF2B5EF4-FFF2-40B4-BE49-F238E27FC236}">
                <a16:creationId xmlns:a16="http://schemas.microsoft.com/office/drawing/2014/main" id="{EA5CE603-C889-A76D-D9DC-4C5D686AEF1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62080" y="3795049"/>
            <a:ext cx="1314450" cy="1838325"/>
          </a:xfrm>
          <a:prstGeom prst="rect">
            <a:avLst/>
          </a:prstGeom>
        </p:spPr>
      </p:pic>
      <p:sp>
        <p:nvSpPr>
          <p:cNvPr id="35" name="Google Shape;1072;p92">
            <a:extLst>
              <a:ext uri="{FF2B5EF4-FFF2-40B4-BE49-F238E27FC236}">
                <a16:creationId xmlns:a16="http://schemas.microsoft.com/office/drawing/2014/main" id="{CC486A88-B6D8-0DE9-3074-A7BD310B9ECB}"/>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36" name="object 17">
            <a:extLst>
              <a:ext uri="{FF2B5EF4-FFF2-40B4-BE49-F238E27FC236}">
                <a16:creationId xmlns:a16="http://schemas.microsoft.com/office/drawing/2014/main" id="{2DE215A5-B6FB-9D53-4376-82613A7FF134}"/>
              </a:ext>
            </a:extLst>
          </p:cNvPr>
          <p:cNvSpPr txBox="1"/>
          <p:nvPr/>
        </p:nvSpPr>
        <p:spPr>
          <a:xfrm>
            <a:off x="17110344" y="1584170"/>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7</a:t>
            </a:r>
          </a:p>
        </p:txBody>
      </p:sp>
    </p:spTree>
    <p:extLst>
      <p:ext uri="{BB962C8B-B14F-4D97-AF65-F5344CB8AC3E}">
        <p14:creationId xmlns:p14="http://schemas.microsoft.com/office/powerpoint/2010/main" val="854254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13" name="Picture 12" descr="A group of chickens standing on the ground">
            <a:extLst>
              <a:ext uri="{FF2B5EF4-FFF2-40B4-BE49-F238E27FC236}">
                <a16:creationId xmlns:a16="http://schemas.microsoft.com/office/drawing/2014/main" id="{4E725278-E5C3-567B-FEC6-85EEE5C52748}"/>
              </a:ext>
            </a:extLst>
          </p:cNvPr>
          <p:cNvPicPr>
            <a:picLocks noChangeAspect="1"/>
          </p:cNvPicPr>
          <p:nvPr/>
        </p:nvPicPr>
        <p:blipFill>
          <a:blip r:embed="rId3"/>
          <a:stretch>
            <a:fillRect/>
          </a:stretch>
        </p:blipFill>
        <p:spPr>
          <a:xfrm>
            <a:off x="0" y="8276"/>
            <a:ext cx="19145250" cy="10753048"/>
          </a:xfrm>
          <a:prstGeom prst="rect">
            <a:avLst/>
          </a:prstGeom>
        </p:spPr>
      </p:pic>
      <p:sp>
        <p:nvSpPr>
          <p:cNvPr id="8" name="Rectangle 7">
            <a:extLst>
              <a:ext uri="{FF2B5EF4-FFF2-40B4-BE49-F238E27FC236}">
                <a16:creationId xmlns:a16="http://schemas.microsoft.com/office/drawing/2014/main" id="{693ED8A1-2AAB-8C89-26D4-726B888AF7A0}"/>
              </a:ext>
            </a:extLst>
          </p:cNvPr>
          <p:cNvSpPr/>
          <p:nvPr/>
        </p:nvSpPr>
        <p:spPr>
          <a:xfrm>
            <a:off x="0" y="0"/>
            <a:ext cx="19145250" cy="10769600"/>
          </a:xfrm>
          <a:prstGeom prst="rect">
            <a:avLst/>
          </a:prstGeom>
          <a:gradFill>
            <a:gsLst>
              <a:gs pos="23000">
                <a:srgbClr val="0070C0">
                  <a:alpha val="85000"/>
                </a:srgbClr>
              </a:gs>
              <a:gs pos="100000">
                <a:srgbClr val="77BC43">
                  <a:alpha val="46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0" name="Rectangle 9">
            <a:extLst>
              <a:ext uri="{FF2B5EF4-FFF2-40B4-BE49-F238E27FC236}">
                <a16:creationId xmlns:a16="http://schemas.microsoft.com/office/drawing/2014/main" id="{806FBB5E-98F1-3EB3-2194-B230CBB6A372}"/>
              </a:ext>
            </a:extLst>
          </p:cNvPr>
          <p:cNvSpPr>
            <a:spLocks/>
          </p:cNvSpPr>
          <p:nvPr/>
        </p:nvSpPr>
        <p:spPr>
          <a:xfrm>
            <a:off x="887415" y="812800"/>
            <a:ext cx="17333909"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BDEC17-72B8-FE78-E533-7D8BF79B94BE}"/>
              </a:ext>
            </a:extLst>
          </p:cNvPr>
          <p:cNvSpPr/>
          <p:nvPr/>
        </p:nvSpPr>
        <p:spPr>
          <a:xfrm>
            <a:off x="4575537" y="2631132"/>
            <a:ext cx="13645787" cy="36965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24">
            <a:extLst>
              <a:ext uri="{FF2B5EF4-FFF2-40B4-BE49-F238E27FC236}">
                <a16:creationId xmlns:a16="http://schemas.microsoft.com/office/drawing/2014/main" id="{2A5BF374-F476-D4D7-260A-ABD0B4015F07}"/>
              </a:ext>
            </a:extLst>
          </p:cNvPr>
          <p:cNvSpPr txBox="1"/>
          <p:nvPr/>
        </p:nvSpPr>
        <p:spPr>
          <a:xfrm>
            <a:off x="5215223" y="2999048"/>
            <a:ext cx="12510802" cy="2663470"/>
          </a:xfrm>
          <a:prstGeom prst="rect">
            <a:avLst/>
          </a:prstGeom>
        </p:spPr>
        <p:txBody>
          <a:bodyPr vert="horz" wrap="square" lIns="0" tIns="26591" rIns="0" bIns="0" rtlCol="0">
            <a:spAutoFit/>
          </a:bodyPr>
          <a:lstStyle/>
          <a:p>
            <a:pPr marL="26591" marR="10637">
              <a:spcBef>
                <a:spcPts val="209"/>
              </a:spcBef>
            </a:pP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Capitalizing on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Alareeb's</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success at CAAPP, CSPPE is a new and ambitious Poultry Co-Ups in the eastern region who has requested from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to build their end-to-end business strategy.</a:t>
            </a:r>
          </a:p>
          <a:p>
            <a:pPr marL="26591" marR="10637">
              <a:spcBef>
                <a:spcPts val="209"/>
              </a:spcBef>
            </a:pP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has worked with CSPPE to establish their first business strategy that would ensure their optimized start up with minimal cost and maximum return on investment in the first early years with a clear plan to acquire market share in the poultry industry.</a:t>
            </a:r>
          </a:p>
          <a:p>
            <a:pPr marL="26591" marR="10637">
              <a:spcBef>
                <a:spcPts val="209"/>
              </a:spcBef>
            </a:pP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has also advocated CSPPE on the importance of Digital Transformation and produced a Digital Transformation Strategy as a subset of their business strategy for the next 5 years.</a:t>
            </a:r>
          </a:p>
        </p:txBody>
      </p:sp>
      <p:sp>
        <p:nvSpPr>
          <p:cNvPr id="15" name="object 26">
            <a:extLst>
              <a:ext uri="{FF2B5EF4-FFF2-40B4-BE49-F238E27FC236}">
                <a16:creationId xmlns:a16="http://schemas.microsoft.com/office/drawing/2014/main" id="{700A168E-184F-F33E-5A69-0BDC701B1684}"/>
              </a:ext>
            </a:extLst>
          </p:cNvPr>
          <p:cNvSpPr txBox="1"/>
          <p:nvPr/>
        </p:nvSpPr>
        <p:spPr>
          <a:xfrm>
            <a:off x="3670126" y="6878834"/>
            <a:ext cx="14398799" cy="451021"/>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p:txBody>
      </p:sp>
      <p:sp>
        <p:nvSpPr>
          <p:cNvPr id="16" name="TextBox 15">
            <a:extLst>
              <a:ext uri="{FF2B5EF4-FFF2-40B4-BE49-F238E27FC236}">
                <a16:creationId xmlns:a16="http://schemas.microsoft.com/office/drawing/2014/main" id="{E5DC2CE6-CE93-9E44-D589-589076007F4C}"/>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7" name="Rectangle 16">
            <a:hlinkClick r:id="" action="ppaction://hlinkshowjump?jump=nextslide"/>
            <a:extLst>
              <a:ext uri="{FF2B5EF4-FFF2-40B4-BE49-F238E27FC236}">
                <a16:creationId xmlns:a16="http://schemas.microsoft.com/office/drawing/2014/main" id="{559CE9EC-716B-D6A9-4B83-F161CBD8EB27}"/>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hlinkClick r:id="" action="ppaction://hlinkshowjump?jump=previousslide"/>
            <a:extLst>
              <a:ext uri="{FF2B5EF4-FFF2-40B4-BE49-F238E27FC236}">
                <a16:creationId xmlns:a16="http://schemas.microsoft.com/office/drawing/2014/main" id="{E69ACDB8-10C3-7C61-FFA0-FE3E07AE098D}"/>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a:hlinkClick r:id="" action="ppaction://hlinkshowjump?jump=previousslide"/>
            <a:extLst>
              <a:ext uri="{FF2B5EF4-FFF2-40B4-BE49-F238E27FC236}">
                <a16:creationId xmlns:a16="http://schemas.microsoft.com/office/drawing/2014/main" id="{4EC6DE35-86EE-7E29-7E90-5FC7D299470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21" name="Graphic 20">
            <a:hlinkClick r:id="" action="ppaction://hlinkshowjump?jump=nextslide"/>
            <a:extLst>
              <a:ext uri="{FF2B5EF4-FFF2-40B4-BE49-F238E27FC236}">
                <a16:creationId xmlns:a16="http://schemas.microsoft.com/office/drawing/2014/main" id="{3EC398BE-FB54-F075-B610-B606560BE0B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sp>
        <p:nvSpPr>
          <p:cNvPr id="22" name="Rectangle: Rounded Corners 21">
            <a:extLst>
              <a:ext uri="{FF2B5EF4-FFF2-40B4-BE49-F238E27FC236}">
                <a16:creationId xmlns:a16="http://schemas.microsoft.com/office/drawing/2014/main" id="{8C89E3DD-5BFE-7D7B-1E3B-42A8D94A89B5}"/>
              </a:ext>
            </a:extLst>
          </p:cNvPr>
          <p:cNvSpPr/>
          <p:nvPr/>
        </p:nvSpPr>
        <p:spPr>
          <a:xfrm>
            <a:off x="1531144" y="2301572"/>
            <a:ext cx="3121502" cy="4399853"/>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extLst>
              <a:ext uri="{FF2B5EF4-FFF2-40B4-BE49-F238E27FC236}">
                <a16:creationId xmlns:a16="http://schemas.microsoft.com/office/drawing/2014/main" id="{47684D4B-81F7-D6F8-35DB-A5DE3BEEE1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7416" y="141540"/>
            <a:ext cx="1542634" cy="514211"/>
          </a:xfrm>
          <a:prstGeom prst="rect">
            <a:avLst/>
          </a:prstGeom>
        </p:spPr>
      </p:pic>
      <p:pic>
        <p:nvPicPr>
          <p:cNvPr id="24" name="Graphic 23">
            <a:extLst>
              <a:ext uri="{FF2B5EF4-FFF2-40B4-BE49-F238E27FC236}">
                <a16:creationId xmlns:a16="http://schemas.microsoft.com/office/drawing/2014/main" id="{5168349A-50D6-C843-ABAE-78F4ABA34A8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6706" y="8451834"/>
            <a:ext cx="1214438" cy="1175263"/>
          </a:xfrm>
          <a:prstGeom prst="rect">
            <a:avLst/>
          </a:prstGeom>
        </p:spPr>
      </p:pic>
      <p:pic>
        <p:nvPicPr>
          <p:cNvPr id="27" name="object 20">
            <a:extLst>
              <a:ext uri="{FF2B5EF4-FFF2-40B4-BE49-F238E27FC236}">
                <a16:creationId xmlns:a16="http://schemas.microsoft.com/office/drawing/2014/main" id="{DA5B74EB-83CC-FFA7-9107-68682DFB2D71}"/>
              </a:ext>
            </a:extLst>
          </p:cNvPr>
          <p:cNvPicPr/>
          <p:nvPr/>
        </p:nvPicPr>
        <p:blipFill>
          <a:blip r:embed="rId7" cstate="print"/>
          <a:stretch>
            <a:fillRect/>
          </a:stretch>
        </p:blipFill>
        <p:spPr>
          <a:xfrm>
            <a:off x="2204826" y="3616875"/>
            <a:ext cx="1697030" cy="1769246"/>
          </a:xfrm>
          <a:prstGeom prst="rect">
            <a:avLst/>
          </a:prstGeom>
        </p:spPr>
      </p:pic>
      <p:sp>
        <p:nvSpPr>
          <p:cNvPr id="28" name="object 26">
            <a:extLst>
              <a:ext uri="{FF2B5EF4-FFF2-40B4-BE49-F238E27FC236}">
                <a16:creationId xmlns:a16="http://schemas.microsoft.com/office/drawing/2014/main" id="{8D3E8B80-7473-C63B-EE62-F1FDE7179B00}"/>
              </a:ext>
            </a:extLst>
          </p:cNvPr>
          <p:cNvSpPr txBox="1"/>
          <p:nvPr/>
        </p:nvSpPr>
        <p:spPr>
          <a:xfrm>
            <a:off x="4062891" y="7532820"/>
            <a:ext cx="7846422" cy="1461939"/>
          </a:xfrm>
          <a:prstGeom prst="rect">
            <a:avLst/>
          </a:prstGeom>
        </p:spPr>
        <p:txBody>
          <a:bodyPr vert="horz" wrap="square" lIns="0" tIns="0" rIns="0" bIns="0" rtlCol="0">
            <a:spAutoFit/>
          </a:bodyPr>
          <a:lstStyle/>
          <a:p>
            <a:pPr marL="1426621" indent="-479972">
              <a:spcBef>
                <a:spcPts val="639"/>
              </a:spcBef>
              <a:buFont typeface="Palatino Linotype"/>
              <a:buChar char="•"/>
              <a:tabLst>
                <a:tab pos="1426621" algn="l"/>
                <a:tab pos="1427951" algn="l"/>
              </a:tabLst>
            </a:pPr>
            <a:r>
              <a:rPr lang="en-US" sz="2000" dirty="0">
                <a:solidFill>
                  <a:schemeClr val="bg1"/>
                </a:solidFill>
                <a:cs typeface="Calibri"/>
              </a:rPr>
              <a:t>Marketing Strategy</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Sales and Distribution Strategy</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Transportation and Fleet Strategy</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Production Strategy</a:t>
            </a:r>
          </a:p>
        </p:txBody>
      </p:sp>
      <p:sp>
        <p:nvSpPr>
          <p:cNvPr id="29" name="object 26">
            <a:extLst>
              <a:ext uri="{FF2B5EF4-FFF2-40B4-BE49-F238E27FC236}">
                <a16:creationId xmlns:a16="http://schemas.microsoft.com/office/drawing/2014/main" id="{B5D1E764-0806-49D5-6206-300A2DBB86BC}"/>
              </a:ext>
            </a:extLst>
          </p:cNvPr>
          <p:cNvSpPr txBox="1"/>
          <p:nvPr/>
        </p:nvSpPr>
        <p:spPr>
          <a:xfrm>
            <a:off x="9635666" y="7524544"/>
            <a:ext cx="7846422" cy="1077218"/>
          </a:xfrm>
          <a:prstGeom prst="rect">
            <a:avLst/>
          </a:prstGeom>
        </p:spPr>
        <p:txBody>
          <a:bodyPr vert="horz" wrap="square" lIns="0" tIns="0" rIns="0" bIns="0" rtlCol="0">
            <a:spAutoFit/>
          </a:bodyPr>
          <a:lstStyle/>
          <a:p>
            <a:pPr marL="1426621" indent="-479972">
              <a:spcBef>
                <a:spcPts val="639"/>
              </a:spcBef>
              <a:buFont typeface="Palatino Linotype"/>
              <a:buChar char="•"/>
              <a:tabLst>
                <a:tab pos="1426621" algn="l"/>
                <a:tab pos="1427951" algn="l"/>
              </a:tabLst>
            </a:pPr>
            <a:r>
              <a:rPr lang="en-US" sz="2000" dirty="0">
                <a:solidFill>
                  <a:schemeClr val="bg1"/>
                </a:solidFill>
                <a:cs typeface="Calibri"/>
              </a:rPr>
              <a:t>Supply Chain Management Strategy</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Digital and IT Strategy</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Finance and Financing Strategy</a:t>
            </a:r>
          </a:p>
        </p:txBody>
      </p:sp>
      <p:sp>
        <p:nvSpPr>
          <p:cNvPr id="30" name="Google Shape;1072;p92">
            <a:extLst>
              <a:ext uri="{FF2B5EF4-FFF2-40B4-BE49-F238E27FC236}">
                <a16:creationId xmlns:a16="http://schemas.microsoft.com/office/drawing/2014/main" id="{19396AAE-3B31-59A5-24D1-1409A8840466}"/>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31" name="object 17">
            <a:extLst>
              <a:ext uri="{FF2B5EF4-FFF2-40B4-BE49-F238E27FC236}">
                <a16:creationId xmlns:a16="http://schemas.microsoft.com/office/drawing/2014/main" id="{2088890E-0B65-AC70-FAA2-239424D9BE68}"/>
              </a:ext>
            </a:extLst>
          </p:cNvPr>
          <p:cNvSpPr txBox="1"/>
          <p:nvPr/>
        </p:nvSpPr>
        <p:spPr>
          <a:xfrm>
            <a:off x="17110344" y="1049755"/>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8</a:t>
            </a:r>
          </a:p>
        </p:txBody>
      </p:sp>
    </p:spTree>
    <p:extLst>
      <p:ext uri="{BB962C8B-B14F-4D97-AF65-F5344CB8AC3E}">
        <p14:creationId xmlns:p14="http://schemas.microsoft.com/office/powerpoint/2010/main" val="3378693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13" name="Picture 12" descr="A group of chickens standing on the ground">
            <a:extLst>
              <a:ext uri="{FF2B5EF4-FFF2-40B4-BE49-F238E27FC236}">
                <a16:creationId xmlns:a16="http://schemas.microsoft.com/office/drawing/2014/main" id="{4E725278-E5C3-567B-FEC6-85EEE5C52748}"/>
              </a:ext>
            </a:extLst>
          </p:cNvPr>
          <p:cNvPicPr>
            <a:picLocks noChangeAspect="1"/>
          </p:cNvPicPr>
          <p:nvPr/>
        </p:nvPicPr>
        <p:blipFill>
          <a:blip r:embed="rId3"/>
          <a:stretch>
            <a:fillRect/>
          </a:stretch>
        </p:blipFill>
        <p:spPr>
          <a:xfrm>
            <a:off x="0" y="8276"/>
            <a:ext cx="19145250" cy="10753048"/>
          </a:xfrm>
          <a:prstGeom prst="rect">
            <a:avLst/>
          </a:prstGeom>
        </p:spPr>
      </p:pic>
      <p:sp>
        <p:nvSpPr>
          <p:cNvPr id="8" name="Rectangle 7">
            <a:extLst>
              <a:ext uri="{FF2B5EF4-FFF2-40B4-BE49-F238E27FC236}">
                <a16:creationId xmlns:a16="http://schemas.microsoft.com/office/drawing/2014/main" id="{693ED8A1-2AAB-8C89-26D4-726B888AF7A0}"/>
              </a:ext>
            </a:extLst>
          </p:cNvPr>
          <p:cNvSpPr/>
          <p:nvPr/>
        </p:nvSpPr>
        <p:spPr>
          <a:xfrm>
            <a:off x="0" y="0"/>
            <a:ext cx="19145250" cy="10769600"/>
          </a:xfrm>
          <a:prstGeom prst="rect">
            <a:avLst/>
          </a:prstGeom>
          <a:gradFill>
            <a:gsLst>
              <a:gs pos="23000">
                <a:srgbClr val="0070C0">
                  <a:alpha val="85000"/>
                </a:srgbClr>
              </a:gs>
              <a:gs pos="100000">
                <a:srgbClr val="77BC43">
                  <a:alpha val="46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0" name="Rectangle 9">
            <a:extLst>
              <a:ext uri="{FF2B5EF4-FFF2-40B4-BE49-F238E27FC236}">
                <a16:creationId xmlns:a16="http://schemas.microsoft.com/office/drawing/2014/main" id="{806FBB5E-98F1-3EB3-2194-B230CBB6A372}"/>
              </a:ext>
            </a:extLst>
          </p:cNvPr>
          <p:cNvSpPr>
            <a:spLocks/>
          </p:cNvSpPr>
          <p:nvPr/>
        </p:nvSpPr>
        <p:spPr>
          <a:xfrm>
            <a:off x="887415" y="812800"/>
            <a:ext cx="17333909" cy="9144000"/>
          </a:xfrm>
          <a:prstGeom prst="rect">
            <a:avLst/>
          </a:prstGeom>
          <a:solidFill>
            <a:schemeClr val="bg1">
              <a:alpha val="1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BDEC17-72B8-FE78-E533-7D8BF79B94BE}"/>
              </a:ext>
            </a:extLst>
          </p:cNvPr>
          <p:cNvSpPr/>
          <p:nvPr/>
        </p:nvSpPr>
        <p:spPr>
          <a:xfrm>
            <a:off x="4575537" y="2631132"/>
            <a:ext cx="13645787" cy="36965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24">
            <a:extLst>
              <a:ext uri="{FF2B5EF4-FFF2-40B4-BE49-F238E27FC236}">
                <a16:creationId xmlns:a16="http://schemas.microsoft.com/office/drawing/2014/main" id="{2A5BF374-F476-D4D7-260A-ABD0B4015F07}"/>
              </a:ext>
            </a:extLst>
          </p:cNvPr>
          <p:cNvSpPr txBox="1"/>
          <p:nvPr/>
        </p:nvSpPr>
        <p:spPr>
          <a:xfrm>
            <a:off x="5215223" y="3147662"/>
            <a:ext cx="12510802" cy="2663470"/>
          </a:xfrm>
          <a:prstGeom prst="rect">
            <a:avLst/>
          </a:prstGeom>
        </p:spPr>
        <p:txBody>
          <a:bodyPr vert="horz" wrap="square" lIns="0" tIns="26591" rIns="0" bIns="0" rtlCol="0">
            <a:spAutoFit/>
          </a:bodyPr>
          <a:lstStyle/>
          <a:p>
            <a:pPr marL="26591" marR="10637">
              <a:spcBef>
                <a:spcPts val="209"/>
              </a:spcBef>
            </a:pP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CAAPP is one of the leading poultry producers with 5% of market share in KSA. CAAPP has partnered with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to build their Business Strategy for the next 5 years.</a:t>
            </a:r>
          </a:p>
          <a:p>
            <a:pPr marL="26591" marR="10637">
              <a:spcBef>
                <a:spcPts val="209"/>
              </a:spcBef>
            </a:pP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Focusing on increasing profit and optimizing costs, </a:t>
            </a:r>
            <a:r>
              <a:rPr lang="en-US" sz="2400" dirty="0" err="1">
                <a:solidFill>
                  <a:schemeClr val="tx1">
                    <a:lumMod val="75000"/>
                    <a:lumOff val="25000"/>
                  </a:schemeClr>
                </a:solidFill>
                <a:latin typeface="Source Sans Pro" panose="020B0503030403020204" pitchFamily="34" charset="0"/>
                <a:ea typeface="Source Sans Pro" panose="020B0503030403020204" pitchFamily="34" charset="0"/>
                <a:cs typeface="Calibri"/>
              </a:rPr>
              <a:t>Alareeb</a:t>
            </a:r>
            <a:r>
              <a:rPr lang="en-US" sz="2400" dirty="0">
                <a:solidFill>
                  <a:schemeClr val="tx1">
                    <a:lumMod val="75000"/>
                    <a:lumOff val="25000"/>
                  </a:schemeClr>
                </a:solidFill>
                <a:latin typeface="Source Sans Pro" panose="020B0503030403020204" pitchFamily="34" charset="0"/>
                <a:ea typeface="Source Sans Pro" panose="020B0503030403020204" pitchFamily="34" charset="0"/>
                <a:cs typeface="Calibri"/>
              </a:rPr>
              <a:t> assisted CAAPP in shaping their Business Strategy for the next 5 years centered on adapting the latest digital technologies that would assist CAAPP in minimizing the waste in operations, leveraging digital channels and solutions for workforce optimization and make CAAPP an IPO ready organization once they have implemented the strategy</a:t>
            </a:r>
          </a:p>
        </p:txBody>
      </p:sp>
      <p:sp>
        <p:nvSpPr>
          <p:cNvPr id="15" name="object 26">
            <a:extLst>
              <a:ext uri="{FF2B5EF4-FFF2-40B4-BE49-F238E27FC236}">
                <a16:creationId xmlns:a16="http://schemas.microsoft.com/office/drawing/2014/main" id="{700A168E-184F-F33E-5A69-0BDC701B1684}"/>
              </a:ext>
            </a:extLst>
          </p:cNvPr>
          <p:cNvSpPr txBox="1"/>
          <p:nvPr/>
        </p:nvSpPr>
        <p:spPr>
          <a:xfrm>
            <a:off x="3670126" y="6878834"/>
            <a:ext cx="14398799" cy="451021"/>
          </a:xfrm>
          <a:prstGeom prst="rect">
            <a:avLst/>
          </a:prstGeom>
        </p:spPr>
        <p:txBody>
          <a:bodyPr vert="horz" wrap="square" lIns="0" tIns="0" rIns="0" bIns="0" rtlCol="0">
            <a:spAutoFit/>
          </a:bodyPr>
          <a:lstStyle/>
          <a:p>
            <a:pPr marL="1414655" algn="l">
              <a:spcBef>
                <a:spcPts val="3088"/>
              </a:spcBef>
            </a:pPr>
            <a:r>
              <a:rPr lang="en-US" sz="2931" dirty="0">
                <a:solidFill>
                  <a:schemeClr val="bg1"/>
                </a:solidFill>
                <a:latin typeface="Source Sans Pro Black" panose="020B0803030403020204" pitchFamily="34" charset="0"/>
                <a:ea typeface="Source Sans Pro Black" panose="020B0803030403020204" pitchFamily="34" charset="0"/>
                <a:cs typeface="Calibri"/>
              </a:rPr>
              <a:t>The Project</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Covered</a:t>
            </a:r>
            <a:r>
              <a:rPr lang="en-US" sz="2931" spc="-10" dirty="0">
                <a:solidFill>
                  <a:schemeClr val="bg1"/>
                </a:solidFill>
                <a:latin typeface="Source Sans Pro Black" panose="020B0803030403020204" pitchFamily="34" charset="0"/>
                <a:ea typeface="Source Sans Pro Black" panose="020B0803030403020204" pitchFamily="34" charset="0"/>
                <a:cs typeface="Calibri"/>
              </a:rPr>
              <a:t> </a:t>
            </a:r>
            <a:r>
              <a:rPr lang="en-US" sz="2931" dirty="0">
                <a:solidFill>
                  <a:schemeClr val="bg1"/>
                </a:solidFill>
                <a:latin typeface="Source Sans Pro Black" panose="020B0803030403020204" pitchFamily="34" charset="0"/>
                <a:ea typeface="Source Sans Pro Black" panose="020B0803030403020204" pitchFamily="34" charset="0"/>
                <a:cs typeface="Calibri"/>
              </a:rPr>
              <a:t>The </a:t>
            </a:r>
            <a:r>
              <a:rPr lang="en-US" sz="2931" spc="-21" dirty="0">
                <a:solidFill>
                  <a:schemeClr val="bg1"/>
                </a:solidFill>
                <a:latin typeface="Source Sans Pro Black" panose="020B0803030403020204" pitchFamily="34" charset="0"/>
                <a:ea typeface="Source Sans Pro Black" panose="020B0803030403020204" pitchFamily="34" charset="0"/>
                <a:cs typeface="Calibri"/>
              </a:rPr>
              <a:t>Following:</a:t>
            </a:r>
          </a:p>
        </p:txBody>
      </p:sp>
      <p:sp>
        <p:nvSpPr>
          <p:cNvPr id="16" name="TextBox 15">
            <a:extLst>
              <a:ext uri="{FF2B5EF4-FFF2-40B4-BE49-F238E27FC236}">
                <a16:creationId xmlns:a16="http://schemas.microsoft.com/office/drawing/2014/main" id="{E5DC2CE6-CE93-9E44-D589-589076007F4C}"/>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7" name="Rectangle 16">
            <a:hlinkClick r:id="" action="ppaction://hlinkshowjump?jump=nextslide"/>
            <a:extLst>
              <a:ext uri="{FF2B5EF4-FFF2-40B4-BE49-F238E27FC236}">
                <a16:creationId xmlns:a16="http://schemas.microsoft.com/office/drawing/2014/main" id="{559CE9EC-716B-D6A9-4B83-F161CBD8EB27}"/>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hlinkClick r:id="" action="ppaction://hlinkshowjump?jump=previousslide"/>
            <a:extLst>
              <a:ext uri="{FF2B5EF4-FFF2-40B4-BE49-F238E27FC236}">
                <a16:creationId xmlns:a16="http://schemas.microsoft.com/office/drawing/2014/main" id="{E69ACDB8-10C3-7C61-FFA0-FE3E07AE098D}"/>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a:hlinkClick r:id="" action="ppaction://hlinkshowjump?jump=previousslide"/>
            <a:extLst>
              <a:ext uri="{FF2B5EF4-FFF2-40B4-BE49-F238E27FC236}">
                <a16:creationId xmlns:a16="http://schemas.microsoft.com/office/drawing/2014/main" id="{4EC6DE35-86EE-7E29-7E90-5FC7D299470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25950" y="9465689"/>
            <a:ext cx="342900" cy="342900"/>
          </a:xfrm>
          <a:prstGeom prst="rect">
            <a:avLst/>
          </a:prstGeom>
        </p:spPr>
      </p:pic>
      <p:pic>
        <p:nvPicPr>
          <p:cNvPr id="21" name="Graphic 20">
            <a:hlinkClick r:id="" action="ppaction://hlinkshowjump?jump=nextslide"/>
            <a:extLst>
              <a:ext uri="{FF2B5EF4-FFF2-40B4-BE49-F238E27FC236}">
                <a16:creationId xmlns:a16="http://schemas.microsoft.com/office/drawing/2014/main" id="{3EC398BE-FB54-F075-B610-B606560BE0B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26025" y="9455647"/>
            <a:ext cx="342900" cy="342900"/>
          </a:xfrm>
          <a:prstGeom prst="rect">
            <a:avLst/>
          </a:prstGeom>
        </p:spPr>
      </p:pic>
      <p:sp>
        <p:nvSpPr>
          <p:cNvPr id="22" name="Rectangle: Rounded Corners 21">
            <a:extLst>
              <a:ext uri="{FF2B5EF4-FFF2-40B4-BE49-F238E27FC236}">
                <a16:creationId xmlns:a16="http://schemas.microsoft.com/office/drawing/2014/main" id="{8C89E3DD-5BFE-7D7B-1E3B-42A8D94A89B5}"/>
              </a:ext>
            </a:extLst>
          </p:cNvPr>
          <p:cNvSpPr/>
          <p:nvPr/>
        </p:nvSpPr>
        <p:spPr>
          <a:xfrm>
            <a:off x="1531144" y="2301572"/>
            <a:ext cx="3121502" cy="4399853"/>
          </a:xfrm>
          <a:prstGeom prst="roundRect">
            <a:avLst/>
          </a:prstGeom>
          <a:solidFill>
            <a:schemeClr val="bg1"/>
          </a:solidFill>
          <a:ln>
            <a:noFill/>
          </a:ln>
          <a:effectLst>
            <a:outerShdw blurRad="381000" dist="38100" dir="4260000" algn="t" rotWithShape="0">
              <a:srgbClr val="0070C0">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extLst>
              <a:ext uri="{FF2B5EF4-FFF2-40B4-BE49-F238E27FC236}">
                <a16:creationId xmlns:a16="http://schemas.microsoft.com/office/drawing/2014/main" id="{47684D4B-81F7-D6F8-35DB-A5DE3BEEE1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7416" y="141540"/>
            <a:ext cx="1542634" cy="514211"/>
          </a:xfrm>
          <a:prstGeom prst="rect">
            <a:avLst/>
          </a:prstGeom>
        </p:spPr>
      </p:pic>
      <p:pic>
        <p:nvPicPr>
          <p:cNvPr id="24" name="Graphic 23">
            <a:extLst>
              <a:ext uri="{FF2B5EF4-FFF2-40B4-BE49-F238E27FC236}">
                <a16:creationId xmlns:a16="http://schemas.microsoft.com/office/drawing/2014/main" id="{5168349A-50D6-C843-ABAE-78F4ABA34A8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6706" y="8451834"/>
            <a:ext cx="1214438" cy="1175263"/>
          </a:xfrm>
          <a:prstGeom prst="rect">
            <a:avLst/>
          </a:prstGeom>
        </p:spPr>
      </p:pic>
      <p:sp>
        <p:nvSpPr>
          <p:cNvPr id="28" name="object 26">
            <a:extLst>
              <a:ext uri="{FF2B5EF4-FFF2-40B4-BE49-F238E27FC236}">
                <a16:creationId xmlns:a16="http://schemas.microsoft.com/office/drawing/2014/main" id="{8D3E8B80-7473-C63B-EE62-F1FDE7179B00}"/>
              </a:ext>
            </a:extLst>
          </p:cNvPr>
          <p:cNvSpPr txBox="1"/>
          <p:nvPr/>
        </p:nvSpPr>
        <p:spPr>
          <a:xfrm>
            <a:off x="4062891" y="7532820"/>
            <a:ext cx="11758134" cy="1846659"/>
          </a:xfrm>
          <a:prstGeom prst="rect">
            <a:avLst/>
          </a:prstGeom>
        </p:spPr>
        <p:txBody>
          <a:bodyPr vert="horz" wrap="square" lIns="0" tIns="0" rIns="0" bIns="0" rtlCol="0">
            <a:spAutoFit/>
          </a:bodyPr>
          <a:lstStyle/>
          <a:p>
            <a:pPr marL="1426621" indent="-479972">
              <a:spcBef>
                <a:spcPts val="639"/>
              </a:spcBef>
              <a:buFont typeface="Palatino Linotype"/>
              <a:buChar char="•"/>
              <a:tabLst>
                <a:tab pos="1426621" algn="l"/>
                <a:tab pos="1427951" algn="l"/>
              </a:tabLst>
            </a:pPr>
            <a:r>
              <a:rPr lang="en-US" sz="2000" dirty="0">
                <a:solidFill>
                  <a:schemeClr val="bg1"/>
                </a:solidFill>
                <a:cs typeface="Calibri"/>
              </a:rPr>
              <a:t>Conduct business framework canvas workshops</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Conduct market scan and evaluate competition and produce SOWT analysis</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Assess digital and IT status</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Develop detailed project cards and implementation roadmap</a:t>
            </a:r>
          </a:p>
          <a:p>
            <a:pPr marL="1426621" indent="-479972">
              <a:spcBef>
                <a:spcPts val="639"/>
              </a:spcBef>
              <a:buFont typeface="Palatino Linotype"/>
              <a:buChar char="•"/>
              <a:tabLst>
                <a:tab pos="1426621" algn="l"/>
                <a:tab pos="1427951" algn="l"/>
              </a:tabLst>
            </a:pPr>
            <a:r>
              <a:rPr lang="en-US" sz="2000" dirty="0">
                <a:solidFill>
                  <a:schemeClr val="bg1"/>
                </a:solidFill>
                <a:cs typeface="Calibri"/>
              </a:rPr>
              <a:t>Design financial dynamics what-if scenario models</a:t>
            </a:r>
          </a:p>
        </p:txBody>
      </p:sp>
      <p:pic>
        <p:nvPicPr>
          <p:cNvPr id="2" name="Picture 1">
            <a:extLst>
              <a:ext uri="{FF2B5EF4-FFF2-40B4-BE49-F238E27FC236}">
                <a16:creationId xmlns:a16="http://schemas.microsoft.com/office/drawing/2014/main" id="{032BA45A-FB7B-56EF-73AF-2C33C07CE267}"/>
              </a:ext>
            </a:extLst>
          </p:cNvPr>
          <p:cNvPicPr>
            <a:picLocks noChangeAspect="1"/>
          </p:cNvPicPr>
          <p:nvPr/>
        </p:nvPicPr>
        <p:blipFill>
          <a:blip r:embed="rId7"/>
          <a:stretch>
            <a:fillRect/>
          </a:stretch>
        </p:blipFill>
        <p:spPr>
          <a:xfrm>
            <a:off x="2342081" y="3597040"/>
            <a:ext cx="1423366" cy="2013229"/>
          </a:xfrm>
          <a:prstGeom prst="rect">
            <a:avLst/>
          </a:prstGeom>
        </p:spPr>
      </p:pic>
      <p:sp>
        <p:nvSpPr>
          <p:cNvPr id="3" name="Google Shape;1072;p92">
            <a:extLst>
              <a:ext uri="{FF2B5EF4-FFF2-40B4-BE49-F238E27FC236}">
                <a16:creationId xmlns:a16="http://schemas.microsoft.com/office/drawing/2014/main" id="{0056E2EF-AA3C-7CBE-8A5C-707C6362B03D}"/>
              </a:ext>
            </a:extLst>
          </p:cNvPr>
          <p:cNvSpPr txBox="1">
            <a:spLocks/>
          </p:cNvSpPr>
          <p:nvPr/>
        </p:nvSpPr>
        <p:spPr>
          <a:xfrm>
            <a:off x="14505140" y="-8277"/>
            <a:ext cx="3799116" cy="812801"/>
          </a:xfrm>
          <a:prstGeom prst="rect">
            <a:avLst/>
          </a:prstGeom>
        </p:spPr>
        <p:txBody>
          <a:bodyPr spcFirstLastPara="1" wrap="square" lIns="191421" tIns="191421" rIns="191421" bIns="191421" anchor="ctr" anchorCtr="0">
            <a:noAutofit/>
          </a:bodyPr>
          <a:lstStyle>
            <a:lvl1pPr lvl="0" algn="r" rtl="0">
              <a:spcBef>
                <a:spcPts val="0"/>
              </a:spcBef>
              <a:spcAft>
                <a:spcPts val="0"/>
              </a:spcAft>
              <a:buClr>
                <a:schemeClr val="lt1"/>
              </a:buClr>
              <a:buSzPts val="4300"/>
              <a:buNone/>
              <a:defRPr sz="4900" b="0" i="0">
                <a:solidFill>
                  <a:schemeClr val="lt1"/>
                </a:solidFill>
                <a:latin typeface="Source Sans Pro ExtraLight"/>
                <a:ea typeface="+mj-ea"/>
                <a:cs typeface="Source Sans Pro ExtraLight"/>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pPr marL="9526">
              <a:spcBef>
                <a:spcPts val="90"/>
              </a:spcBef>
            </a:pPr>
            <a:r>
              <a:rPr lang="en-US" sz="2800" spc="139">
                <a:solidFill>
                  <a:schemeClr val="bg1"/>
                </a:solidFill>
                <a:latin typeface="Source Sans Pro ExtraLight" panose="020B0303030403020204" pitchFamily="34" charset="0"/>
                <a:ea typeface="Source Sans Pro ExtraLight" panose="020B0303030403020204" pitchFamily="34" charset="0"/>
                <a:cs typeface="Calibri"/>
              </a:rPr>
              <a:t>Some Of </a:t>
            </a:r>
            <a:r>
              <a:rPr lang="en-US" sz="2800" spc="-17" baseline="-2290">
                <a:solidFill>
                  <a:schemeClr val="bg1"/>
                </a:solidFill>
                <a:latin typeface="Source Sans Pro ExtraLight" panose="020B0303030403020204" pitchFamily="34" charset="0"/>
                <a:ea typeface="Source Sans Pro ExtraLight" panose="020B0303030403020204" pitchFamily="34" charset="0"/>
                <a:cs typeface="Calibri"/>
              </a:rPr>
              <a:t> </a:t>
            </a:r>
            <a:r>
              <a:rPr lang="en-US" sz="2800">
                <a:solidFill>
                  <a:schemeClr val="bg1"/>
                </a:solidFill>
                <a:latin typeface="Source Sans Pro Black" panose="020B0803030403020204" pitchFamily="34" charset="0"/>
                <a:ea typeface="Source Sans Pro Black" panose="020B0803030403020204" pitchFamily="34" charset="0"/>
              </a:rPr>
              <a:t>Our Clients</a:t>
            </a:r>
            <a:endParaRPr lang="en-US" sz="2800" dirty="0">
              <a:solidFill>
                <a:schemeClr val="bg1"/>
              </a:solidFill>
              <a:latin typeface="Source Sans Pro Black" panose="020B0803030403020204" pitchFamily="34" charset="0"/>
              <a:ea typeface="Source Sans Pro Black" panose="020B0803030403020204" pitchFamily="34" charset="0"/>
            </a:endParaRPr>
          </a:p>
        </p:txBody>
      </p:sp>
      <p:sp>
        <p:nvSpPr>
          <p:cNvPr id="4" name="object 17">
            <a:extLst>
              <a:ext uri="{FF2B5EF4-FFF2-40B4-BE49-F238E27FC236}">
                <a16:creationId xmlns:a16="http://schemas.microsoft.com/office/drawing/2014/main" id="{720F6A00-86C3-52B4-2B30-2A6FB08F3B01}"/>
              </a:ext>
            </a:extLst>
          </p:cNvPr>
          <p:cNvSpPr txBox="1"/>
          <p:nvPr/>
        </p:nvSpPr>
        <p:spPr>
          <a:xfrm>
            <a:off x="17110344" y="1071271"/>
            <a:ext cx="743668" cy="2136482"/>
          </a:xfrm>
          <a:prstGeom prst="rect">
            <a:avLst/>
          </a:prstGeom>
          <a:effectLst/>
        </p:spPr>
        <p:txBody>
          <a:bodyPr vert="horz" wrap="square" lIns="0" tIns="12700" rIns="0" bIns="0" rtlCol="0">
            <a:spAutoFit/>
          </a:bodyPr>
          <a:lstStyle/>
          <a:p>
            <a:pPr marL="12700" algn="l">
              <a:spcBef>
                <a:spcPts val="100"/>
              </a:spcBef>
            </a:pPr>
            <a:r>
              <a:rPr lang="en-US" sz="13800" dirty="0">
                <a:solidFill>
                  <a:schemeClr val="bg1"/>
                </a:solidFill>
                <a:latin typeface="Amasis MT Pro Black" panose="02040A04050005020304" pitchFamily="18" charset="0"/>
                <a:ea typeface="Source Sans Pro" panose="020B0503030403020204" pitchFamily="34" charset="0"/>
              </a:rPr>
              <a:t>9</a:t>
            </a:r>
          </a:p>
        </p:txBody>
      </p:sp>
    </p:spTree>
    <p:extLst>
      <p:ext uri="{BB962C8B-B14F-4D97-AF65-F5344CB8AC3E}">
        <p14:creationId xmlns:p14="http://schemas.microsoft.com/office/powerpoint/2010/main" val="90808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A5DC29-1335-D327-CD29-E7F707095180}"/>
              </a:ext>
            </a:extLst>
          </p:cNvPr>
          <p:cNvSpPr/>
          <p:nvPr/>
        </p:nvSpPr>
        <p:spPr>
          <a:xfrm>
            <a:off x="923925" y="812800"/>
            <a:ext cx="17297400" cy="9144000"/>
          </a:xfrm>
          <a:prstGeom prst="rect">
            <a:avLst/>
          </a:prstGeom>
          <a:solidFill>
            <a:schemeClr val="bg1">
              <a:alpha val="94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04" name="Graphic 203">
            <a:extLst>
              <a:ext uri="{FF2B5EF4-FFF2-40B4-BE49-F238E27FC236}">
                <a16:creationId xmlns:a16="http://schemas.microsoft.com/office/drawing/2014/main" id="{87D135EF-808D-8C8D-2383-7297D6D6E3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40441" y="2224732"/>
            <a:ext cx="7660657" cy="7985740"/>
          </a:xfrm>
          <a:prstGeom prst="rect">
            <a:avLst/>
          </a:prstGeom>
        </p:spPr>
      </p:pic>
      <p:pic>
        <p:nvPicPr>
          <p:cNvPr id="17" name="Graphic 16">
            <a:extLst>
              <a:ext uri="{FF2B5EF4-FFF2-40B4-BE49-F238E27FC236}">
                <a16:creationId xmlns:a16="http://schemas.microsoft.com/office/drawing/2014/main" id="{86A608AC-6A9C-FF6F-1A05-BC8A7B0114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7225" y="5308600"/>
            <a:ext cx="1214438" cy="1175263"/>
          </a:xfrm>
          <a:prstGeom prst="rect">
            <a:avLst/>
          </a:prstGeom>
        </p:spPr>
      </p:pic>
      <p:sp>
        <p:nvSpPr>
          <p:cNvPr id="23" name="TextBox 22">
            <a:extLst>
              <a:ext uri="{FF2B5EF4-FFF2-40B4-BE49-F238E27FC236}">
                <a16:creationId xmlns:a16="http://schemas.microsoft.com/office/drawing/2014/main" id="{C93841F1-8B15-CA8F-486D-7AF0DB07C0A7}"/>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grpSp>
        <p:nvGrpSpPr>
          <p:cNvPr id="182" name="Group 181">
            <a:extLst>
              <a:ext uri="{FF2B5EF4-FFF2-40B4-BE49-F238E27FC236}">
                <a16:creationId xmlns:a16="http://schemas.microsoft.com/office/drawing/2014/main" id="{2480090B-CB33-0AEF-7AD4-CE29DA5FD2BD}"/>
              </a:ext>
            </a:extLst>
          </p:cNvPr>
          <p:cNvGrpSpPr/>
          <p:nvPr/>
        </p:nvGrpSpPr>
        <p:grpSpPr>
          <a:xfrm>
            <a:off x="920986" y="812362"/>
            <a:ext cx="5255769" cy="5254908"/>
            <a:chOff x="17573625" y="8494776"/>
            <a:chExt cx="1379098" cy="1378872"/>
          </a:xfrm>
        </p:grpSpPr>
        <p:sp>
          <p:nvSpPr>
            <p:cNvPr id="183" name="Rectangle 182">
              <a:extLst>
                <a:ext uri="{FF2B5EF4-FFF2-40B4-BE49-F238E27FC236}">
                  <a16:creationId xmlns:a16="http://schemas.microsoft.com/office/drawing/2014/main" id="{9E8CB4A9-3A5B-03B8-E304-9D0E3E528D15}"/>
                </a:ext>
              </a:extLst>
            </p:cNvPr>
            <p:cNvSpPr/>
            <p:nvPr/>
          </p:nvSpPr>
          <p:spPr>
            <a:xfrm>
              <a:off x="17573625" y="8494776"/>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D43EDED4-0963-71F2-82DE-D20A82D464CE}"/>
                </a:ext>
              </a:extLst>
            </p:cNvPr>
            <p:cNvSpPr/>
            <p:nvPr/>
          </p:nvSpPr>
          <p:spPr>
            <a:xfrm>
              <a:off x="17573625" y="9187848"/>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E9502EAD-91E6-3984-12A3-465401DB3C34}"/>
                </a:ext>
              </a:extLst>
            </p:cNvPr>
            <p:cNvSpPr/>
            <p:nvPr/>
          </p:nvSpPr>
          <p:spPr>
            <a:xfrm>
              <a:off x="18266923" y="8494776"/>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6BC21"/>
                </a:solidFill>
              </a:endParaRPr>
            </a:p>
          </p:txBody>
        </p:sp>
      </p:grpSp>
      <p:pic>
        <p:nvPicPr>
          <p:cNvPr id="187" name="Graphic 186">
            <a:extLst>
              <a:ext uri="{FF2B5EF4-FFF2-40B4-BE49-F238E27FC236}">
                <a16:creationId xmlns:a16="http://schemas.microsoft.com/office/drawing/2014/main" id="{641F587D-90FD-EFFE-53EA-137F63B2090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39187" y="1422400"/>
            <a:ext cx="1429938" cy="1253402"/>
          </a:xfrm>
          <a:prstGeom prst="rect">
            <a:avLst/>
          </a:prstGeom>
        </p:spPr>
      </p:pic>
      <p:pic>
        <p:nvPicPr>
          <p:cNvPr id="189" name="Graphic 188">
            <a:extLst>
              <a:ext uri="{FF2B5EF4-FFF2-40B4-BE49-F238E27FC236}">
                <a16:creationId xmlns:a16="http://schemas.microsoft.com/office/drawing/2014/main" id="{DBCEAA52-7061-2794-21B3-2547C36E9E6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38625" y="1422400"/>
            <a:ext cx="1253402" cy="1253402"/>
          </a:xfrm>
          <a:prstGeom prst="rect">
            <a:avLst/>
          </a:prstGeom>
        </p:spPr>
      </p:pic>
      <p:pic>
        <p:nvPicPr>
          <p:cNvPr id="191" name="Graphic 190">
            <a:extLst>
              <a:ext uri="{FF2B5EF4-FFF2-40B4-BE49-F238E27FC236}">
                <a16:creationId xmlns:a16="http://schemas.microsoft.com/office/drawing/2014/main" id="{B0CBE8C5-DF51-1CDD-2D9E-4748A8D26AC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439186" y="3999437"/>
            <a:ext cx="1429938" cy="1429938"/>
          </a:xfrm>
          <a:prstGeom prst="rect">
            <a:avLst/>
          </a:prstGeom>
        </p:spPr>
      </p:pic>
      <p:sp>
        <p:nvSpPr>
          <p:cNvPr id="192" name="object 18">
            <a:extLst>
              <a:ext uri="{FF2B5EF4-FFF2-40B4-BE49-F238E27FC236}">
                <a16:creationId xmlns:a16="http://schemas.microsoft.com/office/drawing/2014/main" id="{877B0ED2-913D-E6ED-1D6F-3DD0846C0733}"/>
              </a:ext>
            </a:extLst>
          </p:cNvPr>
          <p:cNvSpPr txBox="1"/>
          <p:nvPr/>
        </p:nvSpPr>
        <p:spPr>
          <a:xfrm>
            <a:off x="4481772" y="2863877"/>
            <a:ext cx="767107" cy="316914"/>
          </a:xfrm>
          <a:prstGeom prst="rect">
            <a:avLst/>
          </a:prstGeom>
        </p:spPr>
        <p:txBody>
          <a:bodyPr vert="horz" wrap="square" lIns="0" tIns="9049" rIns="0" bIns="0" rtlCol="0">
            <a:spAutoFit/>
          </a:bodyPr>
          <a:lstStyle/>
          <a:p>
            <a:pPr marL="9526">
              <a:spcBef>
                <a:spcPts val="71"/>
              </a:spcBef>
            </a:pPr>
            <a:r>
              <a:rPr lang="en-US" sz="2000">
                <a:solidFill>
                  <a:srgbClr val="FFFFFF"/>
                </a:solidFill>
                <a:latin typeface="Source Sans Pro ExtraLight"/>
              </a:rPr>
              <a:t>Digitize</a:t>
            </a:r>
          </a:p>
        </p:txBody>
      </p:sp>
      <p:sp>
        <p:nvSpPr>
          <p:cNvPr id="193" name="object 19">
            <a:extLst>
              <a:ext uri="{FF2B5EF4-FFF2-40B4-BE49-F238E27FC236}">
                <a16:creationId xmlns:a16="http://schemas.microsoft.com/office/drawing/2014/main" id="{410A9572-F2B9-9907-387A-B81FA5141F13}"/>
              </a:ext>
            </a:extLst>
          </p:cNvPr>
          <p:cNvSpPr txBox="1"/>
          <p:nvPr/>
        </p:nvSpPr>
        <p:spPr>
          <a:xfrm>
            <a:off x="1359786" y="5512875"/>
            <a:ext cx="1805281" cy="316914"/>
          </a:xfrm>
          <a:prstGeom prst="rect">
            <a:avLst/>
          </a:prstGeom>
        </p:spPr>
        <p:txBody>
          <a:bodyPr vert="horz" wrap="square" lIns="0" tIns="9049" rIns="0" bIns="0" rtlCol="0">
            <a:spAutoFit/>
          </a:bodyPr>
          <a:lstStyle/>
          <a:p>
            <a:pPr marL="9526">
              <a:spcBef>
                <a:spcPts val="71"/>
              </a:spcBef>
            </a:pPr>
            <a:r>
              <a:rPr lang="en-US" sz="2000">
                <a:solidFill>
                  <a:srgbClr val="FFFFFF"/>
                </a:solidFill>
                <a:latin typeface="Source Sans Pro ExtraLight"/>
              </a:rPr>
              <a:t>Govern &amp; Control</a:t>
            </a:r>
          </a:p>
        </p:txBody>
      </p:sp>
      <p:sp>
        <p:nvSpPr>
          <p:cNvPr id="195" name="TextBox 194">
            <a:extLst>
              <a:ext uri="{FF2B5EF4-FFF2-40B4-BE49-F238E27FC236}">
                <a16:creationId xmlns:a16="http://schemas.microsoft.com/office/drawing/2014/main" id="{CFAD4576-B50D-4B4F-3DB0-2CF70F49CCAF}"/>
              </a:ext>
            </a:extLst>
          </p:cNvPr>
          <p:cNvSpPr txBox="1"/>
          <p:nvPr/>
        </p:nvSpPr>
        <p:spPr>
          <a:xfrm>
            <a:off x="1678595" y="2899456"/>
            <a:ext cx="1098378" cy="369332"/>
          </a:xfrm>
          <a:prstGeom prst="rect">
            <a:avLst/>
          </a:prstGeom>
          <a:noFill/>
        </p:spPr>
        <p:txBody>
          <a:bodyPr wrap="none" rtlCol="0">
            <a:spAutoFit/>
          </a:bodyPr>
          <a:lstStyle/>
          <a:p>
            <a:pPr algn="ctr"/>
            <a:r>
              <a:rPr lang="en-US" sz="1800">
                <a:solidFill>
                  <a:srgbClr val="FFFFFF"/>
                </a:solidFill>
                <a:latin typeface="Source Sans Pro ExtraLight"/>
                <a:cs typeface="Source Sans Pro ExtraLight"/>
              </a:rPr>
              <a:t>Strategize</a:t>
            </a:r>
            <a:endParaRPr lang="en-US" sz="1800">
              <a:latin typeface="Source Sans Pro ExtraLight"/>
              <a:cs typeface="Source Sans Pro ExtraLight"/>
            </a:endParaRPr>
          </a:p>
        </p:txBody>
      </p:sp>
      <p:sp>
        <p:nvSpPr>
          <p:cNvPr id="196" name="object 3">
            <a:extLst>
              <a:ext uri="{FF2B5EF4-FFF2-40B4-BE49-F238E27FC236}">
                <a16:creationId xmlns:a16="http://schemas.microsoft.com/office/drawing/2014/main" id="{4E13DA1C-2ABA-02AE-E5EB-87864A7ACA4A}"/>
              </a:ext>
            </a:extLst>
          </p:cNvPr>
          <p:cNvSpPr txBox="1"/>
          <p:nvPr/>
        </p:nvSpPr>
        <p:spPr>
          <a:xfrm>
            <a:off x="6510762" y="1054200"/>
            <a:ext cx="8059579" cy="2283477"/>
          </a:xfrm>
          <a:prstGeom prst="rect">
            <a:avLst/>
          </a:prstGeom>
        </p:spPr>
        <p:txBody>
          <a:bodyPr vert="horz" wrap="square" lIns="0" tIns="10953" rIns="0" bIns="0" rtlCol="0">
            <a:spAutoFit/>
          </a:bodyPr>
          <a:lstStyle/>
          <a:p>
            <a:pPr marL="15241">
              <a:spcBef>
                <a:spcPts val="86"/>
              </a:spcBef>
            </a:pPr>
            <a:r>
              <a:rPr sz="6000">
                <a:solidFill>
                  <a:srgbClr val="0076C8"/>
                </a:solidFill>
                <a:latin typeface="Source Sans Pro Black" panose="020B0803030403020204" pitchFamily="34" charset="0"/>
                <a:ea typeface="Source Sans Pro Black" panose="020B0803030403020204" pitchFamily="34" charset="0"/>
                <a:cs typeface="Calibri"/>
              </a:rPr>
              <a:t>Our 3-tiered</a:t>
            </a:r>
            <a:endParaRPr sz="6000">
              <a:latin typeface="Source Sans Pro Black" panose="020B0803030403020204" pitchFamily="34" charset="0"/>
              <a:ea typeface="Source Sans Pro Black" panose="020B0803030403020204" pitchFamily="34" charset="0"/>
              <a:cs typeface="Calibri"/>
            </a:endParaRPr>
          </a:p>
          <a:p>
            <a:pPr marL="19052"/>
            <a:r>
              <a:rPr sz="5400">
                <a:solidFill>
                  <a:srgbClr val="76BC21"/>
                </a:solidFill>
                <a:latin typeface="Source Sans Pro Black" panose="020B0803030403020204" pitchFamily="34" charset="0"/>
                <a:ea typeface="Source Sans Pro Black" panose="020B0803030403020204" pitchFamily="34" charset="0"/>
                <a:cs typeface="Calibri"/>
              </a:rPr>
              <a:t>Approach</a:t>
            </a:r>
          </a:p>
          <a:p>
            <a:pPr marL="9526">
              <a:spcBef>
                <a:spcPts val="221"/>
              </a:spcBef>
            </a:pPr>
            <a:r>
              <a:rPr sz="3200">
                <a:solidFill>
                  <a:srgbClr val="6C6D70"/>
                </a:solidFill>
                <a:latin typeface="Source Sans Pro ExtraLight"/>
                <a:cs typeface="Source Sans Pro ExtraLight"/>
              </a:rPr>
              <a:t>Sets you up for D</a:t>
            </a:r>
            <a:r>
              <a:rPr lang="en-US" sz="3200">
                <a:solidFill>
                  <a:srgbClr val="6C6D70"/>
                </a:solidFill>
                <a:latin typeface="Source Sans Pro ExtraLight"/>
                <a:cs typeface="Source Sans Pro ExtraLight"/>
              </a:rPr>
              <a:t>i</a:t>
            </a:r>
            <a:r>
              <a:rPr sz="3200">
                <a:solidFill>
                  <a:srgbClr val="6C6D70"/>
                </a:solidFill>
                <a:latin typeface="Source Sans Pro ExtraLight"/>
                <a:cs typeface="Source Sans Pro ExtraLight"/>
              </a:rPr>
              <a:t>g</a:t>
            </a:r>
            <a:r>
              <a:rPr lang="en-US" sz="3200">
                <a:solidFill>
                  <a:srgbClr val="6C6D70"/>
                </a:solidFill>
                <a:latin typeface="Source Sans Pro ExtraLight"/>
                <a:cs typeface="Source Sans Pro ExtraLight"/>
              </a:rPr>
              <a:t>i</a:t>
            </a:r>
            <a:r>
              <a:rPr sz="3200">
                <a:solidFill>
                  <a:srgbClr val="6C6D70"/>
                </a:solidFill>
                <a:latin typeface="Source Sans Pro ExtraLight"/>
                <a:cs typeface="Source Sans Pro ExtraLight"/>
              </a:rPr>
              <a:t>tal Success</a:t>
            </a:r>
            <a:endParaRPr sz="3200">
              <a:latin typeface="Source Sans Pro ExtraLight"/>
              <a:cs typeface="Source Sans Pro ExtraLight"/>
            </a:endParaRPr>
          </a:p>
        </p:txBody>
      </p:sp>
      <p:sp>
        <p:nvSpPr>
          <p:cNvPr id="198" name="object 16">
            <a:extLst>
              <a:ext uri="{FF2B5EF4-FFF2-40B4-BE49-F238E27FC236}">
                <a16:creationId xmlns:a16="http://schemas.microsoft.com/office/drawing/2014/main" id="{1A8B3F52-BAE8-AC14-B28B-A1A4ED5BE3D8}"/>
              </a:ext>
            </a:extLst>
          </p:cNvPr>
          <p:cNvSpPr txBox="1"/>
          <p:nvPr/>
        </p:nvSpPr>
        <p:spPr>
          <a:xfrm>
            <a:off x="3847065" y="3679630"/>
            <a:ext cx="9983555" cy="2630848"/>
          </a:xfrm>
          <a:prstGeom prst="rect">
            <a:avLst/>
          </a:prstGeom>
        </p:spPr>
        <p:txBody>
          <a:bodyPr vert="horz" wrap="square" lIns="0" tIns="9525" rIns="0" bIns="0" rtlCol="0">
            <a:spAutoFit/>
          </a:bodyPr>
          <a:lstStyle/>
          <a:p>
            <a:pPr marL="20480" marR="192893">
              <a:spcBef>
                <a:spcPts val="75"/>
              </a:spcBef>
            </a:pPr>
            <a:r>
              <a:rPr lang="en-US">
                <a:solidFill>
                  <a:srgbClr val="010101"/>
                </a:solidFill>
                <a:latin typeface="Source Sans Pro" panose="020B0503030403020204" pitchFamily="34" charset="0"/>
                <a:ea typeface="Source Sans Pro" panose="020B0503030403020204" pitchFamily="34" charset="0"/>
                <a:cs typeface="Calibri"/>
              </a:rPr>
              <a:t>Digital Transformation is important for organization growth, without it, your company will not achieve the potential growth possible. This necessary transformation enables organizations to strive for an efficient taskforce, high-quality and full proof security, strengthened business alliances, faster and effective decision making. </a:t>
            </a:r>
            <a:br>
              <a:rPr lang="en-US">
                <a:solidFill>
                  <a:srgbClr val="010101"/>
                </a:solidFill>
                <a:latin typeface="Source Sans Pro" panose="020B0503030403020204" pitchFamily="34" charset="0"/>
                <a:ea typeface="Source Sans Pro" panose="020B0503030403020204" pitchFamily="34" charset="0"/>
                <a:cs typeface="Calibri"/>
              </a:rPr>
            </a:br>
            <a:r>
              <a:rPr lang="en-US">
                <a:solidFill>
                  <a:srgbClr val="010101"/>
                </a:solidFill>
                <a:latin typeface="Source Sans Pro" panose="020B0503030403020204" pitchFamily="34" charset="0"/>
                <a:ea typeface="Source Sans Pro" panose="020B0503030403020204" pitchFamily="34" charset="0"/>
                <a:cs typeface="Calibri"/>
              </a:rPr>
              <a:t>To achieve this, they must embrace digital transformation and ensure fulfilment of their requirements.</a:t>
            </a:r>
            <a:endParaRPr lang="en-US">
              <a:latin typeface="Source Sans Pro" panose="020B0503030403020204" pitchFamily="34" charset="0"/>
              <a:ea typeface="Source Sans Pro" panose="020B0503030403020204" pitchFamily="34" charset="0"/>
              <a:cs typeface="Calibri"/>
            </a:endParaRPr>
          </a:p>
          <a:p>
            <a:pPr marL="9526" marR="43341">
              <a:spcBef>
                <a:spcPts val="896"/>
              </a:spcBef>
            </a:pPr>
            <a:r>
              <a:rPr lang="en-US">
                <a:solidFill>
                  <a:srgbClr val="010101"/>
                </a:solidFill>
                <a:latin typeface="Source Sans Pro" panose="020B0503030403020204" pitchFamily="34" charset="0"/>
                <a:ea typeface="Source Sans Pro" panose="020B0503030403020204" pitchFamily="34" charset="0"/>
                <a:cs typeface="Calibri"/>
              </a:rPr>
              <a:t>Our robust digital transformation consulting services leverage the cutting-edge digital technologies to offer a competitive</a:t>
            </a:r>
            <a:r>
              <a:rPr lang="en-US">
                <a:latin typeface="Source Sans Pro" panose="020B0503030403020204" pitchFamily="34" charset="0"/>
                <a:ea typeface="Source Sans Pro" panose="020B0503030403020204" pitchFamily="34" charset="0"/>
                <a:cs typeface="Calibri"/>
              </a:rPr>
              <a:t> </a:t>
            </a:r>
            <a:r>
              <a:rPr lang="en-US">
                <a:solidFill>
                  <a:srgbClr val="010101"/>
                </a:solidFill>
                <a:latin typeface="Source Sans Pro" panose="020B0503030403020204" pitchFamily="34" charset="0"/>
                <a:ea typeface="Source Sans Pro" panose="020B0503030403020204" pitchFamily="34" charset="0"/>
                <a:cs typeface="Calibri"/>
              </a:rPr>
              <a:t>advantage over the rest. We propose a complete set of services that focus towards accelerating the organizational journey towards success, profitability and efficiency.</a:t>
            </a:r>
            <a:endParaRPr lang="en-US">
              <a:latin typeface="Source Sans Pro" panose="020B0503030403020204" pitchFamily="34" charset="0"/>
              <a:ea typeface="Source Sans Pro" panose="020B0503030403020204" pitchFamily="34" charset="0"/>
              <a:cs typeface="Calibri"/>
            </a:endParaRPr>
          </a:p>
          <a:p>
            <a:pPr marL="20480" marR="192893">
              <a:spcBef>
                <a:spcPts val="75"/>
              </a:spcBef>
            </a:pPr>
            <a:endParaRPr>
              <a:latin typeface="Source Sans Pro" panose="020B0503030403020204" pitchFamily="34" charset="0"/>
              <a:ea typeface="Source Sans Pro" panose="020B0503030403020204" pitchFamily="34" charset="0"/>
              <a:cs typeface="Calibri"/>
            </a:endParaRPr>
          </a:p>
        </p:txBody>
      </p:sp>
      <p:sp>
        <p:nvSpPr>
          <p:cNvPr id="199" name="object 5">
            <a:extLst>
              <a:ext uri="{FF2B5EF4-FFF2-40B4-BE49-F238E27FC236}">
                <a16:creationId xmlns:a16="http://schemas.microsoft.com/office/drawing/2014/main" id="{106A2B51-4219-B193-0A52-127FB5D1A1A3}"/>
              </a:ext>
            </a:extLst>
          </p:cNvPr>
          <p:cNvSpPr txBox="1"/>
          <p:nvPr/>
        </p:nvSpPr>
        <p:spPr>
          <a:xfrm>
            <a:off x="1341803" y="7561776"/>
            <a:ext cx="4606381" cy="1486465"/>
          </a:xfrm>
          <a:prstGeom prst="rect">
            <a:avLst/>
          </a:prstGeom>
        </p:spPr>
        <p:txBody>
          <a:bodyPr vert="horz" wrap="square" lIns="0" tIns="9049" rIns="0" bIns="0" rtlCol="0">
            <a:spAutoFit/>
          </a:bodyPr>
          <a:lstStyle/>
          <a:p>
            <a:pPr marL="9526">
              <a:spcBef>
                <a:spcPts val="71"/>
              </a:spcBef>
            </a:pPr>
            <a:r>
              <a:rPr sz="4800">
                <a:solidFill>
                  <a:srgbClr val="0070C0"/>
                </a:solidFill>
                <a:latin typeface="Source Sans Pro Black" panose="020B0803030403020204" pitchFamily="34" charset="0"/>
                <a:ea typeface="Source Sans Pro Black" panose="020B0803030403020204" pitchFamily="34" charset="0"/>
                <a:cs typeface="Source Sans Pro ExtraLight"/>
              </a:rPr>
              <a:t>Digital Transformation</a:t>
            </a:r>
          </a:p>
        </p:txBody>
      </p:sp>
      <p:sp>
        <p:nvSpPr>
          <p:cNvPr id="200" name="object 6">
            <a:extLst>
              <a:ext uri="{FF2B5EF4-FFF2-40B4-BE49-F238E27FC236}">
                <a16:creationId xmlns:a16="http://schemas.microsoft.com/office/drawing/2014/main" id="{7C076455-A3CF-FCE8-FF11-06F7565E1EE1}"/>
              </a:ext>
            </a:extLst>
          </p:cNvPr>
          <p:cNvSpPr txBox="1"/>
          <p:nvPr/>
        </p:nvSpPr>
        <p:spPr>
          <a:xfrm>
            <a:off x="1400353" y="9027808"/>
            <a:ext cx="5927492" cy="440025"/>
          </a:xfrm>
          <a:prstGeom prst="rect">
            <a:avLst/>
          </a:prstGeom>
        </p:spPr>
        <p:txBody>
          <a:bodyPr vert="horz" wrap="square" lIns="0" tIns="9049" rIns="0" bIns="0" rtlCol="0">
            <a:spAutoFit/>
          </a:bodyPr>
          <a:lstStyle/>
          <a:p>
            <a:pPr marL="9526" marR="3810">
              <a:spcBef>
                <a:spcPts val="71"/>
              </a:spcBef>
            </a:pPr>
            <a:r>
              <a:rPr sz="2800">
                <a:solidFill>
                  <a:srgbClr val="010101"/>
                </a:solidFill>
                <a:latin typeface="Source Sans 3 ExtraLight" panose="020B0303030403020204" pitchFamily="34" charset="0"/>
                <a:ea typeface="Source Sans Pro" panose="020B0503030403020204" pitchFamily="34" charset="0"/>
                <a:cs typeface="Source Sans Pro ExtraLight"/>
              </a:rPr>
              <a:t>is Important for your Organization</a:t>
            </a:r>
            <a:endParaRPr sz="2800">
              <a:latin typeface="Source Sans 3 ExtraLight" panose="020B0303030403020204" pitchFamily="34" charset="0"/>
              <a:ea typeface="Source Sans Pro" panose="020B0503030403020204" pitchFamily="34" charset="0"/>
              <a:cs typeface="Source Sans Pro ExtraLight"/>
            </a:endParaRPr>
          </a:p>
        </p:txBody>
      </p:sp>
      <p:sp>
        <p:nvSpPr>
          <p:cNvPr id="201" name="object 8">
            <a:extLst>
              <a:ext uri="{FF2B5EF4-FFF2-40B4-BE49-F238E27FC236}">
                <a16:creationId xmlns:a16="http://schemas.microsoft.com/office/drawing/2014/main" id="{680ED989-02AD-9209-83C8-C82E7B48479B}"/>
              </a:ext>
            </a:extLst>
          </p:cNvPr>
          <p:cNvSpPr txBox="1"/>
          <p:nvPr/>
        </p:nvSpPr>
        <p:spPr>
          <a:xfrm>
            <a:off x="3354826" y="5902075"/>
            <a:ext cx="318435" cy="3071995"/>
          </a:xfrm>
          <a:prstGeom prst="rect">
            <a:avLst/>
          </a:prstGeom>
        </p:spPr>
        <p:txBody>
          <a:bodyPr vert="horz" wrap="square" lIns="0" tIns="9525" rIns="0" bIns="0" rtlCol="0">
            <a:spAutoFit/>
          </a:bodyPr>
          <a:lstStyle/>
          <a:p>
            <a:pPr marL="9526">
              <a:spcBef>
                <a:spcPts val="75"/>
              </a:spcBef>
            </a:pPr>
            <a:r>
              <a:rPr sz="19900" spc="-4">
                <a:solidFill>
                  <a:srgbClr val="76BC21"/>
                </a:solidFill>
                <a:latin typeface="Source Sans Pro Black" panose="020B0803030403020204" pitchFamily="34" charset="0"/>
                <a:ea typeface="Source Sans Pro Black" panose="020B0803030403020204" pitchFamily="34" charset="0"/>
                <a:cs typeface="Calibri"/>
              </a:rPr>
              <a:t>?</a:t>
            </a:r>
            <a:endParaRPr sz="19900">
              <a:solidFill>
                <a:srgbClr val="76BC21"/>
              </a:solidFill>
              <a:latin typeface="Source Sans Pro Black" panose="020B0803030403020204" pitchFamily="34" charset="0"/>
              <a:ea typeface="Source Sans Pro Black" panose="020B0803030403020204" pitchFamily="34" charset="0"/>
              <a:cs typeface="Calibri"/>
            </a:endParaRPr>
          </a:p>
        </p:txBody>
      </p:sp>
      <p:sp>
        <p:nvSpPr>
          <p:cNvPr id="202" name="object 8">
            <a:extLst>
              <a:ext uri="{FF2B5EF4-FFF2-40B4-BE49-F238E27FC236}">
                <a16:creationId xmlns:a16="http://schemas.microsoft.com/office/drawing/2014/main" id="{DED8AB96-F9D3-EEBD-2B0D-C9DE4EE689D0}"/>
              </a:ext>
            </a:extLst>
          </p:cNvPr>
          <p:cNvSpPr txBox="1"/>
          <p:nvPr/>
        </p:nvSpPr>
        <p:spPr>
          <a:xfrm>
            <a:off x="1349033" y="6290940"/>
            <a:ext cx="8272943" cy="1284967"/>
          </a:xfrm>
          <a:prstGeom prst="rect">
            <a:avLst/>
          </a:prstGeom>
        </p:spPr>
        <p:txBody>
          <a:bodyPr vert="horz" wrap="square" lIns="0" tIns="53340" rIns="0" bIns="0" rtlCol="0">
            <a:spAutoFit/>
          </a:bodyPr>
          <a:lstStyle/>
          <a:p>
            <a:pPr marL="9526">
              <a:spcBef>
                <a:spcPts val="420"/>
              </a:spcBef>
            </a:pPr>
            <a:r>
              <a:rPr lang="en-US" sz="8000">
                <a:solidFill>
                  <a:srgbClr val="76BC21"/>
                </a:solidFill>
                <a:latin typeface="Source Sans Pro Black" panose="020B0803030403020204" pitchFamily="34" charset="0"/>
                <a:ea typeface="Source Sans Pro Black" panose="020B0803030403020204" pitchFamily="34" charset="0"/>
                <a:cs typeface="Calibri"/>
              </a:rPr>
              <a:t>Why</a:t>
            </a:r>
          </a:p>
        </p:txBody>
      </p:sp>
      <p:pic>
        <p:nvPicPr>
          <p:cNvPr id="214" name="Graphic 213">
            <a:extLst>
              <a:ext uri="{FF2B5EF4-FFF2-40B4-BE49-F238E27FC236}">
                <a16:creationId xmlns:a16="http://schemas.microsoft.com/office/drawing/2014/main" id="{380CC250-820D-5B1B-A112-DC6BC40257C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4400" y="157163"/>
            <a:ext cx="1509712" cy="503237"/>
          </a:xfrm>
          <a:prstGeom prst="rect">
            <a:avLst/>
          </a:prstGeom>
        </p:spPr>
      </p:pic>
      <p:sp>
        <p:nvSpPr>
          <p:cNvPr id="3" name="Rectangle 2">
            <a:hlinkClick r:id="" action="ppaction://hlinkshowjump?jump=nextslide"/>
            <a:extLst>
              <a:ext uri="{FF2B5EF4-FFF2-40B4-BE49-F238E27FC236}">
                <a16:creationId xmlns:a16="http://schemas.microsoft.com/office/drawing/2014/main" id="{FD261B0A-2616-D0A1-255B-3079CECCD128}"/>
              </a:ext>
            </a:extLst>
          </p:cNvPr>
          <p:cNvSpPr/>
          <p:nvPr/>
        </p:nvSpPr>
        <p:spPr>
          <a:xfrm rot="16200000">
            <a:off x="17535525"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 action="ppaction://hlinkshowjump?jump=previousslide"/>
            <a:extLst>
              <a:ext uri="{FF2B5EF4-FFF2-40B4-BE49-F238E27FC236}">
                <a16:creationId xmlns:a16="http://schemas.microsoft.com/office/drawing/2014/main" id="{E5038FA2-2E60-3A3C-CD46-8D706D88EC19}"/>
              </a:ext>
            </a:extLst>
          </p:cNvPr>
          <p:cNvSpPr/>
          <p:nvPr/>
        </p:nvSpPr>
        <p:spPr>
          <a:xfrm rot="16200000">
            <a:off x="16835450"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hlinkClick r:id="" action="ppaction://hlinkshowjump?jump=previousslide"/>
            <a:extLst>
              <a:ext uri="{FF2B5EF4-FFF2-40B4-BE49-F238E27FC236}">
                <a16:creationId xmlns:a16="http://schemas.microsoft.com/office/drawing/2014/main" id="{EED8D44D-1CBF-8286-DB30-740A4C75652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flipV="1">
            <a:off x="17025950" y="9465689"/>
            <a:ext cx="342900" cy="342900"/>
          </a:xfrm>
          <a:prstGeom prst="rect">
            <a:avLst/>
          </a:prstGeom>
        </p:spPr>
      </p:pic>
      <p:pic>
        <p:nvPicPr>
          <p:cNvPr id="6" name="Graphic 5">
            <a:hlinkClick r:id="" action="ppaction://hlinkshowjump?jump=nextslide"/>
            <a:extLst>
              <a:ext uri="{FF2B5EF4-FFF2-40B4-BE49-F238E27FC236}">
                <a16:creationId xmlns:a16="http://schemas.microsoft.com/office/drawing/2014/main" id="{3CD9C3F8-745B-18F0-DEDE-9B3A314DE21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flipV="1">
            <a:off x="17726025" y="9455647"/>
            <a:ext cx="342900" cy="342900"/>
          </a:xfrm>
          <a:prstGeom prst="rect">
            <a:avLst/>
          </a:prstGeom>
        </p:spPr>
      </p:pic>
      <p:sp>
        <p:nvSpPr>
          <p:cNvPr id="45" name="object 17">
            <a:extLst>
              <a:ext uri="{FF2B5EF4-FFF2-40B4-BE49-F238E27FC236}">
                <a16:creationId xmlns:a16="http://schemas.microsoft.com/office/drawing/2014/main" id="{4E695852-299A-3590-B048-90E78CE4C592}"/>
              </a:ext>
            </a:extLst>
          </p:cNvPr>
          <p:cNvSpPr txBox="1"/>
          <p:nvPr/>
        </p:nvSpPr>
        <p:spPr>
          <a:xfrm>
            <a:off x="-57226696"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46" name="Graphic 45">
            <a:extLst>
              <a:ext uri="{FF2B5EF4-FFF2-40B4-BE49-F238E27FC236}">
                <a16:creationId xmlns:a16="http://schemas.microsoft.com/office/drawing/2014/main" id="{9DD8C1C1-8ED1-2293-D111-516E2516BB1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6043840" y="840683"/>
            <a:ext cx="1202650" cy="1607226"/>
          </a:xfrm>
          <a:prstGeom prst="rect">
            <a:avLst/>
          </a:prstGeom>
        </p:spPr>
      </p:pic>
      <p:sp>
        <p:nvSpPr>
          <p:cNvPr id="47" name="object 17">
            <a:extLst>
              <a:ext uri="{FF2B5EF4-FFF2-40B4-BE49-F238E27FC236}">
                <a16:creationId xmlns:a16="http://schemas.microsoft.com/office/drawing/2014/main" id="{436A7060-F9CC-DA29-FE7C-E551925EBC47}"/>
              </a:ext>
            </a:extLst>
          </p:cNvPr>
          <p:cNvSpPr txBox="1"/>
          <p:nvPr/>
        </p:nvSpPr>
        <p:spPr>
          <a:xfrm>
            <a:off x="-53248511"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Strategy &amp; Road map</a:t>
            </a:r>
          </a:p>
        </p:txBody>
      </p:sp>
      <p:sp>
        <p:nvSpPr>
          <p:cNvPr id="48" name="Oval 47">
            <a:extLst>
              <a:ext uri="{FF2B5EF4-FFF2-40B4-BE49-F238E27FC236}">
                <a16:creationId xmlns:a16="http://schemas.microsoft.com/office/drawing/2014/main" id="{156F0E49-24C6-0C63-4A72-049191B728FD}"/>
              </a:ext>
            </a:extLst>
          </p:cNvPr>
          <p:cNvSpPr/>
          <p:nvPr/>
        </p:nvSpPr>
        <p:spPr>
          <a:xfrm>
            <a:off x="-52257541" y="1676273"/>
            <a:ext cx="684451" cy="684451"/>
          </a:xfrm>
          <a:prstGeom prst="ellipse">
            <a:avLst/>
          </a:prstGeom>
          <a:solidFill>
            <a:srgbClr val="77BC4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1A4DC72B-1625-53BF-6EC3-30971A99CCB8}"/>
              </a:ext>
            </a:extLst>
          </p:cNvPr>
          <p:cNvSpPr/>
          <p:nvPr/>
        </p:nvSpPr>
        <p:spPr>
          <a:xfrm>
            <a:off x="-59275433"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E3CB3023-8B5E-D5A7-9852-C8BF03B37350}"/>
              </a:ext>
            </a:extLst>
          </p:cNvPr>
          <p:cNvCxnSpPr>
            <a:cxnSpLocks/>
          </p:cNvCxnSpPr>
          <p:nvPr/>
        </p:nvCxnSpPr>
        <p:spPr>
          <a:xfrm flipV="1">
            <a:off x="-97895794"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9E1FB6D6-8705-2211-879B-6FD321DE66C2}"/>
              </a:ext>
            </a:extLst>
          </p:cNvPr>
          <p:cNvSpPr/>
          <p:nvPr/>
        </p:nvSpPr>
        <p:spPr>
          <a:xfrm>
            <a:off x="-57198636"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bject 17">
            <a:extLst>
              <a:ext uri="{FF2B5EF4-FFF2-40B4-BE49-F238E27FC236}">
                <a16:creationId xmlns:a16="http://schemas.microsoft.com/office/drawing/2014/main" id="{8240EB69-F7C7-6BFD-8732-525D05E04F20}"/>
              </a:ext>
            </a:extLst>
          </p:cNvPr>
          <p:cNvSpPr txBox="1"/>
          <p:nvPr/>
        </p:nvSpPr>
        <p:spPr>
          <a:xfrm>
            <a:off x="-57481822"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53" name="Graphic 52">
            <a:extLst>
              <a:ext uri="{FF2B5EF4-FFF2-40B4-BE49-F238E27FC236}">
                <a16:creationId xmlns:a16="http://schemas.microsoft.com/office/drawing/2014/main" id="{6B2544D3-ADB8-8EE4-FD36-DBB5BB024BE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6298966" y="840683"/>
            <a:ext cx="1202650" cy="1607226"/>
          </a:xfrm>
          <a:prstGeom prst="rect">
            <a:avLst/>
          </a:prstGeom>
        </p:spPr>
      </p:pic>
      <p:sp>
        <p:nvSpPr>
          <p:cNvPr id="54" name="object 17">
            <a:extLst>
              <a:ext uri="{FF2B5EF4-FFF2-40B4-BE49-F238E27FC236}">
                <a16:creationId xmlns:a16="http://schemas.microsoft.com/office/drawing/2014/main" id="{FAE6987C-10E4-AE32-5446-273BEC202069}"/>
              </a:ext>
            </a:extLst>
          </p:cNvPr>
          <p:cNvSpPr txBox="1"/>
          <p:nvPr/>
        </p:nvSpPr>
        <p:spPr>
          <a:xfrm>
            <a:off x="-46826962" y="2751887"/>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55" name="object 17">
            <a:extLst>
              <a:ext uri="{FF2B5EF4-FFF2-40B4-BE49-F238E27FC236}">
                <a16:creationId xmlns:a16="http://schemas.microsoft.com/office/drawing/2014/main" id="{6EAC05D5-869C-3D07-6359-3B043B2FFC28}"/>
              </a:ext>
            </a:extLst>
          </p:cNvPr>
          <p:cNvSpPr txBox="1"/>
          <p:nvPr/>
        </p:nvSpPr>
        <p:spPr>
          <a:xfrm>
            <a:off x="-40144122" y="-6731000"/>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56" name="Oval 55">
            <a:extLst>
              <a:ext uri="{FF2B5EF4-FFF2-40B4-BE49-F238E27FC236}">
                <a16:creationId xmlns:a16="http://schemas.microsoft.com/office/drawing/2014/main" id="{F44E7CC8-0624-3CFA-AF00-FD222471498B}"/>
              </a:ext>
            </a:extLst>
          </p:cNvPr>
          <p:cNvSpPr/>
          <p:nvPr/>
        </p:nvSpPr>
        <p:spPr>
          <a:xfrm>
            <a:off x="-38667112"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180D655-D69B-9492-2FC9-28F866442075}"/>
              </a:ext>
            </a:extLst>
          </p:cNvPr>
          <p:cNvSpPr/>
          <p:nvPr/>
        </p:nvSpPr>
        <p:spPr>
          <a:xfrm>
            <a:off x="-27081263" y="-1275080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F86D9372-86EC-EEEB-26AD-60C7155533B2}"/>
              </a:ext>
            </a:extLst>
          </p:cNvPr>
          <p:cNvSpPr/>
          <p:nvPr/>
        </p:nvSpPr>
        <p:spPr>
          <a:xfrm>
            <a:off x="-31599938" y="-1046480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bject 17">
            <a:extLst>
              <a:ext uri="{FF2B5EF4-FFF2-40B4-BE49-F238E27FC236}">
                <a16:creationId xmlns:a16="http://schemas.microsoft.com/office/drawing/2014/main" id="{FD4EABAA-0104-140F-D7C9-6135279EF596}"/>
              </a:ext>
            </a:extLst>
          </p:cNvPr>
          <p:cNvSpPr txBox="1"/>
          <p:nvPr/>
        </p:nvSpPr>
        <p:spPr>
          <a:xfrm>
            <a:off x="-53503637"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Strategy &amp; Road map</a:t>
            </a:r>
          </a:p>
        </p:txBody>
      </p:sp>
      <p:sp>
        <p:nvSpPr>
          <p:cNvPr id="60" name="object 17">
            <a:extLst>
              <a:ext uri="{FF2B5EF4-FFF2-40B4-BE49-F238E27FC236}">
                <a16:creationId xmlns:a16="http://schemas.microsoft.com/office/drawing/2014/main" id="{164E0AB9-5566-90AB-127D-2974FBA10F4B}"/>
              </a:ext>
            </a:extLst>
          </p:cNvPr>
          <p:cNvSpPr txBox="1"/>
          <p:nvPr/>
        </p:nvSpPr>
        <p:spPr>
          <a:xfrm>
            <a:off x="-50207467"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61" name="object 17">
            <a:extLst>
              <a:ext uri="{FF2B5EF4-FFF2-40B4-BE49-F238E27FC236}">
                <a16:creationId xmlns:a16="http://schemas.microsoft.com/office/drawing/2014/main" id="{88997706-F7F9-51D5-2F68-707193213399}"/>
              </a:ext>
            </a:extLst>
          </p:cNvPr>
          <p:cNvSpPr txBox="1"/>
          <p:nvPr/>
        </p:nvSpPr>
        <p:spPr>
          <a:xfrm>
            <a:off x="-43474524"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Enterprise Architecture</a:t>
            </a:r>
          </a:p>
        </p:txBody>
      </p:sp>
      <p:sp>
        <p:nvSpPr>
          <p:cNvPr id="62" name="Oval 61">
            <a:extLst>
              <a:ext uri="{FF2B5EF4-FFF2-40B4-BE49-F238E27FC236}">
                <a16:creationId xmlns:a16="http://schemas.microsoft.com/office/drawing/2014/main" id="{3BC81A60-8D35-0E49-D6DC-4A3258A9A7F4}"/>
              </a:ext>
            </a:extLst>
          </p:cNvPr>
          <p:cNvSpPr/>
          <p:nvPr/>
        </p:nvSpPr>
        <p:spPr>
          <a:xfrm>
            <a:off x="-49243048" y="-109220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68497207-06BB-0098-E2BB-52B7AFF44605}"/>
              </a:ext>
            </a:extLst>
          </p:cNvPr>
          <p:cNvSpPr/>
          <p:nvPr/>
        </p:nvSpPr>
        <p:spPr>
          <a:xfrm>
            <a:off x="-45824774" y="-1776651"/>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A2B7C4C6-9588-E2E5-E0EC-27B3D06F9B64}"/>
              </a:ext>
            </a:extLst>
          </p:cNvPr>
          <p:cNvSpPr/>
          <p:nvPr/>
        </p:nvSpPr>
        <p:spPr>
          <a:xfrm>
            <a:off x="-42364188" y="-353060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05102FEA-985E-2EA5-36D1-B25105DA76BC}"/>
              </a:ext>
            </a:extLst>
          </p:cNvPr>
          <p:cNvSpPr/>
          <p:nvPr/>
        </p:nvSpPr>
        <p:spPr>
          <a:xfrm>
            <a:off x="-52512667" y="15240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bject 17">
            <a:extLst>
              <a:ext uri="{FF2B5EF4-FFF2-40B4-BE49-F238E27FC236}">
                <a16:creationId xmlns:a16="http://schemas.microsoft.com/office/drawing/2014/main" id="{366181AA-C81C-A96B-6A59-7768CA49CE6E}"/>
              </a:ext>
            </a:extLst>
          </p:cNvPr>
          <p:cNvSpPr txBox="1"/>
          <p:nvPr/>
        </p:nvSpPr>
        <p:spPr>
          <a:xfrm>
            <a:off x="-21669374" y="-16027400"/>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31" name="object 17">
            <a:extLst>
              <a:ext uri="{FF2B5EF4-FFF2-40B4-BE49-F238E27FC236}">
                <a16:creationId xmlns:a16="http://schemas.microsoft.com/office/drawing/2014/main" id="{87454F00-28FF-AB25-6CAC-70083F21C917}"/>
              </a:ext>
            </a:extLst>
          </p:cNvPr>
          <p:cNvSpPr txBox="1"/>
          <p:nvPr/>
        </p:nvSpPr>
        <p:spPr>
          <a:xfrm>
            <a:off x="-32669107"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132" name="object 17">
            <a:extLst>
              <a:ext uri="{FF2B5EF4-FFF2-40B4-BE49-F238E27FC236}">
                <a16:creationId xmlns:a16="http://schemas.microsoft.com/office/drawing/2014/main" id="{F32EE46B-3DE2-A54F-6C3C-236660556195}"/>
              </a:ext>
            </a:extLst>
          </p:cNvPr>
          <p:cNvSpPr txBox="1"/>
          <p:nvPr/>
        </p:nvSpPr>
        <p:spPr>
          <a:xfrm>
            <a:off x="-28197047"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133" name="Oval 132">
            <a:extLst>
              <a:ext uri="{FF2B5EF4-FFF2-40B4-BE49-F238E27FC236}">
                <a16:creationId xmlns:a16="http://schemas.microsoft.com/office/drawing/2014/main" id="{DF685CF6-EA1C-FE6D-1B69-6A9122D8F265}"/>
              </a:ext>
            </a:extLst>
          </p:cNvPr>
          <p:cNvSpPr/>
          <p:nvPr/>
        </p:nvSpPr>
        <p:spPr>
          <a:xfrm>
            <a:off x="-19688460"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bject 17">
            <a:extLst>
              <a:ext uri="{FF2B5EF4-FFF2-40B4-BE49-F238E27FC236}">
                <a16:creationId xmlns:a16="http://schemas.microsoft.com/office/drawing/2014/main" id="{C7749A7D-1488-75F1-4E14-2C7F50B8F8CA}"/>
              </a:ext>
            </a:extLst>
          </p:cNvPr>
          <p:cNvSpPr txBox="1"/>
          <p:nvPr/>
        </p:nvSpPr>
        <p:spPr>
          <a:xfrm>
            <a:off x="-19971646"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135" name="object 17">
            <a:extLst>
              <a:ext uri="{FF2B5EF4-FFF2-40B4-BE49-F238E27FC236}">
                <a16:creationId xmlns:a16="http://schemas.microsoft.com/office/drawing/2014/main" id="{43C13A29-0301-A3D6-A292-8C6A9206EA84}"/>
              </a:ext>
            </a:extLst>
          </p:cNvPr>
          <p:cNvSpPr txBox="1"/>
          <p:nvPr/>
        </p:nvSpPr>
        <p:spPr>
          <a:xfrm>
            <a:off x="-9316786" y="2751887"/>
            <a:ext cx="2669330" cy="566822"/>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136" name="object 17">
            <a:extLst>
              <a:ext uri="{FF2B5EF4-FFF2-40B4-BE49-F238E27FC236}">
                <a16:creationId xmlns:a16="http://schemas.microsoft.com/office/drawing/2014/main" id="{A3F1222C-CB85-F80F-E415-B45FD43BC615}"/>
              </a:ext>
            </a:extLst>
          </p:cNvPr>
          <p:cNvSpPr txBox="1"/>
          <p:nvPr/>
        </p:nvSpPr>
        <p:spPr>
          <a:xfrm>
            <a:off x="-2633946" y="-30734000"/>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37" name="object 17">
            <a:extLst>
              <a:ext uri="{FF2B5EF4-FFF2-40B4-BE49-F238E27FC236}">
                <a16:creationId xmlns:a16="http://schemas.microsoft.com/office/drawing/2014/main" id="{9C5D8003-4282-FCF6-F5BB-5BC67532F6F1}"/>
              </a:ext>
            </a:extLst>
          </p:cNvPr>
          <p:cNvSpPr txBox="1"/>
          <p:nvPr/>
        </p:nvSpPr>
        <p:spPr>
          <a:xfrm>
            <a:off x="-15993461" y="2734443"/>
            <a:ext cx="2669330" cy="628377"/>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Cybersecurity Assessments</a:t>
            </a:r>
          </a:p>
        </p:txBody>
      </p:sp>
      <p:sp>
        <p:nvSpPr>
          <p:cNvPr id="138" name="object 17">
            <a:extLst>
              <a:ext uri="{FF2B5EF4-FFF2-40B4-BE49-F238E27FC236}">
                <a16:creationId xmlns:a16="http://schemas.microsoft.com/office/drawing/2014/main" id="{93A221A6-9152-3D67-81BA-CE06FDC8BDC6}"/>
              </a:ext>
            </a:extLst>
          </p:cNvPr>
          <p:cNvSpPr txBox="1"/>
          <p:nvPr/>
        </p:nvSpPr>
        <p:spPr>
          <a:xfrm>
            <a:off x="-12697291"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Cloud Services</a:t>
            </a:r>
          </a:p>
        </p:txBody>
      </p:sp>
      <p:sp>
        <p:nvSpPr>
          <p:cNvPr id="139" name="object 17">
            <a:extLst>
              <a:ext uri="{FF2B5EF4-FFF2-40B4-BE49-F238E27FC236}">
                <a16:creationId xmlns:a16="http://schemas.microsoft.com/office/drawing/2014/main" id="{0CDEF5CC-9BAA-7E14-2C0C-1AE40AEAB6E7}"/>
              </a:ext>
            </a:extLst>
          </p:cNvPr>
          <p:cNvSpPr txBox="1"/>
          <p:nvPr/>
        </p:nvSpPr>
        <p:spPr>
          <a:xfrm>
            <a:off x="-9316786"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140" name="object 17">
            <a:extLst>
              <a:ext uri="{FF2B5EF4-FFF2-40B4-BE49-F238E27FC236}">
                <a16:creationId xmlns:a16="http://schemas.microsoft.com/office/drawing/2014/main" id="{0E431638-52AA-7425-D6C1-B54A9759831A}"/>
              </a:ext>
            </a:extLst>
          </p:cNvPr>
          <p:cNvSpPr txBox="1"/>
          <p:nvPr/>
        </p:nvSpPr>
        <p:spPr>
          <a:xfrm>
            <a:off x="-596434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141" name="Oval 140">
            <a:extLst>
              <a:ext uri="{FF2B5EF4-FFF2-40B4-BE49-F238E27FC236}">
                <a16:creationId xmlns:a16="http://schemas.microsoft.com/office/drawing/2014/main" id="{E201F7A9-A3A3-C527-727F-5A6458F744A3}"/>
              </a:ext>
            </a:extLst>
          </p:cNvPr>
          <p:cNvSpPr/>
          <p:nvPr/>
        </p:nvSpPr>
        <p:spPr>
          <a:xfrm>
            <a:off x="-11732872" y="-2219960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D6B69455-531E-E1B7-4466-54D50B98BA97}"/>
              </a:ext>
            </a:extLst>
          </p:cNvPr>
          <p:cNvSpPr/>
          <p:nvPr/>
        </p:nvSpPr>
        <p:spPr>
          <a:xfrm>
            <a:off x="-8314598" y="-2517140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8C49AC62-E62D-CF58-D730-9B9E0FD61D4B}"/>
              </a:ext>
            </a:extLst>
          </p:cNvPr>
          <p:cNvSpPr/>
          <p:nvPr/>
        </p:nvSpPr>
        <p:spPr>
          <a:xfrm>
            <a:off x="-4854012" y="-2814320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25F4A2F6-A66D-9214-741B-62D71944D1BE}"/>
              </a:ext>
            </a:extLst>
          </p:cNvPr>
          <p:cNvSpPr/>
          <p:nvPr/>
        </p:nvSpPr>
        <p:spPr>
          <a:xfrm>
            <a:off x="-15002491" y="-1907540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bject 17">
            <a:extLst>
              <a:ext uri="{FF2B5EF4-FFF2-40B4-BE49-F238E27FC236}">
                <a16:creationId xmlns:a16="http://schemas.microsoft.com/office/drawing/2014/main" id="{041F82C6-9A9C-AC26-4EDB-0035163A967F}"/>
              </a:ext>
            </a:extLst>
          </p:cNvPr>
          <p:cNvSpPr txBox="1"/>
          <p:nvPr/>
        </p:nvSpPr>
        <p:spPr>
          <a:xfrm>
            <a:off x="-38620010"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146" name="Graphic 145">
            <a:extLst>
              <a:ext uri="{FF2B5EF4-FFF2-40B4-BE49-F238E27FC236}">
                <a16:creationId xmlns:a16="http://schemas.microsoft.com/office/drawing/2014/main" id="{E309F3B7-5045-967F-54C9-AA0D138D91D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7838579" y="1164805"/>
            <a:ext cx="1207008" cy="1237058"/>
          </a:xfrm>
          <a:prstGeom prst="rect">
            <a:avLst/>
          </a:prstGeom>
        </p:spPr>
      </p:pic>
      <p:pic>
        <p:nvPicPr>
          <p:cNvPr id="147" name="Graphic 146">
            <a:extLst>
              <a:ext uri="{FF2B5EF4-FFF2-40B4-BE49-F238E27FC236}">
                <a16:creationId xmlns:a16="http://schemas.microsoft.com/office/drawing/2014/main" id="{7DCD43DB-9A03-69D0-AD6F-4D679B6B802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8884537" y="1035593"/>
            <a:ext cx="1188720" cy="1305374"/>
          </a:xfrm>
          <a:prstGeom prst="rect">
            <a:avLst/>
          </a:prstGeom>
        </p:spPr>
      </p:pic>
      <p:sp>
        <p:nvSpPr>
          <p:cNvPr id="148" name="Oval 147">
            <a:extLst>
              <a:ext uri="{FF2B5EF4-FFF2-40B4-BE49-F238E27FC236}">
                <a16:creationId xmlns:a16="http://schemas.microsoft.com/office/drawing/2014/main" id="{323183B6-E703-A885-B493-456128FDB664}"/>
              </a:ext>
            </a:extLst>
          </p:cNvPr>
          <p:cNvSpPr/>
          <p:nvPr/>
        </p:nvSpPr>
        <p:spPr>
          <a:xfrm>
            <a:off x="-52398935" y="-4803862"/>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Isosceles Triangle 148">
            <a:extLst>
              <a:ext uri="{FF2B5EF4-FFF2-40B4-BE49-F238E27FC236}">
                <a16:creationId xmlns:a16="http://schemas.microsoft.com/office/drawing/2014/main" id="{B986DF3A-516C-9E4E-F488-3AF9BA3B886E}"/>
              </a:ext>
            </a:extLst>
          </p:cNvPr>
          <p:cNvSpPr/>
          <p:nvPr/>
        </p:nvSpPr>
        <p:spPr>
          <a:xfrm rot="5400000">
            <a:off x="-1899540" y="1358020"/>
            <a:ext cx="1716294" cy="1479564"/>
          </a:xfrm>
          <a:prstGeom prst="triangl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7">
            <a:extLst>
              <a:ext uri="{FF2B5EF4-FFF2-40B4-BE49-F238E27FC236}">
                <a16:creationId xmlns:a16="http://schemas.microsoft.com/office/drawing/2014/main" id="{887B4AEF-93D1-B8FF-107B-D3028E6E377B}"/>
              </a:ext>
            </a:extLst>
          </p:cNvPr>
          <p:cNvSpPr txBox="1"/>
          <p:nvPr/>
        </p:nvSpPr>
        <p:spPr>
          <a:xfrm rot="2129075">
            <a:off x="17546931" y="-1074550"/>
            <a:ext cx="6334486" cy="228268"/>
          </a:xfrm>
          <a:prstGeom prst="rect">
            <a:avLst/>
          </a:prstGeom>
        </p:spPr>
        <p:txBody>
          <a:bodyPr vert="horz" wrap="square" lIns="0" tIns="12700" rIns="0" bIns="0" rtlCol="0">
            <a:spAutoFit/>
          </a:bodyPr>
          <a:lstStyle/>
          <a:p>
            <a:pPr marL="12700" algn="ctr">
              <a:spcBef>
                <a:spcPts val="100"/>
              </a:spcBef>
            </a:pPr>
            <a:r>
              <a:rPr lang="en-US" sz="1400" dirty="0">
                <a:solidFill>
                  <a:schemeClr val="bg1"/>
                </a:solidFill>
                <a:latin typeface="Source Sans Pro" panose="020B0503030403020204" pitchFamily="34" charset="0"/>
                <a:ea typeface="Source Sans Pro" panose="020B0503030403020204" pitchFamily="34" charset="0"/>
              </a:rPr>
              <a:t>Manage &amp; Operate</a:t>
            </a:r>
          </a:p>
        </p:txBody>
      </p:sp>
    </p:spTree>
    <p:extLst>
      <p:ext uri="{BB962C8B-B14F-4D97-AF65-F5344CB8AC3E}">
        <p14:creationId xmlns:p14="http://schemas.microsoft.com/office/powerpoint/2010/main" val="858397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object 3"/>
          <p:cNvSpPr txBox="1">
            <a:spLocks noGrp="1"/>
          </p:cNvSpPr>
          <p:nvPr>
            <p:ph type="title"/>
          </p:nvPr>
        </p:nvSpPr>
        <p:spPr>
          <a:xfrm>
            <a:off x="5534026" y="4470400"/>
            <a:ext cx="4953000" cy="748282"/>
          </a:xfrm>
          <a:prstGeom prst="rect">
            <a:avLst/>
          </a:prstGeom>
        </p:spPr>
        <p:txBody>
          <a:bodyPr vert="horz" wrap="square" lIns="0" tIns="9525" rIns="0" bIns="0" rtlCol="0">
            <a:spAutoFit/>
          </a:bodyPr>
          <a:lstStyle/>
          <a:p>
            <a:pPr marL="9526" marR="589633">
              <a:spcBef>
                <a:spcPts val="75"/>
              </a:spcBef>
            </a:pPr>
            <a:r>
              <a:rPr sz="2400">
                <a:latin typeface="Source Sans Pro Black" panose="020B0803030403020204" pitchFamily="34" charset="0"/>
                <a:ea typeface="Source Sans Pro Black" panose="020B0803030403020204" pitchFamily="34" charset="0"/>
                <a:cs typeface="Calibri"/>
              </a:rPr>
              <a:t>Helping You Meet</a:t>
            </a:r>
            <a:r>
              <a:rPr lang="en-US" sz="2400">
                <a:latin typeface="Source Sans Pro Black" panose="020B0803030403020204" pitchFamily="34" charset="0"/>
                <a:ea typeface="Source Sans Pro Black" panose="020B0803030403020204" pitchFamily="34" charset="0"/>
                <a:cs typeface="Calibri"/>
              </a:rPr>
              <a:t> </a:t>
            </a:r>
            <a:r>
              <a:rPr sz="2400">
                <a:latin typeface="Source Sans Pro Black" panose="020B0803030403020204" pitchFamily="34" charset="0"/>
                <a:ea typeface="Source Sans Pro Black" panose="020B0803030403020204" pitchFamily="34" charset="0"/>
                <a:cs typeface="Calibri"/>
              </a:rPr>
              <a:t>All Your</a:t>
            </a:r>
            <a:r>
              <a:rPr lang="en-US" sz="2400">
                <a:latin typeface="Source Sans Pro Black" panose="020B0803030403020204" pitchFamily="34" charset="0"/>
                <a:ea typeface="Source Sans Pro Black" panose="020B0803030403020204" pitchFamily="34" charset="0"/>
                <a:cs typeface="Calibri"/>
              </a:rPr>
              <a:t> </a:t>
            </a:r>
            <a:r>
              <a:rPr sz="2400">
                <a:latin typeface="Source Sans Pro Black" panose="020B0803030403020204" pitchFamily="34" charset="0"/>
                <a:ea typeface="Source Sans Pro Black" panose="020B0803030403020204" pitchFamily="34" charset="0"/>
                <a:cs typeface="Calibri"/>
              </a:rPr>
              <a:t>Digital Transformatio</a:t>
            </a:r>
            <a:r>
              <a:rPr lang="en-US" sz="2400">
                <a:latin typeface="Source Sans Pro Black" panose="020B0803030403020204" pitchFamily="34" charset="0"/>
                <a:ea typeface="Source Sans Pro Black" panose="020B0803030403020204" pitchFamily="34" charset="0"/>
                <a:cs typeface="Calibri"/>
              </a:rPr>
              <a:t>n  </a:t>
            </a:r>
            <a:r>
              <a:rPr lang="en-US" sz="2400">
                <a:solidFill>
                  <a:srgbClr val="FFFFFF"/>
                </a:solidFill>
                <a:latin typeface="Source Sans Pro Black" panose="020B0803030403020204" pitchFamily="34" charset="0"/>
                <a:ea typeface="Source Sans Pro Black" panose="020B0803030403020204" pitchFamily="34" charset="0"/>
                <a:cs typeface="Calibri"/>
              </a:rPr>
              <a:t>Goals</a:t>
            </a:r>
            <a:endParaRPr sz="2400">
              <a:latin typeface="Source Sans Pro Black" panose="020B0803030403020204" pitchFamily="34" charset="0"/>
              <a:ea typeface="Source Sans Pro Black" panose="020B0803030403020204" pitchFamily="34" charset="0"/>
              <a:cs typeface="Calibri"/>
            </a:endParaRPr>
          </a:p>
        </p:txBody>
      </p:sp>
      <p:sp>
        <p:nvSpPr>
          <p:cNvPr id="5" name="object 5"/>
          <p:cNvSpPr txBox="1"/>
          <p:nvPr/>
        </p:nvSpPr>
        <p:spPr>
          <a:xfrm>
            <a:off x="13687425" y="9784372"/>
            <a:ext cx="5219980" cy="621902"/>
          </a:xfrm>
          <a:prstGeom prst="rect">
            <a:avLst/>
          </a:prstGeom>
        </p:spPr>
        <p:txBody>
          <a:bodyPr vert="horz" wrap="square" lIns="0" tIns="9525" rIns="0" bIns="0" rtlCol="0">
            <a:spAutoFit/>
          </a:bodyPr>
          <a:lstStyle/>
          <a:p>
            <a:pPr marL="9526">
              <a:lnSpc>
                <a:spcPct val="150000"/>
              </a:lnSpc>
              <a:spcBef>
                <a:spcPts val="75"/>
              </a:spcBef>
            </a:pPr>
            <a:r>
              <a:rPr sz="1400">
                <a:solidFill>
                  <a:schemeClr val="bg1"/>
                </a:solidFill>
                <a:latin typeface="Source Sans Pro" panose="020B0503030403020204" pitchFamily="34" charset="0"/>
                <a:ea typeface="Source Sans Pro" panose="020B0503030403020204" pitchFamily="34" charset="0"/>
                <a:cs typeface="Calibri"/>
              </a:rPr>
              <a:t>Riyadh, Kingdom of Saudi ArabiaDist</a:t>
            </a:r>
          </a:p>
          <a:p>
            <a:pPr marL="9526">
              <a:lnSpc>
                <a:spcPct val="150000"/>
              </a:lnSpc>
            </a:pPr>
            <a:r>
              <a:rPr sz="1400">
                <a:solidFill>
                  <a:schemeClr val="bg1"/>
                </a:solidFill>
                <a:latin typeface="Source Sans Pro" panose="020B0503030403020204" pitchFamily="34" charset="0"/>
                <a:ea typeface="Source Sans Pro" panose="020B0503030403020204" pitchFamily="34" charset="0"/>
                <a:cs typeface="Calibri"/>
              </a:rPr>
              <a:t>Office 5 , Al Muhammadiyah Building , Alkhaznh Street , lshbiliyah</a:t>
            </a:r>
          </a:p>
        </p:txBody>
      </p:sp>
      <p:sp>
        <p:nvSpPr>
          <p:cNvPr id="6" name="object 6"/>
          <p:cNvSpPr txBox="1"/>
          <p:nvPr/>
        </p:nvSpPr>
        <p:spPr>
          <a:xfrm>
            <a:off x="352425" y="9011404"/>
            <a:ext cx="4627830" cy="1545936"/>
          </a:xfrm>
          <a:prstGeom prst="rect">
            <a:avLst/>
          </a:prstGeom>
        </p:spPr>
        <p:txBody>
          <a:bodyPr vert="horz" wrap="square" lIns="0" tIns="9525" rIns="0" bIns="0" rtlCol="0">
            <a:spAutoFit/>
          </a:bodyPr>
          <a:lstStyle/>
          <a:p>
            <a:pPr marL="9526">
              <a:lnSpc>
                <a:spcPct val="150000"/>
              </a:lnSpc>
              <a:spcBef>
                <a:spcPts val="75"/>
              </a:spcBef>
            </a:pPr>
            <a:r>
              <a:rPr sz="1400" spc="-8">
                <a:solidFill>
                  <a:schemeClr val="bg1"/>
                </a:solidFill>
                <a:latin typeface="Source Sans Pro Light" panose="020B0403030403020204" pitchFamily="34" charset="0"/>
                <a:ea typeface="Source Sans Pro Light" panose="020B0403030403020204" pitchFamily="34" charset="0"/>
                <a:cs typeface="Calibri"/>
              </a:rPr>
              <a:t>info@alareebict.com</a:t>
            </a:r>
            <a:endParaRPr sz="1400">
              <a:solidFill>
                <a:schemeClr val="bg1"/>
              </a:solidFill>
              <a:latin typeface="Source Sans Pro Light" panose="020B0403030403020204" pitchFamily="34" charset="0"/>
              <a:ea typeface="Source Sans Pro Light" panose="020B0403030403020204" pitchFamily="34" charset="0"/>
              <a:cs typeface="Calibri"/>
            </a:endParaRPr>
          </a:p>
          <a:p>
            <a:pPr marL="9526">
              <a:lnSpc>
                <a:spcPct val="150000"/>
              </a:lnSpc>
            </a:pPr>
            <a:r>
              <a:rPr sz="1400" spc="-8">
                <a:solidFill>
                  <a:schemeClr val="bg1"/>
                </a:solidFill>
                <a:latin typeface="Source Sans Pro Light" panose="020B0403030403020204" pitchFamily="34" charset="0"/>
                <a:ea typeface="Source Sans Pro Light" panose="020B0403030403020204" pitchFamily="34" charset="0"/>
                <a:cs typeface="Calibri"/>
              </a:rPr>
              <a:t>+966</a:t>
            </a:r>
            <a:r>
              <a:rPr sz="1400" spc="-38">
                <a:solidFill>
                  <a:schemeClr val="bg1"/>
                </a:solidFill>
                <a:latin typeface="Source Sans Pro Light" panose="020B0403030403020204" pitchFamily="34" charset="0"/>
                <a:ea typeface="Source Sans Pro Light" panose="020B0403030403020204" pitchFamily="34" charset="0"/>
                <a:cs typeface="Calibri"/>
              </a:rPr>
              <a:t> </a:t>
            </a:r>
            <a:r>
              <a:rPr sz="1400">
                <a:solidFill>
                  <a:schemeClr val="bg1"/>
                </a:solidFill>
                <a:latin typeface="Source Sans Pro Light" panose="020B0403030403020204" pitchFamily="34" charset="0"/>
                <a:ea typeface="Source Sans Pro Light" panose="020B0403030403020204" pitchFamily="34" charset="0"/>
                <a:cs typeface="Calibri"/>
              </a:rPr>
              <a:t>11</a:t>
            </a:r>
            <a:r>
              <a:rPr sz="1400" spc="-38">
                <a:solidFill>
                  <a:schemeClr val="bg1"/>
                </a:solidFill>
                <a:latin typeface="Source Sans Pro Light" panose="020B0403030403020204" pitchFamily="34" charset="0"/>
                <a:ea typeface="Source Sans Pro Light" panose="020B0403030403020204" pitchFamily="34" charset="0"/>
                <a:cs typeface="Calibri"/>
              </a:rPr>
              <a:t> </a:t>
            </a:r>
            <a:r>
              <a:rPr sz="1400" spc="-8">
                <a:solidFill>
                  <a:schemeClr val="bg1"/>
                </a:solidFill>
                <a:latin typeface="Source Sans Pro Light" panose="020B0403030403020204" pitchFamily="34" charset="0"/>
                <a:ea typeface="Source Sans Pro Light" panose="020B0403030403020204" pitchFamily="34" charset="0"/>
                <a:cs typeface="Calibri"/>
              </a:rPr>
              <a:t>486</a:t>
            </a:r>
            <a:r>
              <a:rPr sz="1400" spc="-34">
                <a:solidFill>
                  <a:schemeClr val="bg1"/>
                </a:solidFill>
                <a:latin typeface="Source Sans Pro Light" panose="020B0403030403020204" pitchFamily="34" charset="0"/>
                <a:ea typeface="Source Sans Pro Light" panose="020B0403030403020204" pitchFamily="34" charset="0"/>
                <a:cs typeface="Calibri"/>
              </a:rPr>
              <a:t> </a:t>
            </a:r>
            <a:r>
              <a:rPr sz="1400" spc="-15">
                <a:solidFill>
                  <a:schemeClr val="bg1"/>
                </a:solidFill>
                <a:latin typeface="Source Sans Pro Light" panose="020B0403030403020204" pitchFamily="34" charset="0"/>
                <a:ea typeface="Source Sans Pro Light" panose="020B0403030403020204" pitchFamily="34" charset="0"/>
                <a:cs typeface="Calibri"/>
              </a:rPr>
              <a:t>8359</a:t>
            </a:r>
            <a:endParaRPr sz="1400">
              <a:solidFill>
                <a:schemeClr val="bg1"/>
              </a:solidFill>
              <a:latin typeface="Source Sans Pro Light" panose="020B0403030403020204" pitchFamily="34" charset="0"/>
              <a:ea typeface="Source Sans Pro Light" panose="020B0403030403020204" pitchFamily="34" charset="0"/>
              <a:cs typeface="Calibri"/>
            </a:endParaRPr>
          </a:p>
          <a:p>
            <a:pPr marL="9526">
              <a:lnSpc>
                <a:spcPct val="150000"/>
              </a:lnSpc>
            </a:pPr>
            <a:r>
              <a:rPr sz="1400" spc="-8">
                <a:solidFill>
                  <a:schemeClr val="bg1"/>
                </a:solidFill>
                <a:latin typeface="Source Sans Pro Light" panose="020B0403030403020204" pitchFamily="34" charset="0"/>
                <a:ea typeface="Source Sans Pro Light" panose="020B0403030403020204" pitchFamily="34" charset="0"/>
                <a:cs typeface="Calibri"/>
              </a:rPr>
              <a:t>+966</a:t>
            </a:r>
            <a:r>
              <a:rPr sz="1400" spc="-38">
                <a:solidFill>
                  <a:schemeClr val="bg1"/>
                </a:solidFill>
                <a:latin typeface="Source Sans Pro Light" panose="020B0403030403020204" pitchFamily="34" charset="0"/>
                <a:ea typeface="Source Sans Pro Light" panose="020B0403030403020204" pitchFamily="34" charset="0"/>
                <a:cs typeface="Calibri"/>
              </a:rPr>
              <a:t> </a:t>
            </a:r>
            <a:r>
              <a:rPr sz="1400">
                <a:solidFill>
                  <a:schemeClr val="bg1"/>
                </a:solidFill>
                <a:latin typeface="Source Sans Pro Light" panose="020B0403030403020204" pitchFamily="34" charset="0"/>
                <a:ea typeface="Source Sans Pro Light" panose="020B0403030403020204" pitchFamily="34" charset="0"/>
                <a:cs typeface="Calibri"/>
              </a:rPr>
              <a:t>11</a:t>
            </a:r>
            <a:r>
              <a:rPr sz="1400" spc="-38">
                <a:solidFill>
                  <a:schemeClr val="bg1"/>
                </a:solidFill>
                <a:latin typeface="Source Sans Pro Light" panose="020B0403030403020204" pitchFamily="34" charset="0"/>
                <a:ea typeface="Source Sans Pro Light" panose="020B0403030403020204" pitchFamily="34" charset="0"/>
                <a:cs typeface="Calibri"/>
              </a:rPr>
              <a:t> </a:t>
            </a:r>
            <a:r>
              <a:rPr sz="1400" spc="-8">
                <a:solidFill>
                  <a:schemeClr val="bg1"/>
                </a:solidFill>
                <a:latin typeface="Source Sans Pro Light" panose="020B0403030403020204" pitchFamily="34" charset="0"/>
                <a:ea typeface="Source Sans Pro Light" panose="020B0403030403020204" pitchFamily="34" charset="0"/>
                <a:cs typeface="Calibri"/>
              </a:rPr>
              <a:t>686</a:t>
            </a:r>
            <a:r>
              <a:rPr sz="1400" spc="-34">
                <a:solidFill>
                  <a:schemeClr val="bg1"/>
                </a:solidFill>
                <a:latin typeface="Source Sans Pro Light" panose="020B0403030403020204" pitchFamily="34" charset="0"/>
                <a:ea typeface="Source Sans Pro Light" panose="020B0403030403020204" pitchFamily="34" charset="0"/>
                <a:cs typeface="Calibri"/>
              </a:rPr>
              <a:t> </a:t>
            </a:r>
            <a:r>
              <a:rPr sz="1400" spc="-15">
                <a:solidFill>
                  <a:schemeClr val="bg1"/>
                </a:solidFill>
                <a:latin typeface="Source Sans Pro Light" panose="020B0403030403020204" pitchFamily="34" charset="0"/>
                <a:ea typeface="Source Sans Pro Light" panose="020B0403030403020204" pitchFamily="34" charset="0"/>
                <a:cs typeface="Calibri"/>
              </a:rPr>
              <a:t>8359</a:t>
            </a:r>
            <a:endParaRPr sz="1400">
              <a:solidFill>
                <a:schemeClr val="bg1"/>
              </a:solidFill>
              <a:latin typeface="Source Sans Pro Light" panose="020B0403030403020204" pitchFamily="34" charset="0"/>
              <a:ea typeface="Source Sans Pro Light" panose="020B0403030403020204" pitchFamily="34" charset="0"/>
              <a:cs typeface="Calibri"/>
            </a:endParaRPr>
          </a:p>
          <a:p>
            <a:pPr marL="33340">
              <a:spcBef>
                <a:spcPts val="86"/>
              </a:spcBef>
            </a:pPr>
            <a:r>
              <a:rPr sz="3600" spc="38">
                <a:solidFill>
                  <a:schemeClr val="bg1"/>
                </a:solidFill>
                <a:latin typeface="Source Sans Pro Black" panose="020B0803030403020204" pitchFamily="34" charset="0"/>
                <a:ea typeface="Source Sans Pro Black" panose="020B0803030403020204" pitchFamily="34" charset="0"/>
                <a:cs typeface="Calibri"/>
              </a:rPr>
              <a:t>www.alareebict.com</a:t>
            </a:r>
            <a:endParaRPr sz="3600">
              <a:solidFill>
                <a:schemeClr val="bg1"/>
              </a:solidFill>
              <a:latin typeface="Source Sans Pro Black" panose="020B0803030403020204" pitchFamily="34" charset="0"/>
              <a:ea typeface="Source Sans Pro Black" panose="020B0803030403020204" pitchFamily="34" charset="0"/>
              <a:cs typeface="Calibri"/>
            </a:endParaRPr>
          </a:p>
        </p:txBody>
      </p:sp>
      <p:sp>
        <p:nvSpPr>
          <p:cNvPr id="7" name="object 7"/>
          <p:cNvSpPr txBox="1"/>
          <p:nvPr/>
        </p:nvSpPr>
        <p:spPr>
          <a:xfrm>
            <a:off x="5534027" y="5292928"/>
            <a:ext cx="4800599" cy="1240724"/>
          </a:xfrm>
          <a:prstGeom prst="rect">
            <a:avLst/>
          </a:prstGeom>
        </p:spPr>
        <p:txBody>
          <a:bodyPr vert="horz" wrap="square" lIns="0" tIns="9525" rIns="0" bIns="0" rtlCol="0">
            <a:spAutoFit/>
          </a:bodyPr>
          <a:lstStyle/>
          <a:p>
            <a:pPr marL="9526" marR="220517" algn="l">
              <a:spcBef>
                <a:spcPts val="75"/>
              </a:spcBef>
            </a:pPr>
            <a:r>
              <a:rPr sz="2000">
                <a:solidFill>
                  <a:srgbClr val="FFFFFF"/>
                </a:solidFill>
                <a:latin typeface="Source Sans Pro" panose="020B0503030403020204" pitchFamily="34" charset="0"/>
                <a:ea typeface="Source Sans Pro" panose="020B0503030403020204" pitchFamily="34" charset="0"/>
                <a:cs typeface="Calibri"/>
              </a:rPr>
              <a:t>We have the expertise, experience and are looking forward to</a:t>
            </a:r>
            <a:r>
              <a:rPr lang="ar-EG" sz="2000">
                <a:latin typeface="Source Sans Pro" panose="020B0503030403020204" pitchFamily="34" charset="0"/>
                <a:ea typeface="Source Sans Pro" panose="020B0503030403020204" pitchFamily="34" charset="0"/>
                <a:cs typeface="Calibri"/>
              </a:rPr>
              <a:t> </a:t>
            </a:r>
            <a:r>
              <a:rPr sz="2000">
                <a:solidFill>
                  <a:srgbClr val="FFFFFF"/>
                </a:solidFill>
                <a:latin typeface="Source Sans Pro" panose="020B0503030403020204" pitchFamily="34" charset="0"/>
                <a:ea typeface="Source Sans Pro" panose="020B0503030403020204" pitchFamily="34" charset="0"/>
                <a:cs typeface="Calibri"/>
              </a:rPr>
              <a:t>your digital</a:t>
            </a:r>
            <a:r>
              <a:rPr lang="ar-EG" sz="2000">
                <a:solidFill>
                  <a:srgbClr val="FFFFFF"/>
                </a:solidFill>
                <a:latin typeface="Source Sans Pro" panose="020B0503030403020204" pitchFamily="34" charset="0"/>
                <a:ea typeface="Source Sans Pro" panose="020B0503030403020204" pitchFamily="34" charset="0"/>
                <a:cs typeface="Calibri"/>
              </a:rPr>
              <a:t> </a:t>
            </a:r>
            <a:r>
              <a:rPr sz="2000">
                <a:solidFill>
                  <a:srgbClr val="FFFFFF"/>
                </a:solidFill>
                <a:latin typeface="Source Sans Pro" panose="020B0503030403020204" pitchFamily="34" charset="0"/>
                <a:ea typeface="Source Sans Pro" panose="020B0503030403020204" pitchFamily="34" charset="0"/>
                <a:cs typeface="Calibri"/>
              </a:rPr>
              <a:t>journey. Let us put together a custom package of</a:t>
            </a:r>
            <a:r>
              <a:rPr lang="ar-EG" sz="2000">
                <a:latin typeface="Source Sans Pro" panose="020B0503030403020204" pitchFamily="34" charset="0"/>
                <a:ea typeface="Source Sans Pro" panose="020B0503030403020204" pitchFamily="34" charset="0"/>
                <a:cs typeface="Calibri"/>
              </a:rPr>
              <a:t> </a:t>
            </a:r>
            <a:r>
              <a:rPr sz="2000">
                <a:solidFill>
                  <a:srgbClr val="FFFFFF"/>
                </a:solidFill>
                <a:latin typeface="Source Sans Pro" panose="020B0503030403020204" pitchFamily="34" charset="0"/>
                <a:ea typeface="Source Sans Pro" panose="020B0503030403020204" pitchFamily="34" charset="0"/>
                <a:cs typeface="Calibri"/>
              </a:rPr>
              <a:t>what you need to succeed in this digital age.</a:t>
            </a:r>
            <a:endParaRPr sz="2000">
              <a:latin typeface="Source Sans Pro" panose="020B0503030403020204" pitchFamily="34" charset="0"/>
              <a:ea typeface="Source Sans Pro" panose="020B0503030403020204" pitchFamily="34" charset="0"/>
              <a:cs typeface="Calibri"/>
            </a:endParaRPr>
          </a:p>
        </p:txBody>
      </p:sp>
      <p:pic>
        <p:nvPicPr>
          <p:cNvPr id="16" name="Graphic 15">
            <a:extLst>
              <a:ext uri="{FF2B5EF4-FFF2-40B4-BE49-F238E27FC236}">
                <a16:creationId xmlns:a16="http://schemas.microsoft.com/office/drawing/2014/main" id="{E0328A94-75A8-22EB-BB7E-304C7945CD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34025" y="3130287"/>
            <a:ext cx="3581401" cy="1193800"/>
          </a:xfrm>
          <a:prstGeom prst="rect">
            <a:avLst/>
          </a:prstGeom>
        </p:spPr>
      </p:pic>
      <p:pic>
        <p:nvPicPr>
          <p:cNvPr id="4" name="Graphic 3">
            <a:hlinkClick r:id="" action="ppaction://hlinkshowjump?jump=firstslide"/>
            <a:extLst>
              <a:ext uri="{FF2B5EF4-FFF2-40B4-BE49-F238E27FC236}">
                <a16:creationId xmlns:a16="http://schemas.microsoft.com/office/drawing/2014/main" id="{0ABB88E9-1A8E-919E-AF3A-DCD673038C4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335625" y="328401"/>
            <a:ext cx="457200" cy="457200"/>
          </a:xfrm>
          <a:prstGeom prst="rect">
            <a:avLst/>
          </a:prstGeom>
        </p:spPr>
      </p:pic>
      <p:sp>
        <p:nvSpPr>
          <p:cNvPr id="8" name="Slide Number Placeholder 7">
            <a:extLst>
              <a:ext uri="{FF2B5EF4-FFF2-40B4-BE49-F238E27FC236}">
                <a16:creationId xmlns:a16="http://schemas.microsoft.com/office/drawing/2014/main" id="{380618AC-35B3-EE7B-1B1F-1B54498F307A}"/>
              </a:ext>
            </a:extLst>
          </p:cNvPr>
          <p:cNvSpPr>
            <a:spLocks noGrp="1"/>
          </p:cNvSpPr>
          <p:nvPr>
            <p:ph type="sldNum" sz="quarter" idx="7"/>
          </p:nvPr>
        </p:nvSpPr>
        <p:spPr/>
        <p:txBody>
          <a:bodyPr/>
          <a:lstStyle/>
          <a:p>
            <a:pPr marL="28577">
              <a:lnSpc>
                <a:spcPts val="2119"/>
              </a:lnSpc>
            </a:pPr>
            <a:fld id="{81D60167-4931-47E6-BA6A-407CBD079E47}" type="slidenum">
              <a:rPr lang="en-US" spc="-19" smtClean="0"/>
              <a:pPr marL="28577">
                <a:lnSpc>
                  <a:spcPts val="2119"/>
                </a:lnSpc>
              </a:pPr>
              <a:t>30</a:t>
            </a:fld>
            <a:endParaRPr lang="en-US" spc="-19"/>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50" name="Rectangle 149">
            <a:extLst>
              <a:ext uri="{FF2B5EF4-FFF2-40B4-BE49-F238E27FC236}">
                <a16:creationId xmlns:a16="http://schemas.microsoft.com/office/drawing/2014/main" id="{5BB521E5-B8A0-D09F-3D0F-F2C165E1BCD8}"/>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p>
        </p:txBody>
      </p:sp>
      <p:sp>
        <p:nvSpPr>
          <p:cNvPr id="5" name="Rectangle 4">
            <a:extLst>
              <a:ext uri="{FF2B5EF4-FFF2-40B4-BE49-F238E27FC236}">
                <a16:creationId xmlns:a16="http://schemas.microsoft.com/office/drawing/2014/main" id="{425F5EBB-F37C-5566-6D33-3DA47FD39554}"/>
              </a:ext>
            </a:extLst>
          </p:cNvPr>
          <p:cNvSpPr/>
          <p:nvPr/>
        </p:nvSpPr>
        <p:spPr>
          <a:xfrm>
            <a:off x="2638049" y="7999079"/>
            <a:ext cx="9764158" cy="1640832"/>
          </a:xfrm>
          <a:prstGeom prst="rect">
            <a:avLst/>
          </a:prstGeom>
          <a:gradFill>
            <a:gsLst>
              <a:gs pos="0">
                <a:srgbClr val="559B53">
                  <a:alpha val="47000"/>
                </a:srgbClr>
              </a:gs>
              <a:gs pos="58000">
                <a:srgbClr val="06446F"/>
              </a:gs>
            </a:gsLst>
            <a:lin ang="19800000" scaled="0"/>
          </a:gradFill>
          <a:ln>
            <a:noFill/>
          </a:ln>
          <a:effectLst>
            <a:outerShdw blurRad="76200" dist="12700" dir="8100000" sy="-23000" kx="8004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8" name="Straight Connector 157">
            <a:extLst>
              <a:ext uri="{FF2B5EF4-FFF2-40B4-BE49-F238E27FC236}">
                <a16:creationId xmlns:a16="http://schemas.microsoft.com/office/drawing/2014/main" id="{079E80DF-B000-FB45-301A-E3AE6A9945BD}"/>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F4D8D949-7235-CDC9-CB63-AF89668E90B4}"/>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54" name="Rectangle 153">
            <a:hlinkClick r:id="" action="ppaction://hlinkshowjump?jump=nextslide"/>
            <a:extLst>
              <a:ext uri="{FF2B5EF4-FFF2-40B4-BE49-F238E27FC236}">
                <a16:creationId xmlns:a16="http://schemas.microsoft.com/office/drawing/2014/main" id="{9AE9095F-02E1-14E7-2581-EEA271694573}"/>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a:hlinkClick r:id="" action="ppaction://hlinkshowjump?jump=previousslide"/>
            <a:extLst>
              <a:ext uri="{FF2B5EF4-FFF2-40B4-BE49-F238E27FC236}">
                <a16:creationId xmlns:a16="http://schemas.microsoft.com/office/drawing/2014/main" id="{9F707789-1B30-6396-8652-CB6F0232EB19}"/>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6" name="Graphic 155">
            <a:hlinkClick r:id="" action="ppaction://hlinkshowjump?jump=previousslide"/>
            <a:extLst>
              <a:ext uri="{FF2B5EF4-FFF2-40B4-BE49-F238E27FC236}">
                <a16:creationId xmlns:a16="http://schemas.microsoft.com/office/drawing/2014/main" id="{36B7941A-6AB5-B9CD-0BF2-3FC2ECAF880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flipV="1">
            <a:off x="17042281" y="9465689"/>
            <a:ext cx="342900" cy="342900"/>
          </a:xfrm>
          <a:prstGeom prst="rect">
            <a:avLst/>
          </a:prstGeom>
        </p:spPr>
      </p:pic>
      <p:pic>
        <p:nvPicPr>
          <p:cNvPr id="157" name="Graphic 156">
            <a:hlinkClick r:id="" action="ppaction://hlinkshowjump?jump=nextslide"/>
            <a:extLst>
              <a:ext uri="{FF2B5EF4-FFF2-40B4-BE49-F238E27FC236}">
                <a16:creationId xmlns:a16="http://schemas.microsoft.com/office/drawing/2014/main" id="{A0C5AA55-DAB6-D5FD-EF97-83CC79B7991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flipV="1">
            <a:off x="17742356" y="9455647"/>
            <a:ext cx="342900" cy="342900"/>
          </a:xfrm>
          <a:prstGeom prst="rect">
            <a:avLst/>
          </a:prstGeom>
        </p:spPr>
      </p:pic>
      <p:pic>
        <p:nvPicPr>
          <p:cNvPr id="310" name="Graphic 309">
            <a:extLst>
              <a:ext uri="{FF2B5EF4-FFF2-40B4-BE49-F238E27FC236}">
                <a16:creationId xmlns:a16="http://schemas.microsoft.com/office/drawing/2014/main" id="{327DB52F-9CB2-3F1E-ADA5-8B60415275E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4400" y="157163"/>
            <a:ext cx="1509712" cy="503237"/>
          </a:xfrm>
          <a:prstGeom prst="rect">
            <a:avLst/>
          </a:prstGeom>
        </p:spPr>
      </p:pic>
      <p:grpSp>
        <p:nvGrpSpPr>
          <p:cNvPr id="300" name="Group 299">
            <a:extLst>
              <a:ext uri="{FF2B5EF4-FFF2-40B4-BE49-F238E27FC236}">
                <a16:creationId xmlns:a16="http://schemas.microsoft.com/office/drawing/2014/main" id="{DC9748B0-63E1-4FFD-828E-46AB396B4A84}"/>
              </a:ext>
            </a:extLst>
          </p:cNvPr>
          <p:cNvGrpSpPr/>
          <p:nvPr/>
        </p:nvGrpSpPr>
        <p:grpSpPr>
          <a:xfrm>
            <a:off x="2237346" y="2477956"/>
            <a:ext cx="13908556" cy="3876206"/>
            <a:chOff x="2237346" y="3022600"/>
            <a:chExt cx="13908556" cy="3876206"/>
          </a:xfrm>
        </p:grpSpPr>
        <p:sp>
          <p:nvSpPr>
            <p:cNvPr id="24" name="Rectangle 23">
              <a:extLst>
                <a:ext uri="{FF2B5EF4-FFF2-40B4-BE49-F238E27FC236}">
                  <a16:creationId xmlns:a16="http://schemas.microsoft.com/office/drawing/2014/main" id="{39D7C64B-99E6-8318-9F50-9D24DE9BF4B8}"/>
                </a:ext>
              </a:extLst>
            </p:cNvPr>
            <p:cNvSpPr/>
            <p:nvPr/>
          </p:nvSpPr>
          <p:spPr>
            <a:xfrm>
              <a:off x="2237346" y="3022600"/>
              <a:ext cx="13908556" cy="3876206"/>
            </a:xfrm>
            <a:prstGeom prst="rect">
              <a:avLst/>
            </a:prstGeom>
            <a:solidFill>
              <a:schemeClr val="bg1">
                <a:alpha val="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01315DD5-C92C-1EA1-9195-CB38489588D3}"/>
                </a:ext>
              </a:extLst>
            </p:cNvPr>
            <p:cNvSpPr/>
            <p:nvPr/>
          </p:nvSpPr>
          <p:spPr>
            <a:xfrm>
              <a:off x="2486025" y="3285292"/>
              <a:ext cx="4418235" cy="3371557"/>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5DD7059D-F006-E207-1D8E-3B061E1C9788}"/>
                </a:ext>
              </a:extLst>
            </p:cNvPr>
            <p:cNvSpPr/>
            <p:nvPr/>
          </p:nvSpPr>
          <p:spPr>
            <a:xfrm>
              <a:off x="11478990" y="3285292"/>
              <a:ext cx="4418235" cy="3371557"/>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9C9D7E07-A8D6-73FA-0558-08AB34867D6C}"/>
                </a:ext>
              </a:extLst>
            </p:cNvPr>
            <p:cNvSpPr/>
            <p:nvPr/>
          </p:nvSpPr>
          <p:spPr>
            <a:xfrm>
              <a:off x="6982507" y="3285292"/>
              <a:ext cx="4418235" cy="3371557"/>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object 17">
            <a:extLst>
              <a:ext uri="{FF2B5EF4-FFF2-40B4-BE49-F238E27FC236}">
                <a16:creationId xmlns:a16="http://schemas.microsoft.com/office/drawing/2014/main" id="{F97B9816-B12E-F37D-5E3B-213D3E59AC28}"/>
              </a:ext>
            </a:extLst>
          </p:cNvPr>
          <p:cNvSpPr txBox="1"/>
          <p:nvPr/>
        </p:nvSpPr>
        <p:spPr>
          <a:xfrm>
            <a:off x="2121660" y="6533593"/>
            <a:ext cx="5071907" cy="751488"/>
          </a:xfrm>
          <a:prstGeom prst="rect">
            <a:avLst/>
          </a:prstGeom>
        </p:spPr>
        <p:txBody>
          <a:bodyPr vert="horz" wrap="square" lIns="0" tIns="12700" rIns="0" bIns="0" rtlCol="0">
            <a:spAutoFit/>
          </a:bodyPr>
          <a:lstStyle/>
          <a:p>
            <a:pPr marL="12700" algn="ctr">
              <a:spcBef>
                <a:spcPts val="100"/>
              </a:spcBef>
            </a:pPr>
            <a:r>
              <a:rPr lang="en-US" sz="2400">
                <a:solidFill>
                  <a:schemeClr val="bg1"/>
                </a:solidFill>
                <a:latin typeface="Source Sans Pro" panose="020B0503030403020204" pitchFamily="34" charset="0"/>
                <a:ea typeface="Source Sans Pro" panose="020B0503030403020204" pitchFamily="34" charset="0"/>
              </a:rPr>
              <a:t> Digital Transformation Enablement  </a:t>
            </a:r>
            <a:br>
              <a:rPr lang="en-US" sz="2400">
                <a:solidFill>
                  <a:schemeClr val="bg1"/>
                </a:solidFill>
                <a:latin typeface="Source Sans Pro" panose="020B0503030403020204" pitchFamily="34" charset="0"/>
                <a:ea typeface="Source Sans Pro" panose="020B0503030403020204" pitchFamily="34" charset="0"/>
              </a:rPr>
            </a:br>
            <a:r>
              <a:rPr lang="en-US" sz="2400">
                <a:solidFill>
                  <a:schemeClr val="bg1"/>
                </a:solidFill>
                <a:latin typeface="Source Sans Pro" panose="020B0503030403020204" pitchFamily="34" charset="0"/>
                <a:ea typeface="Source Sans Pro" panose="020B0503030403020204" pitchFamily="34" charset="0"/>
              </a:rPr>
              <a:t>&amp; Solutions</a:t>
            </a:r>
          </a:p>
        </p:txBody>
      </p:sp>
      <p:sp>
        <p:nvSpPr>
          <p:cNvPr id="7" name="object 17">
            <a:extLst>
              <a:ext uri="{FF2B5EF4-FFF2-40B4-BE49-F238E27FC236}">
                <a16:creationId xmlns:a16="http://schemas.microsoft.com/office/drawing/2014/main" id="{6D7D380C-D84E-2CE8-90F6-ECC101272793}"/>
              </a:ext>
            </a:extLst>
          </p:cNvPr>
          <p:cNvSpPr txBox="1"/>
          <p:nvPr/>
        </p:nvSpPr>
        <p:spPr>
          <a:xfrm>
            <a:off x="7553606" y="6533593"/>
            <a:ext cx="3371557" cy="382156"/>
          </a:xfrm>
          <a:prstGeom prst="rect">
            <a:avLst/>
          </a:prstGeom>
        </p:spPr>
        <p:txBody>
          <a:bodyPr vert="horz" wrap="square" lIns="0" tIns="12700" rIns="0" bIns="0" rtlCol="0">
            <a:spAutoFit/>
          </a:bodyPr>
          <a:lstStyle/>
          <a:p>
            <a:pPr marL="12700" algn="ctr">
              <a:spcBef>
                <a:spcPts val="100"/>
              </a:spcBef>
            </a:pPr>
            <a:r>
              <a:rPr lang="en-US" sz="2400">
                <a:solidFill>
                  <a:schemeClr val="bg1"/>
                </a:solidFill>
                <a:latin typeface="Source Sans Pro" panose="020B0503030403020204" pitchFamily="34" charset="0"/>
                <a:ea typeface="Source Sans Pro" panose="020B0503030403020204" pitchFamily="34" charset="0"/>
              </a:rPr>
              <a:t> </a:t>
            </a:r>
            <a:r>
              <a:rPr lang="en-US" sz="2400" err="1">
                <a:solidFill>
                  <a:schemeClr val="bg1"/>
                </a:solidFill>
                <a:latin typeface="Source Sans Pro" panose="020B0503030403020204" pitchFamily="34" charset="0"/>
                <a:ea typeface="Source Sans Pro" panose="020B0503030403020204" pitchFamily="34" charset="0"/>
              </a:rPr>
              <a:t>Alareeb</a:t>
            </a:r>
            <a:r>
              <a:rPr lang="en-US" sz="2400">
                <a:solidFill>
                  <a:schemeClr val="bg1"/>
                </a:solidFill>
                <a:latin typeface="Source Sans Pro" panose="020B0503030403020204" pitchFamily="34" charset="0"/>
                <a:ea typeface="Source Sans Pro" panose="020B0503030403020204" pitchFamily="34" charset="0"/>
              </a:rPr>
              <a:t> Software lab</a:t>
            </a:r>
          </a:p>
        </p:txBody>
      </p:sp>
      <p:sp>
        <p:nvSpPr>
          <p:cNvPr id="8" name="object 17">
            <a:extLst>
              <a:ext uri="{FF2B5EF4-FFF2-40B4-BE49-F238E27FC236}">
                <a16:creationId xmlns:a16="http://schemas.microsoft.com/office/drawing/2014/main" id="{F4416A83-6DE7-8DE0-FA57-3EE3BDEF152B}"/>
              </a:ext>
            </a:extLst>
          </p:cNvPr>
          <p:cNvSpPr txBox="1"/>
          <p:nvPr/>
        </p:nvSpPr>
        <p:spPr>
          <a:xfrm>
            <a:off x="10517295" y="6533593"/>
            <a:ext cx="6334486" cy="382156"/>
          </a:xfrm>
          <a:prstGeom prst="rect">
            <a:avLst/>
          </a:prstGeom>
        </p:spPr>
        <p:txBody>
          <a:bodyPr vert="horz" wrap="square" lIns="0" tIns="12700" rIns="0" bIns="0" rtlCol="0">
            <a:spAutoFit/>
          </a:bodyPr>
          <a:lstStyle/>
          <a:p>
            <a:pPr marL="12700" algn="ctr">
              <a:spcBef>
                <a:spcPts val="100"/>
              </a:spcBef>
            </a:pPr>
            <a:r>
              <a:rPr lang="en-US" sz="2400">
                <a:solidFill>
                  <a:schemeClr val="bg1"/>
                </a:solidFill>
                <a:latin typeface="Source Sans Pro" panose="020B0503030403020204" pitchFamily="34" charset="0"/>
                <a:ea typeface="Source Sans Pro" panose="020B0503030403020204" pitchFamily="34" charset="0"/>
              </a:rPr>
              <a:t> Cybersecurity</a:t>
            </a:r>
            <a:r>
              <a:rPr lang="ar-EG" sz="2400">
                <a:solidFill>
                  <a:schemeClr val="bg1"/>
                </a:solidFill>
                <a:latin typeface="Source Sans Pro" panose="020B0503030403020204" pitchFamily="34" charset="0"/>
                <a:ea typeface="Source Sans Pro" panose="020B0503030403020204" pitchFamily="34" charset="0"/>
              </a:rPr>
              <a:t> </a:t>
            </a:r>
            <a:r>
              <a:rPr lang="en-US" sz="2400">
                <a:solidFill>
                  <a:schemeClr val="bg1"/>
                </a:solidFill>
                <a:latin typeface="Source Sans Pro" panose="020B0503030403020204" pitchFamily="34" charset="0"/>
                <a:ea typeface="Source Sans Pro" panose="020B0503030403020204" pitchFamily="34" charset="0"/>
              </a:rPr>
              <a:t>&amp; Managed Services</a:t>
            </a:r>
          </a:p>
        </p:txBody>
      </p:sp>
      <p:pic>
        <p:nvPicPr>
          <p:cNvPr id="9" name="Graphic 8">
            <a:extLst>
              <a:ext uri="{FF2B5EF4-FFF2-40B4-BE49-F238E27FC236}">
                <a16:creationId xmlns:a16="http://schemas.microsoft.com/office/drawing/2014/main" id="{9918C98D-6B32-F028-EE25-913022C20E8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47196" y="3461051"/>
            <a:ext cx="1737360" cy="1780613"/>
          </a:xfrm>
          <a:prstGeom prst="rect">
            <a:avLst/>
          </a:prstGeom>
        </p:spPr>
      </p:pic>
      <p:pic>
        <p:nvPicPr>
          <p:cNvPr id="11" name="Graphic 10">
            <a:extLst>
              <a:ext uri="{FF2B5EF4-FFF2-40B4-BE49-F238E27FC236}">
                <a16:creationId xmlns:a16="http://schemas.microsoft.com/office/drawing/2014/main" id="{A971F9F6-A686-E079-7B16-F7491EC9BF5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18612" y="3181439"/>
            <a:ext cx="1737360" cy="2321814"/>
          </a:xfrm>
          <a:prstGeom prst="rect">
            <a:avLst/>
          </a:prstGeom>
        </p:spPr>
      </p:pic>
      <p:pic>
        <p:nvPicPr>
          <p:cNvPr id="13" name="Graphic 12">
            <a:extLst>
              <a:ext uri="{FF2B5EF4-FFF2-40B4-BE49-F238E27FC236}">
                <a16:creationId xmlns:a16="http://schemas.microsoft.com/office/drawing/2014/main" id="{F00050D8-FA32-8DAF-E1C8-63FE352237C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2764915" y="3346705"/>
            <a:ext cx="1737360" cy="1907852"/>
          </a:xfrm>
          <a:prstGeom prst="rect">
            <a:avLst/>
          </a:prstGeom>
        </p:spPr>
      </p:pic>
      <p:sp>
        <p:nvSpPr>
          <p:cNvPr id="221" name="object 17">
            <a:extLst>
              <a:ext uri="{FF2B5EF4-FFF2-40B4-BE49-F238E27FC236}">
                <a16:creationId xmlns:a16="http://schemas.microsoft.com/office/drawing/2014/main" id="{5FE5C04F-575E-741E-0BA8-F67C9954FC7E}"/>
              </a:ext>
            </a:extLst>
          </p:cNvPr>
          <p:cNvSpPr txBox="1"/>
          <p:nvPr/>
        </p:nvSpPr>
        <p:spPr>
          <a:xfrm>
            <a:off x="-57226696"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222" name="Graphic 221">
            <a:extLst>
              <a:ext uri="{FF2B5EF4-FFF2-40B4-BE49-F238E27FC236}">
                <a16:creationId xmlns:a16="http://schemas.microsoft.com/office/drawing/2014/main" id="{D5FE993A-E3CC-B6CE-CF80-8A08C8FD33F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043840" y="840683"/>
            <a:ext cx="1202650" cy="1607226"/>
          </a:xfrm>
          <a:prstGeom prst="rect">
            <a:avLst/>
          </a:prstGeom>
        </p:spPr>
      </p:pic>
      <p:sp>
        <p:nvSpPr>
          <p:cNvPr id="248" name="Oval 247">
            <a:extLst>
              <a:ext uri="{FF2B5EF4-FFF2-40B4-BE49-F238E27FC236}">
                <a16:creationId xmlns:a16="http://schemas.microsoft.com/office/drawing/2014/main" id="{104522DC-4C76-B769-784A-AC0F63875BC0}"/>
              </a:ext>
            </a:extLst>
          </p:cNvPr>
          <p:cNvSpPr/>
          <p:nvPr/>
        </p:nvSpPr>
        <p:spPr>
          <a:xfrm>
            <a:off x="-52257541" y="1676273"/>
            <a:ext cx="684451" cy="684451"/>
          </a:xfrm>
          <a:prstGeom prst="ellipse">
            <a:avLst/>
          </a:prstGeom>
          <a:solidFill>
            <a:srgbClr val="77BC4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Rectangle: Rounded Corners 300">
            <a:extLst>
              <a:ext uri="{FF2B5EF4-FFF2-40B4-BE49-F238E27FC236}">
                <a16:creationId xmlns:a16="http://schemas.microsoft.com/office/drawing/2014/main" id="{40B09184-1B56-3811-2198-02CD0830C6E7}"/>
              </a:ext>
            </a:extLst>
          </p:cNvPr>
          <p:cNvSpPr/>
          <p:nvPr/>
        </p:nvSpPr>
        <p:spPr>
          <a:xfrm>
            <a:off x="-59275433"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2" name="Straight Connector 301">
            <a:extLst>
              <a:ext uri="{FF2B5EF4-FFF2-40B4-BE49-F238E27FC236}">
                <a16:creationId xmlns:a16="http://schemas.microsoft.com/office/drawing/2014/main" id="{A768EC86-3D5A-6431-01CE-8F0C532C8813}"/>
              </a:ext>
            </a:extLst>
          </p:cNvPr>
          <p:cNvCxnSpPr>
            <a:cxnSpLocks/>
          </p:cNvCxnSpPr>
          <p:nvPr/>
        </p:nvCxnSpPr>
        <p:spPr>
          <a:xfrm flipV="1">
            <a:off x="-97895794"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303" name="Oval 302">
            <a:extLst>
              <a:ext uri="{FF2B5EF4-FFF2-40B4-BE49-F238E27FC236}">
                <a16:creationId xmlns:a16="http://schemas.microsoft.com/office/drawing/2014/main" id="{637B61B4-9209-061F-64CB-206968383845}"/>
              </a:ext>
            </a:extLst>
          </p:cNvPr>
          <p:cNvSpPr/>
          <p:nvPr/>
        </p:nvSpPr>
        <p:spPr>
          <a:xfrm>
            <a:off x="-57198636"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bject 17">
            <a:extLst>
              <a:ext uri="{FF2B5EF4-FFF2-40B4-BE49-F238E27FC236}">
                <a16:creationId xmlns:a16="http://schemas.microsoft.com/office/drawing/2014/main" id="{E70404CF-114B-7228-E8B2-59FFA7B8BB64}"/>
              </a:ext>
            </a:extLst>
          </p:cNvPr>
          <p:cNvSpPr txBox="1"/>
          <p:nvPr/>
        </p:nvSpPr>
        <p:spPr>
          <a:xfrm>
            <a:off x="-57481822"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305" name="Graphic 304">
            <a:extLst>
              <a:ext uri="{FF2B5EF4-FFF2-40B4-BE49-F238E27FC236}">
                <a16:creationId xmlns:a16="http://schemas.microsoft.com/office/drawing/2014/main" id="{172F43F8-6695-96BD-775D-2188CFFF79F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298966" y="840683"/>
            <a:ext cx="1202650" cy="1607226"/>
          </a:xfrm>
          <a:prstGeom prst="rect">
            <a:avLst/>
          </a:prstGeom>
        </p:spPr>
      </p:pic>
      <p:sp>
        <p:nvSpPr>
          <p:cNvPr id="307" name="object 17">
            <a:extLst>
              <a:ext uri="{FF2B5EF4-FFF2-40B4-BE49-F238E27FC236}">
                <a16:creationId xmlns:a16="http://schemas.microsoft.com/office/drawing/2014/main" id="{AC08D1F0-DF56-6DD6-39E1-A1B3F23F8EA6}"/>
              </a:ext>
            </a:extLst>
          </p:cNvPr>
          <p:cNvSpPr txBox="1"/>
          <p:nvPr/>
        </p:nvSpPr>
        <p:spPr>
          <a:xfrm>
            <a:off x="-40144122" y="-9779000"/>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342" name="Oval 341">
            <a:extLst>
              <a:ext uri="{FF2B5EF4-FFF2-40B4-BE49-F238E27FC236}">
                <a16:creationId xmlns:a16="http://schemas.microsoft.com/office/drawing/2014/main" id="{CEE371CC-DBCE-EADB-6473-5C006D7EADC7}"/>
              </a:ext>
            </a:extLst>
          </p:cNvPr>
          <p:cNvSpPr/>
          <p:nvPr/>
        </p:nvSpPr>
        <p:spPr>
          <a:xfrm>
            <a:off x="-38667112"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bject 17">
            <a:extLst>
              <a:ext uri="{FF2B5EF4-FFF2-40B4-BE49-F238E27FC236}">
                <a16:creationId xmlns:a16="http://schemas.microsoft.com/office/drawing/2014/main" id="{34BAF251-D235-F5C2-DA7B-18D30217D693}"/>
              </a:ext>
            </a:extLst>
          </p:cNvPr>
          <p:cNvSpPr txBox="1"/>
          <p:nvPr/>
        </p:nvSpPr>
        <p:spPr>
          <a:xfrm>
            <a:off x="-32669107"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354" name="object 17">
            <a:extLst>
              <a:ext uri="{FF2B5EF4-FFF2-40B4-BE49-F238E27FC236}">
                <a16:creationId xmlns:a16="http://schemas.microsoft.com/office/drawing/2014/main" id="{FE3F4D22-4E74-97EE-6BAF-606B633D13B7}"/>
              </a:ext>
            </a:extLst>
          </p:cNvPr>
          <p:cNvSpPr txBox="1"/>
          <p:nvPr/>
        </p:nvSpPr>
        <p:spPr>
          <a:xfrm>
            <a:off x="-28197047"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355" name="Oval 354">
            <a:extLst>
              <a:ext uri="{FF2B5EF4-FFF2-40B4-BE49-F238E27FC236}">
                <a16:creationId xmlns:a16="http://schemas.microsoft.com/office/drawing/2014/main" id="{4FCFA1CE-688D-F854-9599-22CDC5B9A31E}"/>
              </a:ext>
            </a:extLst>
          </p:cNvPr>
          <p:cNvSpPr/>
          <p:nvPr/>
        </p:nvSpPr>
        <p:spPr>
          <a:xfrm>
            <a:off x="-19688460"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bject 17">
            <a:extLst>
              <a:ext uri="{FF2B5EF4-FFF2-40B4-BE49-F238E27FC236}">
                <a16:creationId xmlns:a16="http://schemas.microsoft.com/office/drawing/2014/main" id="{20B16AB5-5E9B-1C1F-8ACB-1AFB7AF603F0}"/>
              </a:ext>
            </a:extLst>
          </p:cNvPr>
          <p:cNvSpPr txBox="1"/>
          <p:nvPr/>
        </p:nvSpPr>
        <p:spPr>
          <a:xfrm>
            <a:off x="-19971646"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357" name="object 17">
            <a:extLst>
              <a:ext uri="{FF2B5EF4-FFF2-40B4-BE49-F238E27FC236}">
                <a16:creationId xmlns:a16="http://schemas.microsoft.com/office/drawing/2014/main" id="{73219EF9-BEE1-FA45-0B19-819E422723AA}"/>
              </a:ext>
            </a:extLst>
          </p:cNvPr>
          <p:cNvSpPr txBox="1"/>
          <p:nvPr/>
        </p:nvSpPr>
        <p:spPr>
          <a:xfrm>
            <a:off x="-9316786" y="2751887"/>
            <a:ext cx="2669330" cy="566822"/>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359" name="object 17">
            <a:extLst>
              <a:ext uri="{FF2B5EF4-FFF2-40B4-BE49-F238E27FC236}">
                <a16:creationId xmlns:a16="http://schemas.microsoft.com/office/drawing/2014/main" id="{D703D1BC-DA01-67DD-1A18-9E2118679E06}"/>
              </a:ext>
            </a:extLst>
          </p:cNvPr>
          <p:cNvSpPr txBox="1"/>
          <p:nvPr/>
        </p:nvSpPr>
        <p:spPr>
          <a:xfrm>
            <a:off x="-15993461" y="2734443"/>
            <a:ext cx="2669330" cy="628377"/>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Cybersecurity Assessments</a:t>
            </a:r>
          </a:p>
        </p:txBody>
      </p:sp>
      <p:sp>
        <p:nvSpPr>
          <p:cNvPr id="360" name="object 17">
            <a:extLst>
              <a:ext uri="{FF2B5EF4-FFF2-40B4-BE49-F238E27FC236}">
                <a16:creationId xmlns:a16="http://schemas.microsoft.com/office/drawing/2014/main" id="{7F08AFBD-7E63-8E7D-860F-425BBBB09C0E}"/>
              </a:ext>
            </a:extLst>
          </p:cNvPr>
          <p:cNvSpPr txBox="1"/>
          <p:nvPr/>
        </p:nvSpPr>
        <p:spPr>
          <a:xfrm>
            <a:off x="-12697291"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Cloud Services</a:t>
            </a:r>
          </a:p>
        </p:txBody>
      </p:sp>
      <p:sp>
        <p:nvSpPr>
          <p:cNvPr id="361" name="object 17">
            <a:extLst>
              <a:ext uri="{FF2B5EF4-FFF2-40B4-BE49-F238E27FC236}">
                <a16:creationId xmlns:a16="http://schemas.microsoft.com/office/drawing/2014/main" id="{395AB667-7E9C-A27E-628D-A2373AB9284A}"/>
              </a:ext>
            </a:extLst>
          </p:cNvPr>
          <p:cNvSpPr txBox="1"/>
          <p:nvPr/>
        </p:nvSpPr>
        <p:spPr>
          <a:xfrm>
            <a:off x="-9316786"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362" name="object 17">
            <a:extLst>
              <a:ext uri="{FF2B5EF4-FFF2-40B4-BE49-F238E27FC236}">
                <a16:creationId xmlns:a16="http://schemas.microsoft.com/office/drawing/2014/main" id="{2902FA79-4A00-F205-408A-4AB8AAD1CE94}"/>
              </a:ext>
            </a:extLst>
          </p:cNvPr>
          <p:cNvSpPr txBox="1"/>
          <p:nvPr/>
        </p:nvSpPr>
        <p:spPr>
          <a:xfrm>
            <a:off x="-596434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367" name="object 17">
            <a:extLst>
              <a:ext uri="{FF2B5EF4-FFF2-40B4-BE49-F238E27FC236}">
                <a16:creationId xmlns:a16="http://schemas.microsoft.com/office/drawing/2014/main" id="{E01729D2-E735-C234-996F-946C84262A5D}"/>
              </a:ext>
            </a:extLst>
          </p:cNvPr>
          <p:cNvSpPr txBox="1"/>
          <p:nvPr/>
        </p:nvSpPr>
        <p:spPr>
          <a:xfrm>
            <a:off x="-38620010"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368" name="Graphic 367">
            <a:extLst>
              <a:ext uri="{FF2B5EF4-FFF2-40B4-BE49-F238E27FC236}">
                <a16:creationId xmlns:a16="http://schemas.microsoft.com/office/drawing/2014/main" id="{C932919F-59F1-8C11-E8EA-8F96443D09D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7838579" y="1164805"/>
            <a:ext cx="1207008" cy="1237058"/>
          </a:xfrm>
          <a:prstGeom prst="rect">
            <a:avLst/>
          </a:prstGeom>
        </p:spPr>
      </p:pic>
      <p:pic>
        <p:nvPicPr>
          <p:cNvPr id="369" name="Graphic 368">
            <a:extLst>
              <a:ext uri="{FF2B5EF4-FFF2-40B4-BE49-F238E27FC236}">
                <a16:creationId xmlns:a16="http://schemas.microsoft.com/office/drawing/2014/main" id="{B40CC5C0-25E5-6332-54E5-64FE594B8D5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884537" y="1035593"/>
            <a:ext cx="1188720" cy="1305374"/>
          </a:xfrm>
          <a:prstGeom prst="rect">
            <a:avLst/>
          </a:prstGeom>
        </p:spPr>
      </p:pic>
      <p:sp>
        <p:nvSpPr>
          <p:cNvPr id="370" name="Oval 369">
            <a:extLst>
              <a:ext uri="{FF2B5EF4-FFF2-40B4-BE49-F238E27FC236}">
                <a16:creationId xmlns:a16="http://schemas.microsoft.com/office/drawing/2014/main" id="{F06F9FF1-A04B-AAF1-580A-CA964F424A0E}"/>
              </a:ext>
            </a:extLst>
          </p:cNvPr>
          <p:cNvSpPr/>
          <p:nvPr/>
        </p:nvSpPr>
        <p:spPr>
          <a:xfrm>
            <a:off x="-53066196" y="-13270131"/>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Isosceles Triangle 371">
            <a:extLst>
              <a:ext uri="{FF2B5EF4-FFF2-40B4-BE49-F238E27FC236}">
                <a16:creationId xmlns:a16="http://schemas.microsoft.com/office/drawing/2014/main" id="{0E72B02E-FA59-0CE2-224F-0A73CAC6217F}"/>
              </a:ext>
            </a:extLst>
          </p:cNvPr>
          <p:cNvSpPr/>
          <p:nvPr/>
        </p:nvSpPr>
        <p:spPr>
          <a:xfrm rot="5400000">
            <a:off x="-1899540" y="1358020"/>
            <a:ext cx="1716294" cy="1479564"/>
          </a:xfrm>
          <a:prstGeom prst="triangl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17">
            <a:extLst>
              <a:ext uri="{FF2B5EF4-FFF2-40B4-BE49-F238E27FC236}">
                <a16:creationId xmlns:a16="http://schemas.microsoft.com/office/drawing/2014/main" id="{2E5D9D74-F2E0-DEFA-CCCD-9C77B3F3A94A}"/>
              </a:ext>
            </a:extLst>
          </p:cNvPr>
          <p:cNvSpPr txBox="1"/>
          <p:nvPr/>
        </p:nvSpPr>
        <p:spPr>
          <a:xfrm>
            <a:off x="5391867" y="1219524"/>
            <a:ext cx="8361516" cy="689932"/>
          </a:xfrm>
          <a:prstGeom prst="rect">
            <a:avLst/>
          </a:prstGeom>
        </p:spPr>
        <p:txBody>
          <a:bodyPr vert="horz" wrap="square" lIns="0" tIns="12700" rIns="0" bIns="0" rtlCol="0">
            <a:spAutoFit/>
          </a:bodyPr>
          <a:lstStyle/>
          <a:p>
            <a:pPr marL="12700" algn="ctr">
              <a:spcBef>
                <a:spcPts val="100"/>
              </a:spcBef>
            </a:pPr>
            <a:r>
              <a:rPr lang="en-US" sz="4400" dirty="0" err="1">
                <a:solidFill>
                  <a:schemeClr val="bg1"/>
                </a:solidFill>
                <a:latin typeface="Source Sans Pro Black" panose="020B0803030403020204" pitchFamily="34" charset="0"/>
                <a:ea typeface="Source Sans Pro Black" panose="020B0803030403020204" pitchFamily="34" charset="0"/>
              </a:rPr>
              <a:t>AlareebICT</a:t>
            </a:r>
            <a:r>
              <a:rPr lang="en-US" sz="4400" dirty="0">
                <a:solidFill>
                  <a:schemeClr val="bg1"/>
                </a:solidFill>
                <a:latin typeface="Source Sans Pro Black" panose="020B0803030403020204" pitchFamily="34" charset="0"/>
                <a:ea typeface="Source Sans Pro Black" panose="020B0803030403020204" pitchFamily="34" charset="0"/>
              </a:rPr>
              <a:t> Service Categories</a:t>
            </a:r>
          </a:p>
        </p:txBody>
      </p:sp>
      <p:sp>
        <p:nvSpPr>
          <p:cNvPr id="3" name="TextBox 2">
            <a:extLst>
              <a:ext uri="{FF2B5EF4-FFF2-40B4-BE49-F238E27FC236}">
                <a16:creationId xmlns:a16="http://schemas.microsoft.com/office/drawing/2014/main" id="{830E5BE9-10C1-6305-0D03-70ACA9AA5830}"/>
              </a:ext>
            </a:extLst>
          </p:cNvPr>
          <p:cNvSpPr txBox="1"/>
          <p:nvPr/>
        </p:nvSpPr>
        <p:spPr>
          <a:xfrm>
            <a:off x="3034829" y="8231953"/>
            <a:ext cx="857769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1"/>
                </a:solidFill>
                <a:latin typeface="Source Sans Pro" panose="020B0503030403020204" pitchFamily="34" charset="0"/>
                <a:ea typeface="Source Sans Pro" panose="020B0503030403020204" pitchFamily="34" charset="0"/>
              </a:rPr>
              <a:t>Our services guide clients through a structured process, from crafting a robust strategic roadmap to navigating a seamless system launch. We tailor solutions to seamlessly integrate with your organizational culture and objectives, ensuring digital strategies that deliver enduring value.</a:t>
            </a:r>
          </a:p>
        </p:txBody>
      </p:sp>
      <p:sp>
        <p:nvSpPr>
          <p:cNvPr id="10" name="object 17">
            <a:extLst>
              <a:ext uri="{FF2B5EF4-FFF2-40B4-BE49-F238E27FC236}">
                <a16:creationId xmlns:a16="http://schemas.microsoft.com/office/drawing/2014/main" id="{86D0D21B-4CF9-B07A-8250-B222A8F5A009}"/>
              </a:ext>
            </a:extLst>
          </p:cNvPr>
          <p:cNvSpPr txBox="1"/>
          <p:nvPr/>
        </p:nvSpPr>
        <p:spPr>
          <a:xfrm>
            <a:off x="10517295" y="5595124"/>
            <a:ext cx="6334486" cy="443711"/>
          </a:xfrm>
          <a:prstGeom prst="rect">
            <a:avLst/>
          </a:prstGeom>
        </p:spPr>
        <p:txBody>
          <a:bodyPr vert="horz" wrap="square" lIns="0" tIns="12700" rIns="0" bIns="0" rtlCol="0">
            <a:spAutoFit/>
          </a:bodyPr>
          <a:lstStyle/>
          <a:p>
            <a:pPr marL="12700" algn="ctr">
              <a:spcBef>
                <a:spcPts val="100"/>
              </a:spcBef>
            </a:pPr>
            <a:r>
              <a:rPr lang="en-US" sz="2800" dirty="0">
                <a:solidFill>
                  <a:schemeClr val="bg1"/>
                </a:solidFill>
                <a:latin typeface="Source Sans Pro" panose="020B0503030403020204" pitchFamily="34" charset="0"/>
                <a:ea typeface="Source Sans Pro" panose="020B0503030403020204" pitchFamily="34" charset="0"/>
              </a:rPr>
              <a:t>Manage &amp; Operate</a:t>
            </a:r>
          </a:p>
        </p:txBody>
      </p:sp>
      <p:sp>
        <p:nvSpPr>
          <p:cNvPr id="12" name="object 17">
            <a:extLst>
              <a:ext uri="{FF2B5EF4-FFF2-40B4-BE49-F238E27FC236}">
                <a16:creationId xmlns:a16="http://schemas.microsoft.com/office/drawing/2014/main" id="{7005D534-E2A5-8E5C-37CA-8BE2C902EA76}"/>
              </a:ext>
            </a:extLst>
          </p:cNvPr>
          <p:cNvSpPr txBox="1"/>
          <p:nvPr/>
        </p:nvSpPr>
        <p:spPr>
          <a:xfrm>
            <a:off x="7553606" y="5595124"/>
            <a:ext cx="3371557" cy="443711"/>
          </a:xfrm>
          <a:prstGeom prst="rect">
            <a:avLst/>
          </a:prstGeom>
        </p:spPr>
        <p:txBody>
          <a:bodyPr vert="horz" wrap="square" lIns="0" tIns="12700" rIns="0" bIns="0" rtlCol="0">
            <a:spAutoFit/>
          </a:bodyPr>
          <a:lstStyle/>
          <a:p>
            <a:pPr marL="12700" algn="ctr">
              <a:spcBef>
                <a:spcPts val="100"/>
              </a:spcBef>
            </a:pPr>
            <a:r>
              <a:rPr lang="en-US" sz="2800">
                <a:solidFill>
                  <a:schemeClr val="bg1"/>
                </a:solidFill>
                <a:latin typeface="Source Sans Pro" panose="020B0503030403020204" pitchFamily="34" charset="0"/>
                <a:ea typeface="Source Sans Pro" panose="020B0503030403020204" pitchFamily="34" charset="0"/>
              </a:rPr>
              <a:t>Digitize </a:t>
            </a:r>
          </a:p>
        </p:txBody>
      </p:sp>
      <p:sp>
        <p:nvSpPr>
          <p:cNvPr id="14" name="object 17">
            <a:extLst>
              <a:ext uri="{FF2B5EF4-FFF2-40B4-BE49-F238E27FC236}">
                <a16:creationId xmlns:a16="http://schemas.microsoft.com/office/drawing/2014/main" id="{8E897CD3-66DD-9B65-C557-96F578F0C458}"/>
              </a:ext>
            </a:extLst>
          </p:cNvPr>
          <p:cNvSpPr txBox="1"/>
          <p:nvPr/>
        </p:nvSpPr>
        <p:spPr>
          <a:xfrm>
            <a:off x="2121660" y="5595124"/>
            <a:ext cx="5071907" cy="443711"/>
          </a:xfrm>
          <a:prstGeom prst="rect">
            <a:avLst/>
          </a:prstGeom>
        </p:spPr>
        <p:txBody>
          <a:bodyPr vert="horz" wrap="square" lIns="0" tIns="12700" rIns="0" bIns="0" rtlCol="0">
            <a:spAutoFit/>
          </a:bodyPr>
          <a:lstStyle/>
          <a:p>
            <a:pPr marL="12700" algn="ctr">
              <a:spcBef>
                <a:spcPts val="100"/>
              </a:spcBef>
            </a:pPr>
            <a:r>
              <a:rPr lang="en-US" sz="2800">
                <a:solidFill>
                  <a:schemeClr val="bg1"/>
                </a:solidFill>
                <a:latin typeface="Source Sans Pro" panose="020B0503030403020204" pitchFamily="34" charset="0"/>
                <a:ea typeface="Source Sans Pro" panose="020B0503030403020204" pitchFamily="34" charset="0"/>
              </a:rPr>
              <a:t>Strategize</a:t>
            </a:r>
            <a:endParaRPr lang="en-US" sz="2400">
              <a:solidFill>
                <a:schemeClr val="bg1"/>
              </a:solidFill>
              <a:latin typeface="Source Sans Pro" panose="020B0503030403020204" pitchFamily="34" charset="0"/>
              <a:ea typeface="Source Sans Pro" panose="020B0503030403020204" pitchFamily="34" charset="0"/>
            </a:endParaRPr>
          </a:p>
        </p:txBody>
      </p:sp>
      <p:sp>
        <p:nvSpPr>
          <p:cNvPr id="4" name="object 17">
            <a:extLst>
              <a:ext uri="{FF2B5EF4-FFF2-40B4-BE49-F238E27FC236}">
                <a16:creationId xmlns:a16="http://schemas.microsoft.com/office/drawing/2014/main" id="{D28695F6-4443-2AF8-CA27-BF14A6F6EE26}"/>
              </a:ext>
            </a:extLst>
          </p:cNvPr>
          <p:cNvSpPr txBox="1"/>
          <p:nvPr/>
        </p:nvSpPr>
        <p:spPr>
          <a:xfrm>
            <a:off x="-48627449" y="2751887"/>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16" name="object 17">
            <a:extLst>
              <a:ext uri="{FF2B5EF4-FFF2-40B4-BE49-F238E27FC236}">
                <a16:creationId xmlns:a16="http://schemas.microsoft.com/office/drawing/2014/main" id="{3A0A4603-B387-29BB-2165-78BADA4606B8}"/>
              </a:ext>
            </a:extLst>
          </p:cNvPr>
          <p:cNvSpPr txBox="1"/>
          <p:nvPr/>
        </p:nvSpPr>
        <p:spPr>
          <a:xfrm>
            <a:off x="-54150435" y="2734443"/>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17" name="object 17">
            <a:extLst>
              <a:ext uri="{FF2B5EF4-FFF2-40B4-BE49-F238E27FC236}">
                <a16:creationId xmlns:a16="http://schemas.microsoft.com/office/drawing/2014/main" id="{8DCA8059-E043-D8F6-AF5B-31F0DCF1EF8F}"/>
              </a:ext>
            </a:extLst>
          </p:cNvPr>
          <p:cNvSpPr txBox="1"/>
          <p:nvPr/>
        </p:nvSpPr>
        <p:spPr>
          <a:xfrm>
            <a:off x="-51281554"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8" name="object 17">
            <a:extLst>
              <a:ext uri="{FF2B5EF4-FFF2-40B4-BE49-F238E27FC236}">
                <a16:creationId xmlns:a16="http://schemas.microsoft.com/office/drawing/2014/main" id="{197851EC-FB5F-981C-EE04-40578D5133D4}"/>
              </a:ext>
            </a:extLst>
          </p:cNvPr>
          <p:cNvSpPr txBox="1"/>
          <p:nvPr/>
        </p:nvSpPr>
        <p:spPr>
          <a:xfrm>
            <a:off x="-45710843"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Enterprise Architecture</a:t>
            </a:r>
          </a:p>
        </p:txBody>
      </p:sp>
      <p:sp>
        <p:nvSpPr>
          <p:cNvPr id="19" name="Oval 18">
            <a:extLst>
              <a:ext uri="{FF2B5EF4-FFF2-40B4-BE49-F238E27FC236}">
                <a16:creationId xmlns:a16="http://schemas.microsoft.com/office/drawing/2014/main" id="{B734F388-5B0B-6FF8-B50C-914831153A1D}"/>
              </a:ext>
            </a:extLst>
          </p:cNvPr>
          <p:cNvSpPr/>
          <p:nvPr/>
        </p:nvSpPr>
        <p:spPr>
          <a:xfrm>
            <a:off x="-50317135" y="-194375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7CD3682-22E8-43E6-C5DD-04C399366953}"/>
              </a:ext>
            </a:extLst>
          </p:cNvPr>
          <p:cNvSpPr/>
          <p:nvPr/>
        </p:nvSpPr>
        <p:spPr>
          <a:xfrm>
            <a:off x="-47625261" y="-476609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5BDDF7C-44DB-22C0-23B8-0512D3B2B575}"/>
              </a:ext>
            </a:extLst>
          </p:cNvPr>
          <p:cNvSpPr/>
          <p:nvPr/>
        </p:nvSpPr>
        <p:spPr>
          <a:xfrm>
            <a:off x="-44410751" y="-739487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14C5559-4DAC-EF0E-57B2-07342AD44F20}"/>
              </a:ext>
            </a:extLst>
          </p:cNvPr>
          <p:cNvSpPr/>
          <p:nvPr/>
        </p:nvSpPr>
        <p:spPr>
          <a:xfrm>
            <a:off x="-53159465" y="-40338"/>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965EEAD-8E59-E366-CFF9-60C215247744}"/>
              </a:ext>
            </a:extLst>
          </p:cNvPr>
          <p:cNvSpPr/>
          <p:nvPr/>
        </p:nvSpPr>
        <p:spPr>
          <a:xfrm>
            <a:off x="-41454780" y="-9095480"/>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bject 17">
            <a:extLst>
              <a:ext uri="{FF2B5EF4-FFF2-40B4-BE49-F238E27FC236}">
                <a16:creationId xmlns:a16="http://schemas.microsoft.com/office/drawing/2014/main" id="{3BBD13F6-8A4F-97AF-4FAD-DFFD7707519B}"/>
              </a:ext>
            </a:extLst>
          </p:cNvPr>
          <p:cNvSpPr txBox="1"/>
          <p:nvPr/>
        </p:nvSpPr>
        <p:spPr>
          <a:xfrm>
            <a:off x="-42855843" y="2734444"/>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Digital Transformation Solutions </a:t>
            </a:r>
          </a:p>
        </p:txBody>
      </p:sp>
    </p:spTree>
    <p:extLst>
      <p:ext uri="{BB962C8B-B14F-4D97-AF65-F5344CB8AC3E}">
        <p14:creationId xmlns:p14="http://schemas.microsoft.com/office/powerpoint/2010/main" val="2685953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0" name="Rectangle 149">
            <a:extLst>
              <a:ext uri="{FF2B5EF4-FFF2-40B4-BE49-F238E27FC236}">
                <a16:creationId xmlns:a16="http://schemas.microsoft.com/office/drawing/2014/main" id="{5BB521E5-B8A0-D09F-3D0F-F2C165E1BCD8}"/>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152" name="TextBox 151">
            <a:extLst>
              <a:ext uri="{FF2B5EF4-FFF2-40B4-BE49-F238E27FC236}">
                <a16:creationId xmlns:a16="http://schemas.microsoft.com/office/drawing/2014/main" id="{F4D8D949-7235-CDC9-CB63-AF89668E90B4}"/>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54" name="Rectangle 153">
            <a:hlinkClick r:id="" action="ppaction://hlinkshowjump?jump=nextslide"/>
            <a:extLst>
              <a:ext uri="{FF2B5EF4-FFF2-40B4-BE49-F238E27FC236}">
                <a16:creationId xmlns:a16="http://schemas.microsoft.com/office/drawing/2014/main" id="{9AE9095F-02E1-14E7-2581-EEA271694573}"/>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a:hlinkClick r:id="" action="ppaction://hlinkshowjump?jump=previousslide"/>
            <a:extLst>
              <a:ext uri="{FF2B5EF4-FFF2-40B4-BE49-F238E27FC236}">
                <a16:creationId xmlns:a16="http://schemas.microsoft.com/office/drawing/2014/main" id="{9F707789-1B30-6396-8652-CB6F0232EB19}"/>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6" name="Graphic 155">
            <a:hlinkClick r:id="" action="ppaction://hlinkshowjump?jump=previousslide"/>
            <a:extLst>
              <a:ext uri="{FF2B5EF4-FFF2-40B4-BE49-F238E27FC236}">
                <a16:creationId xmlns:a16="http://schemas.microsoft.com/office/drawing/2014/main" id="{36B7941A-6AB5-B9CD-0BF2-3FC2ECAF880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57" name="Graphic 156">
            <a:hlinkClick r:id="" action="ppaction://hlinkshowjump?jump=nextslide"/>
            <a:extLst>
              <a:ext uri="{FF2B5EF4-FFF2-40B4-BE49-F238E27FC236}">
                <a16:creationId xmlns:a16="http://schemas.microsoft.com/office/drawing/2014/main" id="{A0C5AA55-DAB6-D5FD-EF97-83CC79B7991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158" name="Straight Connector 157">
            <a:extLst>
              <a:ext uri="{FF2B5EF4-FFF2-40B4-BE49-F238E27FC236}">
                <a16:creationId xmlns:a16="http://schemas.microsoft.com/office/drawing/2014/main" id="{079E80DF-B000-FB45-301A-E3AE6A9945BD}"/>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183" name="Rectangle: Rounded Corners 182">
            <a:extLst>
              <a:ext uri="{FF2B5EF4-FFF2-40B4-BE49-F238E27FC236}">
                <a16:creationId xmlns:a16="http://schemas.microsoft.com/office/drawing/2014/main" id="{22925FA7-7CBA-FC04-44E3-42EDCC18577C}"/>
              </a:ext>
            </a:extLst>
          </p:cNvPr>
          <p:cNvSpPr/>
          <p:nvPr/>
        </p:nvSpPr>
        <p:spPr>
          <a:xfrm>
            <a:off x="6579649" y="4172677"/>
            <a:ext cx="10735826" cy="2823387"/>
          </a:xfrm>
          <a:prstGeom prst="roundRect">
            <a:avLst>
              <a:gd name="adj" fmla="val 0"/>
            </a:avLst>
          </a:prstGeom>
          <a:solidFill>
            <a:schemeClr val="bg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TextBox 183">
            <a:extLst>
              <a:ext uri="{FF2B5EF4-FFF2-40B4-BE49-F238E27FC236}">
                <a16:creationId xmlns:a16="http://schemas.microsoft.com/office/drawing/2014/main" id="{5878667E-58D2-83C3-9B6E-9FA83FAC55C7}"/>
              </a:ext>
            </a:extLst>
          </p:cNvPr>
          <p:cNvSpPr txBox="1"/>
          <p:nvPr/>
        </p:nvSpPr>
        <p:spPr>
          <a:xfrm>
            <a:off x="1485804" y="4023014"/>
            <a:ext cx="5057354" cy="2308324"/>
          </a:xfrm>
          <a:prstGeom prst="rect">
            <a:avLst/>
          </a:prstGeom>
          <a:noFill/>
        </p:spPr>
        <p:txBody>
          <a:bodyPr wrap="square" lIns="91440" tIns="45720" rIns="91440" bIns="45720" rtlCol="0" anchor="t">
            <a:spAutoFit/>
          </a:bodyPr>
          <a:lstStyle/>
          <a:p>
            <a:pPr algn="l"/>
            <a:r>
              <a:rPr lang="en-US" sz="7200">
                <a:solidFill>
                  <a:schemeClr val="bg1"/>
                </a:solidFill>
                <a:latin typeface="Source Sans Pro Black" panose="020B0803030403020204" pitchFamily="34" charset="0"/>
                <a:ea typeface="Source Sans Pro Black" panose="020B0803030403020204" pitchFamily="34" charset="0"/>
              </a:rPr>
              <a:t>Strategy &amp; Road map</a:t>
            </a:r>
          </a:p>
        </p:txBody>
      </p:sp>
      <p:sp>
        <p:nvSpPr>
          <p:cNvPr id="185" name="TextBox 184">
            <a:extLst>
              <a:ext uri="{FF2B5EF4-FFF2-40B4-BE49-F238E27FC236}">
                <a16:creationId xmlns:a16="http://schemas.microsoft.com/office/drawing/2014/main" id="{D944DC8E-E121-DDCF-E064-00A5B5F86481}"/>
              </a:ext>
            </a:extLst>
          </p:cNvPr>
          <p:cNvSpPr txBox="1"/>
          <p:nvPr/>
        </p:nvSpPr>
        <p:spPr>
          <a:xfrm>
            <a:off x="6843677" y="6020717"/>
            <a:ext cx="304279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Source Sans Pro" panose="020B0503030403020204" pitchFamily="34" charset="0"/>
                <a:ea typeface="Source Sans Pro" panose="020B0503030403020204" pitchFamily="34" charset="0"/>
              </a:rPr>
              <a:t>Digital Transformation Platform and Strategy Development</a:t>
            </a:r>
          </a:p>
        </p:txBody>
      </p:sp>
      <p:sp>
        <p:nvSpPr>
          <p:cNvPr id="186" name="TextBox 185">
            <a:extLst>
              <a:ext uri="{FF2B5EF4-FFF2-40B4-BE49-F238E27FC236}">
                <a16:creationId xmlns:a16="http://schemas.microsoft.com/office/drawing/2014/main" id="{8670B239-1086-77E7-331A-677B6E1C4913}"/>
              </a:ext>
            </a:extLst>
          </p:cNvPr>
          <p:cNvSpPr txBox="1"/>
          <p:nvPr/>
        </p:nvSpPr>
        <p:spPr>
          <a:xfrm>
            <a:off x="1532540" y="6174067"/>
            <a:ext cx="491425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Begins with a thorough analysis of various factors including.</a:t>
            </a:r>
          </a:p>
        </p:txBody>
      </p:sp>
      <p:sp>
        <p:nvSpPr>
          <p:cNvPr id="187" name="TextBox 186">
            <a:extLst>
              <a:ext uri="{FF2B5EF4-FFF2-40B4-BE49-F238E27FC236}">
                <a16:creationId xmlns:a16="http://schemas.microsoft.com/office/drawing/2014/main" id="{EE286182-A535-1EBE-C0A5-F903B169605D}"/>
              </a:ext>
            </a:extLst>
          </p:cNvPr>
          <p:cNvSpPr txBox="1"/>
          <p:nvPr/>
        </p:nvSpPr>
        <p:spPr>
          <a:xfrm>
            <a:off x="6907294" y="7275017"/>
            <a:ext cx="3233279" cy="16950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rtl="0">
              <a:lnSpc>
                <a:spcPct val="107000"/>
              </a:lnSpc>
              <a:spcBef>
                <a:spcPts val="0"/>
              </a:spcBef>
              <a:spcAft>
                <a:spcPts val="0"/>
              </a:spcAft>
              <a:buClr>
                <a:schemeClr val="bg1">
                  <a:lumMod val="85000"/>
                </a:schemeClr>
              </a:buClr>
              <a:buFont typeface="Arial" panose="020B0604020202020204" pitchFamily="34" charset="0"/>
              <a:buChar char="•"/>
            </a:pPr>
            <a:r>
              <a:rPr lang="en-US"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Current business strategy</a:t>
            </a:r>
          </a:p>
          <a:p>
            <a:pPr marL="342900" marR="0" lvl="0" indent="-342900" rtl="0">
              <a:lnSpc>
                <a:spcPct val="107000"/>
              </a:lnSpc>
              <a:spcBef>
                <a:spcPts val="0"/>
              </a:spcBef>
              <a:spcAft>
                <a:spcPts val="0"/>
              </a:spcAft>
              <a:buClr>
                <a:schemeClr val="bg1">
                  <a:lumMod val="85000"/>
                </a:schemeClr>
              </a:buClr>
              <a:buFont typeface="Arial" panose="020B0604020202020204" pitchFamily="34" charset="0"/>
              <a:buChar char="•"/>
            </a:pPr>
            <a:r>
              <a:rPr lang="en-US"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IT infrastructure</a:t>
            </a:r>
          </a:p>
          <a:p>
            <a:pPr marL="342900" marR="0" lvl="0" indent="-342900">
              <a:lnSpc>
                <a:spcPct val="107000"/>
              </a:lnSpc>
              <a:spcBef>
                <a:spcPts val="0"/>
              </a:spcBef>
              <a:spcAft>
                <a:spcPts val="0"/>
              </a:spcAft>
              <a:buClr>
                <a:schemeClr val="bg1">
                  <a:lumMod val="85000"/>
                </a:schemeClr>
              </a:buClr>
              <a:buFont typeface="Arial" panose="020B0604020202020204" pitchFamily="34" charset="0"/>
              <a:buChar char="•"/>
            </a:pPr>
            <a:r>
              <a:rPr lang="en-US"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Investment </a:t>
            </a:r>
          </a:p>
          <a:p>
            <a:pPr marL="342900" marR="0" lvl="0" indent="-342900">
              <a:lnSpc>
                <a:spcPct val="107000"/>
              </a:lnSpc>
              <a:spcBef>
                <a:spcPts val="0"/>
              </a:spcBef>
              <a:spcAft>
                <a:spcPts val="0"/>
              </a:spcAft>
              <a:buClr>
                <a:schemeClr val="bg1">
                  <a:lumMod val="85000"/>
                </a:schemeClr>
              </a:buClr>
              <a:buFont typeface="Arial" panose="020B0604020202020204" pitchFamily="34" charset="0"/>
              <a:buChar char="•"/>
            </a:pPr>
            <a:r>
              <a:rPr lang="en-US"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Best practices </a:t>
            </a:r>
          </a:p>
          <a:p>
            <a:pPr marL="342900" marR="0" lvl="0" indent="-342900">
              <a:lnSpc>
                <a:spcPct val="107000"/>
              </a:lnSpc>
              <a:spcBef>
                <a:spcPts val="0"/>
              </a:spcBef>
              <a:spcAft>
                <a:spcPts val="0"/>
              </a:spcAft>
              <a:buClr>
                <a:schemeClr val="bg1">
                  <a:lumMod val="85000"/>
                </a:schemeClr>
              </a:buClr>
              <a:buFont typeface="Arial" panose="020B0604020202020204" pitchFamily="34" charset="0"/>
              <a:buChar char="•"/>
            </a:pPr>
            <a:r>
              <a:rPr lang="en-US"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Competitive landscape</a:t>
            </a:r>
          </a:p>
          <a:p>
            <a:pPr marL="342900" marR="0" lvl="0" indent="-342900">
              <a:lnSpc>
                <a:spcPct val="107000"/>
              </a:lnSpc>
              <a:spcBef>
                <a:spcPts val="0"/>
              </a:spcBef>
              <a:spcAft>
                <a:spcPts val="0"/>
              </a:spcAft>
              <a:buClr>
                <a:schemeClr val="bg1">
                  <a:lumMod val="85000"/>
                </a:schemeClr>
              </a:buClr>
              <a:buFont typeface="Arial" panose="020B0604020202020204" pitchFamily="34" charset="0"/>
              <a:buChar char="•"/>
            </a:pPr>
            <a:r>
              <a:rPr lang="en-US"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Employee </a:t>
            </a:r>
          </a:p>
          <a:p>
            <a:pPr marL="342900" marR="0" lvl="0" indent="-342900">
              <a:lnSpc>
                <a:spcPct val="107000"/>
              </a:lnSpc>
              <a:spcBef>
                <a:spcPts val="0"/>
              </a:spcBef>
              <a:spcAft>
                <a:spcPts val="800"/>
              </a:spcAft>
              <a:buClr>
                <a:schemeClr val="bg1">
                  <a:lumMod val="85000"/>
                </a:schemeClr>
              </a:buClr>
              <a:buFont typeface="Arial" panose="020B0604020202020204" pitchFamily="34" charset="0"/>
              <a:buChar char="•"/>
            </a:pPr>
            <a:r>
              <a:rPr lang="en-US"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Customer needs</a:t>
            </a:r>
          </a:p>
        </p:txBody>
      </p:sp>
      <p:sp>
        <p:nvSpPr>
          <p:cNvPr id="188" name="TextBox 187">
            <a:extLst>
              <a:ext uri="{FF2B5EF4-FFF2-40B4-BE49-F238E27FC236}">
                <a16:creationId xmlns:a16="http://schemas.microsoft.com/office/drawing/2014/main" id="{9B6BB01E-CEAD-D519-0F1C-4924AB342655}"/>
              </a:ext>
            </a:extLst>
          </p:cNvPr>
          <p:cNvSpPr txBox="1"/>
          <p:nvPr/>
        </p:nvSpPr>
        <p:spPr>
          <a:xfrm>
            <a:off x="10607131" y="6030446"/>
            <a:ext cx="25001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a:solidFill>
                  <a:schemeClr val="bg1"/>
                </a:solidFill>
                <a:latin typeface="Source Sans Pro" panose="020B0503030403020204" pitchFamily="34" charset="0"/>
                <a:ea typeface="Source Sans Pro" panose="020B0503030403020204" pitchFamily="34" charset="0"/>
              </a:rPr>
              <a:t>Digital Transformation Roadmap</a:t>
            </a:r>
            <a:endParaRPr lang="en-US">
              <a:solidFill>
                <a:schemeClr val="bg1"/>
              </a:solidFill>
              <a:latin typeface="Source Sans Pro" panose="020B0503030403020204" pitchFamily="34" charset="0"/>
              <a:ea typeface="Source Sans Pro" panose="020B0503030403020204" pitchFamily="34" charset="0"/>
            </a:endParaRPr>
          </a:p>
        </p:txBody>
      </p:sp>
      <p:sp>
        <p:nvSpPr>
          <p:cNvPr id="189" name="TextBox 188">
            <a:extLst>
              <a:ext uri="{FF2B5EF4-FFF2-40B4-BE49-F238E27FC236}">
                <a16:creationId xmlns:a16="http://schemas.microsoft.com/office/drawing/2014/main" id="{7582496F-BF0E-F8FD-1EDA-286865AF71AA}"/>
              </a:ext>
            </a:extLst>
          </p:cNvPr>
          <p:cNvSpPr txBox="1"/>
          <p:nvPr/>
        </p:nvSpPr>
        <p:spPr>
          <a:xfrm>
            <a:off x="14191824" y="6014184"/>
            <a:ext cx="26219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Source Sans Pro" panose="020B0503030403020204" pitchFamily="34" charset="0"/>
                <a:ea typeface="Source Sans Pro" panose="020B0503030403020204" pitchFamily="34" charset="0"/>
              </a:rPr>
              <a:t>Strategy realization</a:t>
            </a:r>
          </a:p>
        </p:txBody>
      </p:sp>
      <p:sp>
        <p:nvSpPr>
          <p:cNvPr id="190" name="TextBox 189">
            <a:extLst>
              <a:ext uri="{FF2B5EF4-FFF2-40B4-BE49-F238E27FC236}">
                <a16:creationId xmlns:a16="http://schemas.microsoft.com/office/drawing/2014/main" id="{C0E9D9E1-1E67-52A4-9E9B-4DB15E56592A}"/>
              </a:ext>
            </a:extLst>
          </p:cNvPr>
          <p:cNvSpPr txBox="1"/>
          <p:nvPr/>
        </p:nvSpPr>
        <p:spPr>
          <a:xfrm>
            <a:off x="10377917" y="7274159"/>
            <a:ext cx="3233279" cy="19255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pt-BR" sz="1400">
                <a:solidFill>
                  <a:schemeClr val="bg1"/>
                </a:solidFill>
                <a:latin typeface="Source Sans Pro" panose="020B0503030403020204" pitchFamily="34" charset="0"/>
                <a:ea typeface="Source Sans Pro" panose="020B0503030403020204" pitchFamily="34" charset="0"/>
                <a:cs typeface="Arial" panose="020B0604020202020204" pitchFamily="34" charset="0"/>
              </a:rPr>
              <a:t>Fully alinged to business strategy</a:t>
            </a: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pt-BR"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Map roadmap components to value chain</a:t>
            </a: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pt-BR" sz="1400">
                <a:solidFill>
                  <a:schemeClr val="bg1"/>
                </a:solidFill>
                <a:latin typeface="Source Sans Pro" panose="020B0503030403020204" pitchFamily="34" charset="0"/>
                <a:ea typeface="Source Sans Pro" panose="020B0503030403020204" pitchFamily="34" charset="0"/>
                <a:cs typeface="Arial" panose="020B0604020202020204" pitchFamily="34" charset="0"/>
              </a:rPr>
              <a:t>Strategic initiative with clear objectives</a:t>
            </a: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r>
              <a:rPr lang="pt-BR"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High level business case for each initiative </a:t>
            </a:r>
          </a:p>
          <a:p>
            <a:pPr marL="285750" marR="0" lvl="0" indent="-285750" rtl="0">
              <a:lnSpc>
                <a:spcPct val="107000"/>
              </a:lnSpc>
              <a:spcBef>
                <a:spcPts val="0"/>
              </a:spcBef>
              <a:spcAft>
                <a:spcPts val="0"/>
              </a:spcAft>
              <a:buClr>
                <a:schemeClr val="bg1">
                  <a:lumMod val="85000"/>
                </a:schemeClr>
              </a:buClr>
              <a:buFont typeface="Arial" panose="020B0604020202020204" pitchFamily="34" charset="0"/>
              <a:buChar char="•"/>
            </a:pPr>
            <a:endParaRPr lang="pt-BR"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endParaRPr>
          </a:p>
        </p:txBody>
      </p:sp>
      <p:sp>
        <p:nvSpPr>
          <p:cNvPr id="191" name="TextBox 190">
            <a:extLst>
              <a:ext uri="{FF2B5EF4-FFF2-40B4-BE49-F238E27FC236}">
                <a16:creationId xmlns:a16="http://schemas.microsoft.com/office/drawing/2014/main" id="{AC2ECB56-4A24-1B0D-5EEA-020B9AADD422}"/>
              </a:ext>
            </a:extLst>
          </p:cNvPr>
          <p:cNvSpPr txBox="1"/>
          <p:nvPr/>
        </p:nvSpPr>
        <p:spPr>
          <a:xfrm>
            <a:off x="13823297" y="7392316"/>
            <a:ext cx="329530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rtl="0">
              <a:spcBef>
                <a:spcPts val="0"/>
              </a:spcBef>
              <a:spcAft>
                <a:spcPts val="0"/>
              </a:spcAft>
              <a:buClr>
                <a:schemeClr val="bg1">
                  <a:lumMod val="85000"/>
                </a:schemeClr>
              </a:buClr>
              <a:buFont typeface="Arial" panose="020B0604020202020204" pitchFamily="34" charset="0"/>
              <a:buChar char="•"/>
            </a:pPr>
            <a:r>
              <a:rPr lang="pt-BR" sz="1400">
                <a:solidFill>
                  <a:schemeClr val="bg1"/>
                </a:solidFill>
                <a:latin typeface="Source Sans Pro" panose="020B0503030403020204" pitchFamily="34" charset="0"/>
                <a:ea typeface="Source Sans Pro" panose="020B0503030403020204" pitchFamily="34" charset="0"/>
                <a:cs typeface="Arial" panose="020B0604020202020204" pitchFamily="34" charset="0"/>
              </a:rPr>
              <a:t>Phased approach </a:t>
            </a:r>
          </a:p>
          <a:p>
            <a:pPr marL="285750" marR="0" lvl="0" indent="-285750" rtl="0">
              <a:spcBef>
                <a:spcPts val="0"/>
              </a:spcBef>
              <a:spcAft>
                <a:spcPts val="0"/>
              </a:spcAft>
              <a:buClr>
                <a:schemeClr val="bg1">
                  <a:lumMod val="85000"/>
                </a:schemeClr>
              </a:buClr>
              <a:buFont typeface="Arial" panose="020B0604020202020204" pitchFamily="34" charset="0"/>
              <a:buChar char="•"/>
            </a:pPr>
            <a:r>
              <a:rPr lang="pt-BR" sz="1400">
                <a:solidFill>
                  <a:schemeClr val="bg1"/>
                </a:solidFill>
                <a:latin typeface="Source Sans Pro" panose="020B0503030403020204" pitchFamily="34" charset="0"/>
                <a:ea typeface="Source Sans Pro" panose="020B0503030403020204" pitchFamily="34" charset="0"/>
                <a:cs typeface="Arial" panose="020B0604020202020204" pitchFamily="34" charset="0"/>
              </a:rPr>
              <a:t>Minimize change resistance</a:t>
            </a:r>
          </a:p>
          <a:p>
            <a:pPr marL="285750" marR="0" lvl="0" indent="-285750" rtl="0">
              <a:spcBef>
                <a:spcPts val="0"/>
              </a:spcBef>
              <a:spcAft>
                <a:spcPts val="0"/>
              </a:spcAft>
              <a:buClr>
                <a:schemeClr val="bg1">
                  <a:lumMod val="85000"/>
                </a:schemeClr>
              </a:buClr>
              <a:buFont typeface="Arial" panose="020B0604020202020204" pitchFamily="34" charset="0"/>
              <a:buChar char="•"/>
            </a:pPr>
            <a:r>
              <a:rPr lang="pt-BR" sz="1400">
                <a:solidFill>
                  <a:schemeClr val="bg1"/>
                </a:solidFill>
                <a:latin typeface="Source Sans Pro" panose="020B0503030403020204" pitchFamily="34" charset="0"/>
                <a:ea typeface="Source Sans Pro" panose="020B0503030403020204" pitchFamily="34" charset="0"/>
                <a:cs typeface="Arial" panose="020B0604020202020204" pitchFamily="34" charset="0"/>
              </a:rPr>
              <a:t>Quickwins</a:t>
            </a:r>
          </a:p>
          <a:p>
            <a:pPr marL="285750" marR="0" lvl="0" indent="-285750" rtl="0">
              <a:spcBef>
                <a:spcPts val="0"/>
              </a:spcBef>
              <a:spcAft>
                <a:spcPts val="0"/>
              </a:spcAft>
              <a:buClr>
                <a:schemeClr val="bg1">
                  <a:lumMod val="85000"/>
                </a:schemeClr>
              </a:buClr>
              <a:buFont typeface="Arial" panose="020B0604020202020204" pitchFamily="34" charset="0"/>
              <a:buChar char="•"/>
            </a:pPr>
            <a:r>
              <a:rPr lang="pt-BR" sz="1400">
                <a:solidFill>
                  <a:schemeClr val="bg1"/>
                </a:solidFill>
                <a:latin typeface="Source Sans Pro" panose="020B0503030403020204" pitchFamily="34" charset="0"/>
                <a:ea typeface="Source Sans Pro" panose="020B0503030403020204" pitchFamily="34" charset="0"/>
                <a:cs typeface="Arial" panose="020B0604020202020204" pitchFamily="34" charset="0"/>
              </a:rPr>
              <a:t>Continuous Value realization</a:t>
            </a:r>
          </a:p>
          <a:p>
            <a:pPr marL="285750" marR="0" lvl="0" indent="-285750" rtl="0">
              <a:spcBef>
                <a:spcPts val="0"/>
              </a:spcBef>
              <a:spcAft>
                <a:spcPts val="0"/>
              </a:spcAft>
              <a:buClr>
                <a:schemeClr val="bg1">
                  <a:lumMod val="85000"/>
                </a:schemeClr>
              </a:buClr>
              <a:buFont typeface="Arial" panose="020B0604020202020204" pitchFamily="34" charset="0"/>
              <a:buChar char="•"/>
            </a:pPr>
            <a:r>
              <a:rPr lang="pt-BR" sz="1400">
                <a:solidFill>
                  <a:schemeClr val="bg1"/>
                </a:solidFill>
                <a:latin typeface="Source Sans Pro" panose="020B0503030403020204" pitchFamily="34" charset="0"/>
                <a:ea typeface="Source Sans Pro" panose="020B0503030403020204" pitchFamily="34" charset="0"/>
                <a:cs typeface="Arial" panose="020B0604020202020204" pitchFamily="34" charset="0"/>
              </a:rPr>
              <a:t>Program governance</a:t>
            </a:r>
          </a:p>
          <a:p>
            <a:pPr marL="285750" marR="0" lvl="0" indent="-285750" rtl="0">
              <a:spcBef>
                <a:spcPts val="0"/>
              </a:spcBef>
              <a:spcAft>
                <a:spcPts val="0"/>
              </a:spcAft>
              <a:buClr>
                <a:schemeClr val="bg1">
                  <a:lumMod val="85000"/>
                </a:schemeClr>
              </a:buClr>
              <a:buFont typeface="Arial" panose="020B0604020202020204" pitchFamily="34" charset="0"/>
              <a:buChar char="•"/>
            </a:pPr>
            <a:r>
              <a:rPr lang="pt-BR" sz="1400">
                <a:solidFill>
                  <a:schemeClr val="bg1"/>
                </a:solidFill>
                <a:effectLst/>
                <a:latin typeface="Source Sans Pro" panose="020B0503030403020204" pitchFamily="34" charset="0"/>
                <a:ea typeface="Source Sans Pro" panose="020B0503030403020204" pitchFamily="34" charset="0"/>
                <a:cs typeface="Arial" panose="020B0604020202020204" pitchFamily="34" charset="0"/>
              </a:rPr>
              <a:t>Change management</a:t>
            </a:r>
          </a:p>
        </p:txBody>
      </p:sp>
      <p:sp>
        <p:nvSpPr>
          <p:cNvPr id="263" name="TextBox 262">
            <a:extLst>
              <a:ext uri="{FF2B5EF4-FFF2-40B4-BE49-F238E27FC236}">
                <a16:creationId xmlns:a16="http://schemas.microsoft.com/office/drawing/2014/main" id="{3E4119A0-3446-F7FB-1DD3-124954713AC9}"/>
              </a:ext>
            </a:extLst>
          </p:cNvPr>
          <p:cNvSpPr txBox="1"/>
          <p:nvPr/>
        </p:nvSpPr>
        <p:spPr>
          <a:xfrm>
            <a:off x="2026648" y="9320008"/>
            <a:ext cx="611102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solidFill>
                  <a:schemeClr val="bg1"/>
                </a:solidFill>
                <a:latin typeface="Source Sans Pro" panose="020B0503030403020204" pitchFamily="34" charset="0"/>
                <a:ea typeface="Source Sans Pro" panose="020B0503030403020204" pitchFamily="34" charset="0"/>
              </a:rPr>
              <a:t>We work with you to develop a strategy that aligns with your organizational goals, business methodologies, and budget. </a:t>
            </a:r>
          </a:p>
        </p:txBody>
      </p:sp>
      <p:grpSp>
        <p:nvGrpSpPr>
          <p:cNvPr id="264" name="Group 263">
            <a:extLst>
              <a:ext uri="{FF2B5EF4-FFF2-40B4-BE49-F238E27FC236}">
                <a16:creationId xmlns:a16="http://schemas.microsoft.com/office/drawing/2014/main" id="{D1612868-5B72-D5CA-A0CF-21EA4F9BBD9C}"/>
              </a:ext>
            </a:extLst>
          </p:cNvPr>
          <p:cNvGrpSpPr/>
          <p:nvPr/>
        </p:nvGrpSpPr>
        <p:grpSpPr>
          <a:xfrm>
            <a:off x="14881833" y="4583041"/>
            <a:ext cx="1371600" cy="1249372"/>
            <a:chOff x="13457654" y="4331726"/>
            <a:chExt cx="1618832" cy="1519740"/>
          </a:xfrm>
        </p:grpSpPr>
        <p:grpSp>
          <p:nvGrpSpPr>
            <p:cNvPr id="265" name="Graphic 130">
              <a:extLst>
                <a:ext uri="{FF2B5EF4-FFF2-40B4-BE49-F238E27FC236}">
                  <a16:creationId xmlns:a16="http://schemas.microsoft.com/office/drawing/2014/main" id="{E400A646-D0CC-3BFC-5F3D-C70B5058A86B}"/>
                </a:ext>
              </a:extLst>
            </p:cNvPr>
            <p:cNvGrpSpPr/>
            <p:nvPr/>
          </p:nvGrpSpPr>
          <p:grpSpPr>
            <a:xfrm>
              <a:off x="13793245" y="4597848"/>
              <a:ext cx="956218" cy="953464"/>
              <a:chOff x="13793245" y="4597848"/>
              <a:chExt cx="956218" cy="953464"/>
            </a:xfrm>
            <a:solidFill>
              <a:schemeClr val="bg1"/>
            </a:solidFill>
          </p:grpSpPr>
          <p:sp>
            <p:nvSpPr>
              <p:cNvPr id="280" name="Freeform: Shape 279">
                <a:extLst>
                  <a:ext uri="{FF2B5EF4-FFF2-40B4-BE49-F238E27FC236}">
                    <a16:creationId xmlns:a16="http://schemas.microsoft.com/office/drawing/2014/main" id="{92775E08-95C8-F2B9-9A4F-419A3EE0E8E5}"/>
                  </a:ext>
                </a:extLst>
              </p:cNvPr>
              <p:cNvSpPr/>
              <p:nvPr/>
            </p:nvSpPr>
            <p:spPr>
              <a:xfrm>
                <a:off x="13793245" y="4597848"/>
                <a:ext cx="956218" cy="953464"/>
              </a:xfrm>
              <a:custGeom>
                <a:avLst/>
                <a:gdLst>
                  <a:gd name="connsiteX0" fmla="*/ 544364 w 956218"/>
                  <a:gd name="connsiteY0" fmla="*/ 953403 h 953464"/>
                  <a:gd name="connsiteX1" fmla="*/ 411731 w 956218"/>
                  <a:gd name="connsiteY1" fmla="*/ 953403 h 953464"/>
                  <a:gd name="connsiteX2" fmla="*/ 375804 w 956218"/>
                  <a:gd name="connsiteY2" fmla="*/ 917414 h 953464"/>
                  <a:gd name="connsiteX3" fmla="*/ 375314 w 956218"/>
                  <a:gd name="connsiteY3" fmla="*/ 831787 h 953464"/>
                  <a:gd name="connsiteX4" fmla="*/ 300398 w 956218"/>
                  <a:gd name="connsiteY4" fmla="*/ 800878 h 953464"/>
                  <a:gd name="connsiteX5" fmla="*/ 239988 w 956218"/>
                  <a:gd name="connsiteY5" fmla="*/ 861961 h 953464"/>
                  <a:gd name="connsiteX6" fmla="*/ 189126 w 956218"/>
                  <a:gd name="connsiteY6" fmla="*/ 862267 h 953464"/>
                  <a:gd name="connsiteX7" fmla="*/ 93155 w 956218"/>
                  <a:gd name="connsiteY7" fmla="*/ 767276 h 953464"/>
                  <a:gd name="connsiteX8" fmla="*/ 82444 w 956218"/>
                  <a:gd name="connsiteY8" fmla="*/ 741998 h 953464"/>
                  <a:gd name="connsiteX9" fmla="*/ 92849 w 956218"/>
                  <a:gd name="connsiteY9" fmla="*/ 716353 h 953464"/>
                  <a:gd name="connsiteX10" fmla="*/ 153137 w 956218"/>
                  <a:gd name="connsiteY10" fmla="*/ 655575 h 953464"/>
                  <a:gd name="connsiteX11" fmla="*/ 121983 w 956218"/>
                  <a:gd name="connsiteY11" fmla="*/ 580660 h 953464"/>
                  <a:gd name="connsiteX12" fmla="*/ 36234 w 956218"/>
                  <a:gd name="connsiteY12" fmla="*/ 581088 h 953464"/>
                  <a:gd name="connsiteX13" fmla="*/ 35989 w 956218"/>
                  <a:gd name="connsiteY13" fmla="*/ 581088 h 953464"/>
                  <a:gd name="connsiteX14" fmla="*/ 10589 w 956218"/>
                  <a:gd name="connsiteY14" fmla="*/ 570622 h 953464"/>
                  <a:gd name="connsiteX15" fmla="*/ 0 w 956218"/>
                  <a:gd name="connsiteY15" fmla="*/ 545160 h 953464"/>
                  <a:gd name="connsiteX16" fmla="*/ 0 w 956218"/>
                  <a:gd name="connsiteY16" fmla="*/ 408243 h 953464"/>
                  <a:gd name="connsiteX17" fmla="*/ 10589 w 956218"/>
                  <a:gd name="connsiteY17" fmla="*/ 382781 h 953464"/>
                  <a:gd name="connsiteX18" fmla="*/ 36050 w 956218"/>
                  <a:gd name="connsiteY18" fmla="*/ 372315 h 953464"/>
                  <a:gd name="connsiteX19" fmla="*/ 36295 w 956218"/>
                  <a:gd name="connsiteY19" fmla="*/ 372315 h 953464"/>
                  <a:gd name="connsiteX20" fmla="*/ 122044 w 956218"/>
                  <a:gd name="connsiteY20" fmla="*/ 372743 h 953464"/>
                  <a:gd name="connsiteX21" fmla="*/ 153198 w 956218"/>
                  <a:gd name="connsiteY21" fmla="*/ 297827 h 953464"/>
                  <a:gd name="connsiteX22" fmla="*/ 92910 w 956218"/>
                  <a:gd name="connsiteY22" fmla="*/ 237050 h 953464"/>
                  <a:gd name="connsiteX23" fmla="*/ 82505 w 956218"/>
                  <a:gd name="connsiteY23" fmla="*/ 211405 h 953464"/>
                  <a:gd name="connsiteX24" fmla="*/ 93339 w 956218"/>
                  <a:gd name="connsiteY24" fmla="*/ 186004 h 953464"/>
                  <a:gd name="connsiteX25" fmla="*/ 189126 w 956218"/>
                  <a:gd name="connsiteY25" fmla="*/ 91135 h 953464"/>
                  <a:gd name="connsiteX26" fmla="*/ 240049 w 956218"/>
                  <a:gd name="connsiteY26" fmla="*/ 91380 h 953464"/>
                  <a:gd name="connsiteX27" fmla="*/ 300459 w 956218"/>
                  <a:gd name="connsiteY27" fmla="*/ 152525 h 953464"/>
                  <a:gd name="connsiteX28" fmla="*/ 375375 w 956218"/>
                  <a:gd name="connsiteY28" fmla="*/ 121616 h 953464"/>
                  <a:gd name="connsiteX29" fmla="*/ 375865 w 956218"/>
                  <a:gd name="connsiteY29" fmla="*/ 35867 h 953464"/>
                  <a:gd name="connsiteX30" fmla="*/ 411793 w 956218"/>
                  <a:gd name="connsiteY30" fmla="*/ 0 h 953464"/>
                  <a:gd name="connsiteX31" fmla="*/ 544426 w 956218"/>
                  <a:gd name="connsiteY31" fmla="*/ 0 h 953464"/>
                  <a:gd name="connsiteX32" fmla="*/ 580353 w 956218"/>
                  <a:gd name="connsiteY32" fmla="*/ 35989 h 953464"/>
                  <a:gd name="connsiteX33" fmla="*/ 580843 w 956218"/>
                  <a:gd name="connsiteY33" fmla="*/ 121616 h 953464"/>
                  <a:gd name="connsiteX34" fmla="*/ 655759 w 956218"/>
                  <a:gd name="connsiteY34" fmla="*/ 152525 h 953464"/>
                  <a:gd name="connsiteX35" fmla="*/ 716169 w 956218"/>
                  <a:gd name="connsiteY35" fmla="*/ 91441 h 953464"/>
                  <a:gd name="connsiteX36" fmla="*/ 741508 w 956218"/>
                  <a:gd name="connsiteY36" fmla="*/ 80792 h 953464"/>
                  <a:gd name="connsiteX37" fmla="*/ 767031 w 956218"/>
                  <a:gd name="connsiteY37" fmla="*/ 91197 h 953464"/>
                  <a:gd name="connsiteX38" fmla="*/ 863002 w 956218"/>
                  <a:gd name="connsiteY38" fmla="*/ 186127 h 953464"/>
                  <a:gd name="connsiteX39" fmla="*/ 873713 w 956218"/>
                  <a:gd name="connsiteY39" fmla="*/ 211466 h 953464"/>
                  <a:gd name="connsiteX40" fmla="*/ 863308 w 956218"/>
                  <a:gd name="connsiteY40" fmla="*/ 237111 h 953464"/>
                  <a:gd name="connsiteX41" fmla="*/ 803081 w 956218"/>
                  <a:gd name="connsiteY41" fmla="*/ 297889 h 953464"/>
                  <a:gd name="connsiteX42" fmla="*/ 834235 w 956218"/>
                  <a:gd name="connsiteY42" fmla="*/ 372805 h 953464"/>
                  <a:gd name="connsiteX43" fmla="*/ 919984 w 956218"/>
                  <a:gd name="connsiteY43" fmla="*/ 372376 h 953464"/>
                  <a:gd name="connsiteX44" fmla="*/ 920229 w 956218"/>
                  <a:gd name="connsiteY44" fmla="*/ 372376 h 953464"/>
                  <a:gd name="connsiteX45" fmla="*/ 945630 w 956218"/>
                  <a:gd name="connsiteY45" fmla="*/ 382842 h 953464"/>
                  <a:gd name="connsiteX46" fmla="*/ 956218 w 956218"/>
                  <a:gd name="connsiteY46" fmla="*/ 408304 h 953464"/>
                  <a:gd name="connsiteX47" fmla="*/ 956218 w 956218"/>
                  <a:gd name="connsiteY47" fmla="*/ 545221 h 953464"/>
                  <a:gd name="connsiteX48" fmla="*/ 945630 w 956218"/>
                  <a:gd name="connsiteY48" fmla="*/ 570683 h 953464"/>
                  <a:gd name="connsiteX49" fmla="*/ 920168 w 956218"/>
                  <a:gd name="connsiteY49" fmla="*/ 581149 h 953464"/>
                  <a:gd name="connsiteX50" fmla="*/ 919923 w 956218"/>
                  <a:gd name="connsiteY50" fmla="*/ 581149 h 953464"/>
                  <a:gd name="connsiteX51" fmla="*/ 834174 w 956218"/>
                  <a:gd name="connsiteY51" fmla="*/ 580721 h 953464"/>
                  <a:gd name="connsiteX52" fmla="*/ 803020 w 956218"/>
                  <a:gd name="connsiteY52" fmla="*/ 655637 h 953464"/>
                  <a:gd name="connsiteX53" fmla="*/ 863308 w 956218"/>
                  <a:gd name="connsiteY53" fmla="*/ 716414 h 953464"/>
                  <a:gd name="connsiteX54" fmla="*/ 873713 w 956218"/>
                  <a:gd name="connsiteY54" fmla="*/ 742059 h 953464"/>
                  <a:gd name="connsiteX55" fmla="*/ 862879 w 956218"/>
                  <a:gd name="connsiteY55" fmla="*/ 767460 h 953464"/>
                  <a:gd name="connsiteX56" fmla="*/ 767031 w 956218"/>
                  <a:gd name="connsiteY56" fmla="*/ 862329 h 953464"/>
                  <a:gd name="connsiteX57" fmla="*/ 716169 w 956218"/>
                  <a:gd name="connsiteY57" fmla="*/ 862084 h 953464"/>
                  <a:gd name="connsiteX58" fmla="*/ 655698 w 956218"/>
                  <a:gd name="connsiteY58" fmla="*/ 800939 h 953464"/>
                  <a:gd name="connsiteX59" fmla="*/ 580782 w 956218"/>
                  <a:gd name="connsiteY59" fmla="*/ 831848 h 953464"/>
                  <a:gd name="connsiteX60" fmla="*/ 580292 w 956218"/>
                  <a:gd name="connsiteY60" fmla="*/ 917597 h 953464"/>
                  <a:gd name="connsiteX61" fmla="*/ 544364 w 956218"/>
                  <a:gd name="connsiteY61" fmla="*/ 953464 h 953464"/>
                  <a:gd name="connsiteX62" fmla="*/ 296726 w 956218"/>
                  <a:gd name="connsiteY62" fmla="*/ 766848 h 953464"/>
                  <a:gd name="connsiteX63" fmla="*/ 302663 w 956218"/>
                  <a:gd name="connsiteY63" fmla="*/ 768011 h 953464"/>
                  <a:gd name="connsiteX64" fmla="*/ 396858 w 956218"/>
                  <a:gd name="connsiteY64" fmla="*/ 806876 h 953464"/>
                  <a:gd name="connsiteX65" fmla="*/ 406529 w 956218"/>
                  <a:gd name="connsiteY65" fmla="*/ 821198 h 953464"/>
                  <a:gd name="connsiteX66" fmla="*/ 407080 w 956218"/>
                  <a:gd name="connsiteY66" fmla="*/ 917291 h 953464"/>
                  <a:gd name="connsiteX67" fmla="*/ 411793 w 956218"/>
                  <a:gd name="connsiteY67" fmla="*/ 922127 h 953464"/>
                  <a:gd name="connsiteX68" fmla="*/ 544426 w 956218"/>
                  <a:gd name="connsiteY68" fmla="*/ 922127 h 953464"/>
                  <a:gd name="connsiteX69" fmla="*/ 549138 w 956218"/>
                  <a:gd name="connsiteY69" fmla="*/ 917353 h 953464"/>
                  <a:gd name="connsiteX70" fmla="*/ 549689 w 956218"/>
                  <a:gd name="connsiteY70" fmla="*/ 821137 h 953464"/>
                  <a:gd name="connsiteX71" fmla="*/ 559360 w 956218"/>
                  <a:gd name="connsiteY71" fmla="*/ 806815 h 953464"/>
                  <a:gd name="connsiteX72" fmla="*/ 653494 w 956218"/>
                  <a:gd name="connsiteY72" fmla="*/ 767949 h 953464"/>
                  <a:gd name="connsiteX73" fmla="*/ 670571 w 956218"/>
                  <a:gd name="connsiteY73" fmla="*/ 771377 h 953464"/>
                  <a:gd name="connsiteX74" fmla="*/ 738387 w 956218"/>
                  <a:gd name="connsiteY74" fmla="*/ 839927 h 953464"/>
                  <a:gd name="connsiteX75" fmla="*/ 745119 w 956218"/>
                  <a:gd name="connsiteY75" fmla="*/ 839927 h 953464"/>
                  <a:gd name="connsiteX76" fmla="*/ 841090 w 956218"/>
                  <a:gd name="connsiteY76" fmla="*/ 744997 h 953464"/>
                  <a:gd name="connsiteX77" fmla="*/ 842559 w 956218"/>
                  <a:gd name="connsiteY77" fmla="*/ 741631 h 953464"/>
                  <a:gd name="connsiteX78" fmla="*/ 841212 w 956218"/>
                  <a:gd name="connsiteY78" fmla="*/ 738265 h 953464"/>
                  <a:gd name="connsiteX79" fmla="*/ 773641 w 956218"/>
                  <a:gd name="connsiteY79" fmla="*/ 670142 h 953464"/>
                  <a:gd name="connsiteX80" fmla="*/ 770336 w 956218"/>
                  <a:gd name="connsiteY80" fmla="*/ 653127 h 953464"/>
                  <a:gd name="connsiteX81" fmla="*/ 809447 w 956218"/>
                  <a:gd name="connsiteY81" fmla="*/ 558931 h 953464"/>
                  <a:gd name="connsiteX82" fmla="*/ 823952 w 956218"/>
                  <a:gd name="connsiteY82" fmla="*/ 549322 h 953464"/>
                  <a:gd name="connsiteX83" fmla="*/ 920168 w 956218"/>
                  <a:gd name="connsiteY83" fmla="*/ 549812 h 953464"/>
                  <a:gd name="connsiteX84" fmla="*/ 920168 w 956218"/>
                  <a:gd name="connsiteY84" fmla="*/ 549812 h 953464"/>
                  <a:gd name="connsiteX85" fmla="*/ 923657 w 956218"/>
                  <a:gd name="connsiteY85" fmla="*/ 548404 h 953464"/>
                  <a:gd name="connsiteX86" fmla="*/ 925064 w 956218"/>
                  <a:gd name="connsiteY86" fmla="*/ 545038 h 953464"/>
                  <a:gd name="connsiteX87" fmla="*/ 925064 w 956218"/>
                  <a:gd name="connsiteY87" fmla="*/ 408120 h 953464"/>
                  <a:gd name="connsiteX88" fmla="*/ 923657 w 956218"/>
                  <a:gd name="connsiteY88" fmla="*/ 404754 h 953464"/>
                  <a:gd name="connsiteX89" fmla="*/ 920168 w 956218"/>
                  <a:gd name="connsiteY89" fmla="*/ 403346 h 953464"/>
                  <a:gd name="connsiteX90" fmla="*/ 823891 w 956218"/>
                  <a:gd name="connsiteY90" fmla="*/ 403836 h 953464"/>
                  <a:gd name="connsiteX91" fmla="*/ 809386 w 956218"/>
                  <a:gd name="connsiteY91" fmla="*/ 394227 h 953464"/>
                  <a:gd name="connsiteX92" fmla="*/ 770275 w 956218"/>
                  <a:gd name="connsiteY92" fmla="*/ 300031 h 953464"/>
                  <a:gd name="connsiteX93" fmla="*/ 773580 w 956218"/>
                  <a:gd name="connsiteY93" fmla="*/ 283016 h 953464"/>
                  <a:gd name="connsiteX94" fmla="*/ 841151 w 956218"/>
                  <a:gd name="connsiteY94" fmla="*/ 214894 h 953464"/>
                  <a:gd name="connsiteX95" fmla="*/ 842559 w 956218"/>
                  <a:gd name="connsiteY95" fmla="*/ 211527 h 953464"/>
                  <a:gd name="connsiteX96" fmla="*/ 841151 w 956218"/>
                  <a:gd name="connsiteY96" fmla="*/ 208222 h 953464"/>
                  <a:gd name="connsiteX97" fmla="*/ 745119 w 956218"/>
                  <a:gd name="connsiteY97" fmla="*/ 113231 h 953464"/>
                  <a:gd name="connsiteX98" fmla="*/ 741753 w 956218"/>
                  <a:gd name="connsiteY98" fmla="*/ 111823 h 953464"/>
                  <a:gd name="connsiteX99" fmla="*/ 738387 w 956218"/>
                  <a:gd name="connsiteY99" fmla="*/ 113231 h 953464"/>
                  <a:gd name="connsiteX100" fmla="*/ 670632 w 956218"/>
                  <a:gd name="connsiteY100" fmla="*/ 181781 h 953464"/>
                  <a:gd name="connsiteX101" fmla="*/ 653556 w 956218"/>
                  <a:gd name="connsiteY101" fmla="*/ 185209 h 953464"/>
                  <a:gd name="connsiteX102" fmla="*/ 559421 w 956218"/>
                  <a:gd name="connsiteY102" fmla="*/ 146343 h 953464"/>
                  <a:gd name="connsiteX103" fmla="*/ 549750 w 956218"/>
                  <a:gd name="connsiteY103" fmla="*/ 132021 h 953464"/>
                  <a:gd name="connsiteX104" fmla="*/ 549200 w 956218"/>
                  <a:gd name="connsiteY104" fmla="*/ 35928 h 953464"/>
                  <a:gd name="connsiteX105" fmla="*/ 544487 w 956218"/>
                  <a:gd name="connsiteY105" fmla="*/ 31093 h 953464"/>
                  <a:gd name="connsiteX106" fmla="*/ 411854 w 956218"/>
                  <a:gd name="connsiteY106" fmla="*/ 31093 h 953464"/>
                  <a:gd name="connsiteX107" fmla="*/ 407141 w 956218"/>
                  <a:gd name="connsiteY107" fmla="*/ 35867 h 953464"/>
                  <a:gd name="connsiteX108" fmla="*/ 406590 w 956218"/>
                  <a:gd name="connsiteY108" fmla="*/ 132082 h 953464"/>
                  <a:gd name="connsiteX109" fmla="*/ 396920 w 956218"/>
                  <a:gd name="connsiteY109" fmla="*/ 146404 h 953464"/>
                  <a:gd name="connsiteX110" fmla="*/ 302724 w 956218"/>
                  <a:gd name="connsiteY110" fmla="*/ 185270 h 953464"/>
                  <a:gd name="connsiteX111" fmla="*/ 285647 w 956218"/>
                  <a:gd name="connsiteY111" fmla="*/ 181842 h 953464"/>
                  <a:gd name="connsiteX112" fmla="*/ 217831 w 956218"/>
                  <a:gd name="connsiteY112" fmla="*/ 113292 h 953464"/>
                  <a:gd name="connsiteX113" fmla="*/ 211038 w 956218"/>
                  <a:gd name="connsiteY113" fmla="*/ 113292 h 953464"/>
                  <a:gd name="connsiteX114" fmla="*/ 115189 w 956218"/>
                  <a:gd name="connsiteY114" fmla="*/ 208161 h 953464"/>
                  <a:gd name="connsiteX115" fmla="*/ 113720 w 956218"/>
                  <a:gd name="connsiteY115" fmla="*/ 211527 h 953464"/>
                  <a:gd name="connsiteX116" fmla="*/ 115128 w 956218"/>
                  <a:gd name="connsiteY116" fmla="*/ 214894 h 953464"/>
                  <a:gd name="connsiteX117" fmla="*/ 182699 w 956218"/>
                  <a:gd name="connsiteY117" fmla="*/ 283016 h 953464"/>
                  <a:gd name="connsiteX118" fmla="*/ 186004 w 956218"/>
                  <a:gd name="connsiteY118" fmla="*/ 300031 h 953464"/>
                  <a:gd name="connsiteX119" fmla="*/ 146894 w 956218"/>
                  <a:gd name="connsiteY119" fmla="*/ 394227 h 953464"/>
                  <a:gd name="connsiteX120" fmla="*/ 132511 w 956218"/>
                  <a:gd name="connsiteY120" fmla="*/ 403836 h 953464"/>
                  <a:gd name="connsiteX121" fmla="*/ 132449 w 956218"/>
                  <a:gd name="connsiteY121" fmla="*/ 403836 h 953464"/>
                  <a:gd name="connsiteX122" fmla="*/ 36173 w 956218"/>
                  <a:gd name="connsiteY122" fmla="*/ 403346 h 953464"/>
                  <a:gd name="connsiteX123" fmla="*/ 36173 w 956218"/>
                  <a:gd name="connsiteY123" fmla="*/ 403346 h 953464"/>
                  <a:gd name="connsiteX124" fmla="*/ 32745 w 956218"/>
                  <a:gd name="connsiteY124" fmla="*/ 404754 h 953464"/>
                  <a:gd name="connsiteX125" fmla="*/ 31337 w 956218"/>
                  <a:gd name="connsiteY125" fmla="*/ 408120 h 953464"/>
                  <a:gd name="connsiteX126" fmla="*/ 31337 w 956218"/>
                  <a:gd name="connsiteY126" fmla="*/ 545038 h 953464"/>
                  <a:gd name="connsiteX127" fmla="*/ 32745 w 956218"/>
                  <a:gd name="connsiteY127" fmla="*/ 548404 h 953464"/>
                  <a:gd name="connsiteX128" fmla="*/ 36234 w 956218"/>
                  <a:gd name="connsiteY128" fmla="*/ 549812 h 953464"/>
                  <a:gd name="connsiteX129" fmla="*/ 132511 w 956218"/>
                  <a:gd name="connsiteY129" fmla="*/ 549322 h 953464"/>
                  <a:gd name="connsiteX130" fmla="*/ 132572 w 956218"/>
                  <a:gd name="connsiteY130" fmla="*/ 549322 h 953464"/>
                  <a:gd name="connsiteX131" fmla="*/ 146955 w 956218"/>
                  <a:gd name="connsiteY131" fmla="*/ 558931 h 953464"/>
                  <a:gd name="connsiteX132" fmla="*/ 186066 w 956218"/>
                  <a:gd name="connsiteY132" fmla="*/ 653127 h 953464"/>
                  <a:gd name="connsiteX133" fmla="*/ 182761 w 956218"/>
                  <a:gd name="connsiteY133" fmla="*/ 670142 h 953464"/>
                  <a:gd name="connsiteX134" fmla="*/ 115128 w 956218"/>
                  <a:gd name="connsiteY134" fmla="*/ 738265 h 953464"/>
                  <a:gd name="connsiteX135" fmla="*/ 113782 w 956218"/>
                  <a:gd name="connsiteY135" fmla="*/ 741631 h 953464"/>
                  <a:gd name="connsiteX136" fmla="*/ 115189 w 956218"/>
                  <a:gd name="connsiteY136" fmla="*/ 744936 h 953464"/>
                  <a:gd name="connsiteX137" fmla="*/ 211160 w 956218"/>
                  <a:gd name="connsiteY137" fmla="*/ 839989 h 953464"/>
                  <a:gd name="connsiteX138" fmla="*/ 217954 w 956218"/>
                  <a:gd name="connsiteY138" fmla="*/ 839989 h 953464"/>
                  <a:gd name="connsiteX139" fmla="*/ 285709 w 956218"/>
                  <a:gd name="connsiteY139" fmla="*/ 771438 h 953464"/>
                  <a:gd name="connsiteX140" fmla="*/ 296787 w 956218"/>
                  <a:gd name="connsiteY140" fmla="*/ 766786 h 953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956218" h="953464">
                    <a:moveTo>
                      <a:pt x="544364" y="953403"/>
                    </a:moveTo>
                    <a:lnTo>
                      <a:pt x="411731" y="953403"/>
                    </a:lnTo>
                    <a:cubicBezTo>
                      <a:pt x="391901" y="953403"/>
                      <a:pt x="375804" y="937245"/>
                      <a:pt x="375804" y="917414"/>
                    </a:cubicBezTo>
                    <a:lnTo>
                      <a:pt x="375314" y="831787"/>
                    </a:lnTo>
                    <a:lnTo>
                      <a:pt x="300398" y="800878"/>
                    </a:lnTo>
                    <a:lnTo>
                      <a:pt x="239988" y="861961"/>
                    </a:lnTo>
                    <a:cubicBezTo>
                      <a:pt x="226033" y="876039"/>
                      <a:pt x="203264" y="876161"/>
                      <a:pt x="189126" y="862267"/>
                    </a:cubicBezTo>
                    <a:lnTo>
                      <a:pt x="93155" y="767276"/>
                    </a:lnTo>
                    <a:cubicBezTo>
                      <a:pt x="86361" y="760666"/>
                      <a:pt x="82505" y="751607"/>
                      <a:pt x="82444" y="741998"/>
                    </a:cubicBezTo>
                    <a:cubicBezTo>
                      <a:pt x="82383" y="732328"/>
                      <a:pt x="86055" y="723208"/>
                      <a:pt x="92849" y="716353"/>
                    </a:cubicBezTo>
                    <a:lnTo>
                      <a:pt x="153137" y="655575"/>
                    </a:lnTo>
                    <a:lnTo>
                      <a:pt x="121983" y="580660"/>
                    </a:lnTo>
                    <a:lnTo>
                      <a:pt x="36234" y="581088"/>
                    </a:lnTo>
                    <a:lnTo>
                      <a:pt x="35989" y="581088"/>
                    </a:lnTo>
                    <a:cubicBezTo>
                      <a:pt x="26380" y="581088"/>
                      <a:pt x="17382" y="577354"/>
                      <a:pt x="10589" y="570622"/>
                    </a:cubicBezTo>
                    <a:cubicBezTo>
                      <a:pt x="3734" y="563828"/>
                      <a:pt x="0" y="554769"/>
                      <a:pt x="0" y="545160"/>
                    </a:cubicBezTo>
                    <a:lnTo>
                      <a:pt x="0" y="408243"/>
                    </a:lnTo>
                    <a:cubicBezTo>
                      <a:pt x="0" y="398572"/>
                      <a:pt x="3795" y="389575"/>
                      <a:pt x="10589" y="382781"/>
                    </a:cubicBezTo>
                    <a:cubicBezTo>
                      <a:pt x="17382" y="375987"/>
                      <a:pt x="26441" y="372315"/>
                      <a:pt x="36050" y="372315"/>
                    </a:cubicBezTo>
                    <a:lnTo>
                      <a:pt x="36295" y="372315"/>
                    </a:lnTo>
                    <a:lnTo>
                      <a:pt x="122044" y="372743"/>
                    </a:lnTo>
                    <a:lnTo>
                      <a:pt x="153198" y="297827"/>
                    </a:lnTo>
                    <a:lnTo>
                      <a:pt x="92910" y="237050"/>
                    </a:lnTo>
                    <a:cubicBezTo>
                      <a:pt x="86117" y="230195"/>
                      <a:pt x="82383" y="221075"/>
                      <a:pt x="82505" y="211405"/>
                    </a:cubicBezTo>
                    <a:cubicBezTo>
                      <a:pt x="82567" y="201734"/>
                      <a:pt x="86423" y="192737"/>
                      <a:pt x="93339" y="186004"/>
                    </a:cubicBezTo>
                    <a:lnTo>
                      <a:pt x="189126" y="91135"/>
                    </a:lnTo>
                    <a:cubicBezTo>
                      <a:pt x="203264" y="77181"/>
                      <a:pt x="226094" y="77303"/>
                      <a:pt x="240049" y="91380"/>
                    </a:cubicBezTo>
                    <a:lnTo>
                      <a:pt x="300459" y="152525"/>
                    </a:lnTo>
                    <a:lnTo>
                      <a:pt x="375375" y="121616"/>
                    </a:lnTo>
                    <a:lnTo>
                      <a:pt x="375865" y="35867"/>
                    </a:lnTo>
                    <a:cubicBezTo>
                      <a:pt x="375865" y="16097"/>
                      <a:pt x="391962" y="0"/>
                      <a:pt x="411793" y="0"/>
                    </a:cubicBezTo>
                    <a:lnTo>
                      <a:pt x="544426" y="0"/>
                    </a:lnTo>
                    <a:cubicBezTo>
                      <a:pt x="564195" y="0"/>
                      <a:pt x="580353" y="16158"/>
                      <a:pt x="580353" y="35989"/>
                    </a:cubicBezTo>
                    <a:lnTo>
                      <a:pt x="580843" y="121616"/>
                    </a:lnTo>
                    <a:lnTo>
                      <a:pt x="655759" y="152525"/>
                    </a:lnTo>
                    <a:lnTo>
                      <a:pt x="716169" y="91441"/>
                    </a:lnTo>
                    <a:cubicBezTo>
                      <a:pt x="722902" y="84648"/>
                      <a:pt x="731899" y="80853"/>
                      <a:pt x="741508" y="80792"/>
                    </a:cubicBezTo>
                    <a:cubicBezTo>
                      <a:pt x="751179" y="81098"/>
                      <a:pt x="760237" y="84464"/>
                      <a:pt x="767031" y="91197"/>
                    </a:cubicBezTo>
                    <a:lnTo>
                      <a:pt x="863002" y="186127"/>
                    </a:lnTo>
                    <a:cubicBezTo>
                      <a:pt x="869796" y="192798"/>
                      <a:pt x="873652" y="201796"/>
                      <a:pt x="873713" y="211466"/>
                    </a:cubicBezTo>
                    <a:cubicBezTo>
                      <a:pt x="873774" y="221137"/>
                      <a:pt x="870102" y="230256"/>
                      <a:pt x="863308" y="237111"/>
                    </a:cubicBezTo>
                    <a:lnTo>
                      <a:pt x="803081" y="297889"/>
                    </a:lnTo>
                    <a:lnTo>
                      <a:pt x="834235" y="372805"/>
                    </a:lnTo>
                    <a:lnTo>
                      <a:pt x="919984" y="372376"/>
                    </a:lnTo>
                    <a:lnTo>
                      <a:pt x="920229" y="372376"/>
                    </a:lnTo>
                    <a:cubicBezTo>
                      <a:pt x="929838" y="372376"/>
                      <a:pt x="938836" y="376110"/>
                      <a:pt x="945630" y="382842"/>
                    </a:cubicBezTo>
                    <a:cubicBezTo>
                      <a:pt x="952485" y="389636"/>
                      <a:pt x="956218" y="398695"/>
                      <a:pt x="956218" y="408304"/>
                    </a:cubicBezTo>
                    <a:lnTo>
                      <a:pt x="956218" y="545221"/>
                    </a:lnTo>
                    <a:cubicBezTo>
                      <a:pt x="956218" y="554831"/>
                      <a:pt x="952423" y="563889"/>
                      <a:pt x="945630" y="570683"/>
                    </a:cubicBezTo>
                    <a:cubicBezTo>
                      <a:pt x="938836" y="577477"/>
                      <a:pt x="929777" y="581149"/>
                      <a:pt x="920168" y="581149"/>
                    </a:cubicBezTo>
                    <a:lnTo>
                      <a:pt x="919923" y="581149"/>
                    </a:lnTo>
                    <a:lnTo>
                      <a:pt x="834174" y="580721"/>
                    </a:lnTo>
                    <a:lnTo>
                      <a:pt x="803020" y="655637"/>
                    </a:lnTo>
                    <a:lnTo>
                      <a:pt x="863308" y="716414"/>
                    </a:lnTo>
                    <a:cubicBezTo>
                      <a:pt x="870102" y="723269"/>
                      <a:pt x="873835" y="732389"/>
                      <a:pt x="873713" y="742059"/>
                    </a:cubicBezTo>
                    <a:cubicBezTo>
                      <a:pt x="873652" y="751730"/>
                      <a:pt x="869796" y="760727"/>
                      <a:pt x="862879" y="767460"/>
                    </a:cubicBezTo>
                    <a:lnTo>
                      <a:pt x="767031" y="862329"/>
                    </a:lnTo>
                    <a:cubicBezTo>
                      <a:pt x="752954" y="876284"/>
                      <a:pt x="730185" y="876161"/>
                      <a:pt x="716169" y="862084"/>
                    </a:cubicBezTo>
                    <a:lnTo>
                      <a:pt x="655698" y="800939"/>
                    </a:lnTo>
                    <a:lnTo>
                      <a:pt x="580782" y="831848"/>
                    </a:lnTo>
                    <a:lnTo>
                      <a:pt x="580292" y="917597"/>
                    </a:lnTo>
                    <a:cubicBezTo>
                      <a:pt x="580292" y="937367"/>
                      <a:pt x="564195" y="953464"/>
                      <a:pt x="544364" y="953464"/>
                    </a:cubicBezTo>
                    <a:close/>
                    <a:moveTo>
                      <a:pt x="296726" y="766848"/>
                    </a:moveTo>
                    <a:cubicBezTo>
                      <a:pt x="298745" y="766848"/>
                      <a:pt x="300765" y="767215"/>
                      <a:pt x="302663" y="768011"/>
                    </a:cubicBezTo>
                    <a:lnTo>
                      <a:pt x="396858" y="806876"/>
                    </a:lnTo>
                    <a:cubicBezTo>
                      <a:pt x="402673" y="809263"/>
                      <a:pt x="406468" y="814894"/>
                      <a:pt x="406529" y="821198"/>
                    </a:cubicBezTo>
                    <a:lnTo>
                      <a:pt x="407080" y="917291"/>
                    </a:lnTo>
                    <a:cubicBezTo>
                      <a:pt x="407080" y="919984"/>
                      <a:pt x="409161" y="922127"/>
                      <a:pt x="411793" y="922127"/>
                    </a:cubicBezTo>
                    <a:lnTo>
                      <a:pt x="544426" y="922127"/>
                    </a:lnTo>
                    <a:cubicBezTo>
                      <a:pt x="546996" y="922127"/>
                      <a:pt x="549138" y="919984"/>
                      <a:pt x="549138" y="917353"/>
                    </a:cubicBezTo>
                    <a:lnTo>
                      <a:pt x="549689" y="821137"/>
                    </a:lnTo>
                    <a:cubicBezTo>
                      <a:pt x="549689" y="814833"/>
                      <a:pt x="553545" y="809202"/>
                      <a:pt x="559360" y="806815"/>
                    </a:cubicBezTo>
                    <a:lnTo>
                      <a:pt x="653494" y="767949"/>
                    </a:lnTo>
                    <a:cubicBezTo>
                      <a:pt x="659309" y="765562"/>
                      <a:pt x="666103" y="766848"/>
                      <a:pt x="670571" y="771377"/>
                    </a:cubicBezTo>
                    <a:lnTo>
                      <a:pt x="738387" y="839927"/>
                    </a:lnTo>
                    <a:cubicBezTo>
                      <a:pt x="740223" y="841763"/>
                      <a:pt x="743222" y="841825"/>
                      <a:pt x="745119" y="839927"/>
                    </a:cubicBezTo>
                    <a:lnTo>
                      <a:pt x="841090" y="744997"/>
                    </a:lnTo>
                    <a:cubicBezTo>
                      <a:pt x="842314" y="743834"/>
                      <a:pt x="842559" y="742488"/>
                      <a:pt x="842559" y="741631"/>
                    </a:cubicBezTo>
                    <a:cubicBezTo>
                      <a:pt x="842559" y="740896"/>
                      <a:pt x="842375" y="739427"/>
                      <a:pt x="841212" y="738265"/>
                    </a:cubicBezTo>
                    <a:lnTo>
                      <a:pt x="773641" y="670142"/>
                    </a:lnTo>
                    <a:cubicBezTo>
                      <a:pt x="769234" y="665674"/>
                      <a:pt x="767888" y="659003"/>
                      <a:pt x="770336" y="653127"/>
                    </a:cubicBezTo>
                    <a:lnTo>
                      <a:pt x="809447" y="558931"/>
                    </a:lnTo>
                    <a:cubicBezTo>
                      <a:pt x="811895" y="553056"/>
                      <a:pt x="817709" y="549200"/>
                      <a:pt x="823952" y="549322"/>
                    </a:cubicBezTo>
                    <a:lnTo>
                      <a:pt x="920168" y="549812"/>
                    </a:lnTo>
                    <a:lnTo>
                      <a:pt x="920168" y="549812"/>
                    </a:lnTo>
                    <a:cubicBezTo>
                      <a:pt x="921943" y="549812"/>
                      <a:pt x="923106" y="548955"/>
                      <a:pt x="923657" y="548404"/>
                    </a:cubicBezTo>
                    <a:cubicBezTo>
                      <a:pt x="924269" y="547792"/>
                      <a:pt x="925064" y="546690"/>
                      <a:pt x="925064" y="545038"/>
                    </a:cubicBezTo>
                    <a:lnTo>
                      <a:pt x="925064" y="408120"/>
                    </a:lnTo>
                    <a:cubicBezTo>
                      <a:pt x="925064" y="406529"/>
                      <a:pt x="924330" y="405427"/>
                      <a:pt x="923657" y="404754"/>
                    </a:cubicBezTo>
                    <a:cubicBezTo>
                      <a:pt x="923106" y="404203"/>
                      <a:pt x="922127" y="403714"/>
                      <a:pt x="920168" y="403346"/>
                    </a:cubicBezTo>
                    <a:lnTo>
                      <a:pt x="823891" y="403836"/>
                    </a:lnTo>
                    <a:cubicBezTo>
                      <a:pt x="817526" y="403407"/>
                      <a:pt x="811834" y="400041"/>
                      <a:pt x="809386" y="394227"/>
                    </a:cubicBezTo>
                    <a:lnTo>
                      <a:pt x="770275" y="300031"/>
                    </a:lnTo>
                    <a:cubicBezTo>
                      <a:pt x="767827" y="294216"/>
                      <a:pt x="769173" y="287484"/>
                      <a:pt x="773580" y="283016"/>
                    </a:cubicBezTo>
                    <a:lnTo>
                      <a:pt x="841151" y="214894"/>
                    </a:lnTo>
                    <a:cubicBezTo>
                      <a:pt x="842375" y="213669"/>
                      <a:pt x="842559" y="212262"/>
                      <a:pt x="842559" y="211527"/>
                    </a:cubicBezTo>
                    <a:cubicBezTo>
                      <a:pt x="842559" y="210670"/>
                      <a:pt x="842314" y="209324"/>
                      <a:pt x="841151" y="208222"/>
                    </a:cubicBezTo>
                    <a:lnTo>
                      <a:pt x="745119" y="113231"/>
                    </a:lnTo>
                    <a:cubicBezTo>
                      <a:pt x="743956" y="112068"/>
                      <a:pt x="742488" y="112190"/>
                      <a:pt x="741753" y="111823"/>
                    </a:cubicBezTo>
                    <a:cubicBezTo>
                      <a:pt x="741019" y="111823"/>
                      <a:pt x="739611" y="112007"/>
                      <a:pt x="738387" y="113231"/>
                    </a:cubicBezTo>
                    <a:lnTo>
                      <a:pt x="670632" y="181781"/>
                    </a:lnTo>
                    <a:cubicBezTo>
                      <a:pt x="666164" y="186310"/>
                      <a:pt x="659431" y="187657"/>
                      <a:pt x="653556" y="185209"/>
                    </a:cubicBezTo>
                    <a:lnTo>
                      <a:pt x="559421" y="146343"/>
                    </a:lnTo>
                    <a:cubicBezTo>
                      <a:pt x="553606" y="143956"/>
                      <a:pt x="549812" y="138325"/>
                      <a:pt x="549750" y="132021"/>
                    </a:cubicBezTo>
                    <a:lnTo>
                      <a:pt x="549200" y="35928"/>
                    </a:lnTo>
                    <a:cubicBezTo>
                      <a:pt x="549200" y="33235"/>
                      <a:pt x="547119" y="31093"/>
                      <a:pt x="544487" y="31093"/>
                    </a:cubicBezTo>
                    <a:lnTo>
                      <a:pt x="411854" y="31093"/>
                    </a:lnTo>
                    <a:cubicBezTo>
                      <a:pt x="409283" y="31093"/>
                      <a:pt x="407141" y="33235"/>
                      <a:pt x="407141" y="35867"/>
                    </a:cubicBezTo>
                    <a:lnTo>
                      <a:pt x="406590" y="132082"/>
                    </a:lnTo>
                    <a:cubicBezTo>
                      <a:pt x="406590" y="138386"/>
                      <a:pt x="402734" y="144017"/>
                      <a:pt x="396920" y="146404"/>
                    </a:cubicBezTo>
                    <a:lnTo>
                      <a:pt x="302724" y="185270"/>
                    </a:lnTo>
                    <a:cubicBezTo>
                      <a:pt x="296848" y="187657"/>
                      <a:pt x="290115" y="186310"/>
                      <a:pt x="285647" y="181842"/>
                    </a:cubicBezTo>
                    <a:lnTo>
                      <a:pt x="217831" y="113292"/>
                    </a:lnTo>
                    <a:cubicBezTo>
                      <a:pt x="215995" y="111456"/>
                      <a:pt x="212935" y="111456"/>
                      <a:pt x="211038" y="113292"/>
                    </a:cubicBezTo>
                    <a:lnTo>
                      <a:pt x="115189" y="208161"/>
                    </a:lnTo>
                    <a:cubicBezTo>
                      <a:pt x="113965" y="209324"/>
                      <a:pt x="113720" y="210670"/>
                      <a:pt x="113720" y="211527"/>
                    </a:cubicBezTo>
                    <a:cubicBezTo>
                      <a:pt x="113720" y="212262"/>
                      <a:pt x="113904" y="213669"/>
                      <a:pt x="115128" y="214894"/>
                    </a:cubicBezTo>
                    <a:lnTo>
                      <a:pt x="182699" y="283016"/>
                    </a:lnTo>
                    <a:cubicBezTo>
                      <a:pt x="187106" y="287484"/>
                      <a:pt x="188453" y="294155"/>
                      <a:pt x="186004" y="300031"/>
                    </a:cubicBezTo>
                    <a:lnTo>
                      <a:pt x="146894" y="394227"/>
                    </a:lnTo>
                    <a:cubicBezTo>
                      <a:pt x="144446" y="400041"/>
                      <a:pt x="138815" y="403836"/>
                      <a:pt x="132511" y="403836"/>
                    </a:cubicBezTo>
                    <a:lnTo>
                      <a:pt x="132449" y="403836"/>
                    </a:lnTo>
                    <a:lnTo>
                      <a:pt x="36173" y="403346"/>
                    </a:lnTo>
                    <a:lnTo>
                      <a:pt x="36173" y="403346"/>
                    </a:lnTo>
                    <a:cubicBezTo>
                      <a:pt x="34398" y="403346"/>
                      <a:pt x="33235" y="404203"/>
                      <a:pt x="32745" y="404754"/>
                    </a:cubicBezTo>
                    <a:cubicBezTo>
                      <a:pt x="32133" y="405366"/>
                      <a:pt x="31337" y="406468"/>
                      <a:pt x="31337" y="408120"/>
                    </a:cubicBezTo>
                    <a:lnTo>
                      <a:pt x="31337" y="545038"/>
                    </a:lnTo>
                    <a:cubicBezTo>
                      <a:pt x="31337" y="546629"/>
                      <a:pt x="32072" y="547731"/>
                      <a:pt x="32745" y="548404"/>
                    </a:cubicBezTo>
                    <a:cubicBezTo>
                      <a:pt x="33296" y="548955"/>
                      <a:pt x="34153" y="550118"/>
                      <a:pt x="36234" y="549812"/>
                    </a:cubicBezTo>
                    <a:lnTo>
                      <a:pt x="132511" y="549322"/>
                    </a:lnTo>
                    <a:lnTo>
                      <a:pt x="132572" y="549322"/>
                    </a:lnTo>
                    <a:cubicBezTo>
                      <a:pt x="138876" y="549322"/>
                      <a:pt x="144568" y="553117"/>
                      <a:pt x="146955" y="558931"/>
                    </a:cubicBezTo>
                    <a:lnTo>
                      <a:pt x="186066" y="653127"/>
                    </a:lnTo>
                    <a:cubicBezTo>
                      <a:pt x="188514" y="658942"/>
                      <a:pt x="187167" y="665674"/>
                      <a:pt x="182761" y="670142"/>
                    </a:cubicBezTo>
                    <a:lnTo>
                      <a:pt x="115128" y="738265"/>
                    </a:lnTo>
                    <a:cubicBezTo>
                      <a:pt x="113904" y="739489"/>
                      <a:pt x="113782" y="740896"/>
                      <a:pt x="113782" y="741631"/>
                    </a:cubicBezTo>
                    <a:cubicBezTo>
                      <a:pt x="113782" y="742488"/>
                      <a:pt x="114026" y="743834"/>
                      <a:pt x="115189" y="744936"/>
                    </a:cubicBezTo>
                    <a:lnTo>
                      <a:pt x="211160" y="839989"/>
                    </a:lnTo>
                    <a:cubicBezTo>
                      <a:pt x="212996" y="841825"/>
                      <a:pt x="216118" y="841825"/>
                      <a:pt x="217954" y="839989"/>
                    </a:cubicBezTo>
                    <a:lnTo>
                      <a:pt x="285709" y="771438"/>
                    </a:lnTo>
                    <a:cubicBezTo>
                      <a:pt x="288708" y="768439"/>
                      <a:pt x="292747" y="766786"/>
                      <a:pt x="296787" y="766786"/>
                    </a:cubicBezTo>
                    <a:close/>
                  </a:path>
                </a:pathLst>
              </a:custGeom>
              <a:solidFill>
                <a:schemeClr val="bg1"/>
              </a:solidFill>
              <a:ln w="0"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1CF93793-42E2-E764-FEDA-8503014090CE}"/>
                  </a:ext>
                </a:extLst>
              </p:cNvPr>
              <p:cNvSpPr/>
              <p:nvPr/>
            </p:nvSpPr>
            <p:spPr>
              <a:xfrm>
                <a:off x="14029499" y="4835082"/>
                <a:ext cx="483464" cy="478874"/>
              </a:xfrm>
              <a:custGeom>
                <a:avLst/>
                <a:gdLst>
                  <a:gd name="connsiteX0" fmla="*/ 243048 w 483464"/>
                  <a:gd name="connsiteY0" fmla="*/ 478874 h 478874"/>
                  <a:gd name="connsiteX1" fmla="*/ 240233 w 483464"/>
                  <a:gd name="connsiteY1" fmla="*/ 478874 h 478874"/>
                  <a:gd name="connsiteX2" fmla="*/ 71305 w 483464"/>
                  <a:gd name="connsiteY2" fmla="*/ 409283 h 478874"/>
                  <a:gd name="connsiteX3" fmla="*/ 0 w 483464"/>
                  <a:gd name="connsiteY3" fmla="*/ 239498 h 478874"/>
                  <a:gd name="connsiteX4" fmla="*/ 71244 w 483464"/>
                  <a:gd name="connsiteY4" fmla="*/ 69591 h 478874"/>
                  <a:gd name="connsiteX5" fmla="*/ 240416 w 483464"/>
                  <a:gd name="connsiteY5" fmla="*/ 0 h 478874"/>
                  <a:gd name="connsiteX6" fmla="*/ 243171 w 483464"/>
                  <a:gd name="connsiteY6" fmla="*/ 0 h 478874"/>
                  <a:gd name="connsiteX7" fmla="*/ 412221 w 483464"/>
                  <a:gd name="connsiteY7" fmla="*/ 69652 h 478874"/>
                  <a:gd name="connsiteX8" fmla="*/ 483465 w 483464"/>
                  <a:gd name="connsiteY8" fmla="*/ 239376 h 478874"/>
                  <a:gd name="connsiteX9" fmla="*/ 483465 w 483464"/>
                  <a:gd name="connsiteY9" fmla="*/ 239498 h 478874"/>
                  <a:gd name="connsiteX10" fmla="*/ 412221 w 483464"/>
                  <a:gd name="connsiteY10" fmla="*/ 409222 h 478874"/>
                  <a:gd name="connsiteX11" fmla="*/ 243048 w 483464"/>
                  <a:gd name="connsiteY11" fmla="*/ 478813 h 478874"/>
                  <a:gd name="connsiteX12" fmla="*/ 241641 w 483464"/>
                  <a:gd name="connsiteY12" fmla="*/ 447659 h 478874"/>
                  <a:gd name="connsiteX13" fmla="*/ 242865 w 483464"/>
                  <a:gd name="connsiteY13" fmla="*/ 447659 h 478874"/>
                  <a:gd name="connsiteX14" fmla="*/ 390309 w 483464"/>
                  <a:gd name="connsiteY14" fmla="*/ 387066 h 478874"/>
                  <a:gd name="connsiteX15" fmla="*/ 452311 w 483464"/>
                  <a:gd name="connsiteY15" fmla="*/ 239437 h 478874"/>
                  <a:gd name="connsiteX16" fmla="*/ 390309 w 483464"/>
                  <a:gd name="connsiteY16" fmla="*/ 91809 h 478874"/>
                  <a:gd name="connsiteX17" fmla="*/ 241824 w 483464"/>
                  <a:gd name="connsiteY17" fmla="*/ 31215 h 478874"/>
                  <a:gd name="connsiteX18" fmla="*/ 240600 w 483464"/>
                  <a:gd name="connsiteY18" fmla="*/ 31215 h 478874"/>
                  <a:gd name="connsiteX19" fmla="*/ 93278 w 483464"/>
                  <a:gd name="connsiteY19" fmla="*/ 91748 h 478874"/>
                  <a:gd name="connsiteX20" fmla="*/ 31276 w 483464"/>
                  <a:gd name="connsiteY20" fmla="*/ 239498 h 478874"/>
                  <a:gd name="connsiteX21" fmla="*/ 93278 w 483464"/>
                  <a:gd name="connsiteY21" fmla="*/ 387066 h 478874"/>
                  <a:gd name="connsiteX22" fmla="*/ 240416 w 483464"/>
                  <a:gd name="connsiteY22" fmla="*/ 447598 h 478874"/>
                  <a:gd name="connsiteX23" fmla="*/ 241641 w 483464"/>
                  <a:gd name="connsiteY23" fmla="*/ 447598 h 4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83464" h="478874">
                    <a:moveTo>
                      <a:pt x="243048" y="478874"/>
                    </a:moveTo>
                    <a:lnTo>
                      <a:pt x="240233" y="478874"/>
                    </a:lnTo>
                    <a:cubicBezTo>
                      <a:pt x="176640" y="478874"/>
                      <a:pt x="116658" y="454208"/>
                      <a:pt x="71305" y="409283"/>
                    </a:cubicBezTo>
                    <a:cubicBezTo>
                      <a:pt x="25645" y="364052"/>
                      <a:pt x="306" y="303764"/>
                      <a:pt x="0" y="239498"/>
                    </a:cubicBezTo>
                    <a:cubicBezTo>
                      <a:pt x="306" y="175110"/>
                      <a:pt x="25584" y="114822"/>
                      <a:pt x="71244" y="69591"/>
                    </a:cubicBezTo>
                    <a:cubicBezTo>
                      <a:pt x="116597" y="24666"/>
                      <a:pt x="176640" y="0"/>
                      <a:pt x="240416" y="0"/>
                    </a:cubicBezTo>
                    <a:cubicBezTo>
                      <a:pt x="241334" y="0"/>
                      <a:pt x="242253" y="0"/>
                      <a:pt x="243171" y="0"/>
                    </a:cubicBezTo>
                    <a:cubicBezTo>
                      <a:pt x="306825" y="0"/>
                      <a:pt x="366868" y="24666"/>
                      <a:pt x="412221" y="69652"/>
                    </a:cubicBezTo>
                    <a:cubicBezTo>
                      <a:pt x="457881" y="114883"/>
                      <a:pt x="483220" y="175171"/>
                      <a:pt x="483465" y="239376"/>
                    </a:cubicBezTo>
                    <a:lnTo>
                      <a:pt x="483465" y="239498"/>
                    </a:lnTo>
                    <a:cubicBezTo>
                      <a:pt x="483159" y="303764"/>
                      <a:pt x="457881" y="364052"/>
                      <a:pt x="412221" y="409222"/>
                    </a:cubicBezTo>
                    <a:cubicBezTo>
                      <a:pt x="366868" y="454147"/>
                      <a:pt x="306825" y="478813"/>
                      <a:pt x="243048" y="478813"/>
                    </a:cubicBezTo>
                    <a:close/>
                    <a:moveTo>
                      <a:pt x="241641" y="447659"/>
                    </a:moveTo>
                    <a:lnTo>
                      <a:pt x="242865" y="447659"/>
                    </a:lnTo>
                    <a:cubicBezTo>
                      <a:pt x="298562" y="447659"/>
                      <a:pt x="350770" y="426176"/>
                      <a:pt x="390309" y="387066"/>
                    </a:cubicBezTo>
                    <a:cubicBezTo>
                      <a:pt x="430032" y="347710"/>
                      <a:pt x="452066" y="295318"/>
                      <a:pt x="452311" y="239437"/>
                    </a:cubicBezTo>
                    <a:cubicBezTo>
                      <a:pt x="452066" y="183556"/>
                      <a:pt x="430032" y="131164"/>
                      <a:pt x="390309" y="91809"/>
                    </a:cubicBezTo>
                    <a:cubicBezTo>
                      <a:pt x="350526" y="52453"/>
                      <a:pt x="298256" y="31031"/>
                      <a:pt x="241824" y="31215"/>
                    </a:cubicBezTo>
                    <a:lnTo>
                      <a:pt x="240600" y="31215"/>
                    </a:lnTo>
                    <a:cubicBezTo>
                      <a:pt x="184964" y="31215"/>
                      <a:pt x="132755" y="52698"/>
                      <a:pt x="93278" y="91748"/>
                    </a:cubicBezTo>
                    <a:cubicBezTo>
                      <a:pt x="53555" y="131103"/>
                      <a:pt x="31521" y="183556"/>
                      <a:pt x="31276" y="239498"/>
                    </a:cubicBezTo>
                    <a:cubicBezTo>
                      <a:pt x="31521" y="295257"/>
                      <a:pt x="53555" y="347710"/>
                      <a:pt x="93278" y="387066"/>
                    </a:cubicBezTo>
                    <a:cubicBezTo>
                      <a:pt x="132755" y="426176"/>
                      <a:pt x="184964" y="447598"/>
                      <a:pt x="240416" y="447598"/>
                    </a:cubicBezTo>
                    <a:lnTo>
                      <a:pt x="241641" y="447598"/>
                    </a:lnTo>
                    <a:close/>
                  </a:path>
                </a:pathLst>
              </a:custGeom>
              <a:solidFill>
                <a:schemeClr val="bg1"/>
              </a:solidFill>
              <a:ln w="0" cap="flat">
                <a:noFill/>
                <a:prstDash val="solid"/>
                <a:miter/>
              </a:ln>
            </p:spPr>
            <p:txBody>
              <a:bodyPr rtlCol="0" anchor="ctr"/>
              <a:lstStyle/>
              <a:p>
                <a:endParaRPr lang="en-US"/>
              </a:p>
            </p:txBody>
          </p:sp>
        </p:grpSp>
        <p:grpSp>
          <p:nvGrpSpPr>
            <p:cNvPr id="266" name="Graphic 130">
              <a:extLst>
                <a:ext uri="{FF2B5EF4-FFF2-40B4-BE49-F238E27FC236}">
                  <a16:creationId xmlns:a16="http://schemas.microsoft.com/office/drawing/2014/main" id="{69E485D6-90DC-60FA-3774-479FE8015B11}"/>
                </a:ext>
              </a:extLst>
            </p:cNvPr>
            <p:cNvGrpSpPr/>
            <p:nvPr/>
          </p:nvGrpSpPr>
          <p:grpSpPr>
            <a:xfrm>
              <a:off x="13457654" y="4331726"/>
              <a:ext cx="1618832" cy="1519740"/>
              <a:chOff x="13457654" y="4331726"/>
              <a:chExt cx="1618832" cy="1519740"/>
            </a:xfrm>
            <a:solidFill>
              <a:schemeClr val="bg1"/>
            </a:solidFill>
          </p:grpSpPr>
          <p:grpSp>
            <p:nvGrpSpPr>
              <p:cNvPr id="267" name="Graphic 130">
                <a:extLst>
                  <a:ext uri="{FF2B5EF4-FFF2-40B4-BE49-F238E27FC236}">
                    <a16:creationId xmlns:a16="http://schemas.microsoft.com/office/drawing/2014/main" id="{34FD57DB-D90A-C87F-A173-EB6F48338747}"/>
                  </a:ext>
                </a:extLst>
              </p:cNvPr>
              <p:cNvGrpSpPr/>
              <p:nvPr/>
            </p:nvGrpSpPr>
            <p:grpSpPr>
              <a:xfrm>
                <a:off x="14299207" y="5140109"/>
                <a:ext cx="690341" cy="640541"/>
                <a:chOff x="14299207" y="5140109"/>
                <a:chExt cx="690341" cy="640541"/>
              </a:xfrm>
              <a:solidFill>
                <a:schemeClr val="bg1"/>
              </a:solidFill>
            </p:grpSpPr>
            <p:sp>
              <p:nvSpPr>
                <p:cNvPr id="277" name="Freeform: Shape 276">
                  <a:extLst>
                    <a:ext uri="{FF2B5EF4-FFF2-40B4-BE49-F238E27FC236}">
                      <a16:creationId xmlns:a16="http://schemas.microsoft.com/office/drawing/2014/main" id="{25452E6F-FE7D-59E1-A500-91DC8CAB66C5}"/>
                    </a:ext>
                  </a:extLst>
                </p:cNvPr>
                <p:cNvSpPr/>
                <p:nvPr/>
              </p:nvSpPr>
              <p:spPr>
                <a:xfrm>
                  <a:off x="14911811" y="5140109"/>
                  <a:ext cx="77737" cy="202797"/>
                </a:xfrm>
                <a:custGeom>
                  <a:avLst/>
                  <a:gdLst>
                    <a:gd name="connsiteX0" fmla="*/ 15577 w 77737"/>
                    <a:gd name="connsiteY0" fmla="*/ 202737 h 202797"/>
                    <a:gd name="connsiteX1" fmla="*/ 9640 w 77737"/>
                    <a:gd name="connsiteY1" fmla="*/ 201574 h 202797"/>
                    <a:gd name="connsiteX2" fmla="*/ 1194 w 77737"/>
                    <a:gd name="connsiteY2" fmla="*/ 181192 h 202797"/>
                    <a:gd name="connsiteX3" fmla="*/ 46670 w 77737"/>
                    <a:gd name="connsiteY3" fmla="*/ 13427 h 202797"/>
                    <a:gd name="connsiteX4" fmla="*/ 64297 w 77737"/>
                    <a:gd name="connsiteY4" fmla="*/ 145 h 202797"/>
                    <a:gd name="connsiteX5" fmla="*/ 77579 w 77737"/>
                    <a:gd name="connsiteY5" fmla="*/ 17773 h 202797"/>
                    <a:gd name="connsiteX6" fmla="*/ 30083 w 77737"/>
                    <a:gd name="connsiteY6" fmla="*/ 193127 h 202797"/>
                    <a:gd name="connsiteX7" fmla="*/ 15639 w 77737"/>
                    <a:gd name="connsiteY7" fmla="*/ 202798 h 20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737" h="202797">
                      <a:moveTo>
                        <a:pt x="15577" y="202737"/>
                      </a:moveTo>
                      <a:cubicBezTo>
                        <a:pt x="13619" y="202737"/>
                        <a:pt x="11599" y="202369"/>
                        <a:pt x="9640" y="201574"/>
                      </a:cubicBezTo>
                      <a:cubicBezTo>
                        <a:pt x="1684" y="198269"/>
                        <a:pt x="-2111" y="189149"/>
                        <a:pt x="1194" y="181192"/>
                      </a:cubicBezTo>
                      <a:cubicBezTo>
                        <a:pt x="23350" y="127515"/>
                        <a:pt x="38652" y="71083"/>
                        <a:pt x="46670" y="13427"/>
                      </a:cubicBezTo>
                      <a:cubicBezTo>
                        <a:pt x="47894" y="4919"/>
                        <a:pt x="55789" y="-1017"/>
                        <a:pt x="64297" y="145"/>
                      </a:cubicBezTo>
                      <a:cubicBezTo>
                        <a:pt x="72805" y="1308"/>
                        <a:pt x="78803" y="9204"/>
                        <a:pt x="77579" y="17773"/>
                      </a:cubicBezTo>
                      <a:cubicBezTo>
                        <a:pt x="69194" y="77999"/>
                        <a:pt x="53219" y="137002"/>
                        <a:pt x="30083" y="193127"/>
                      </a:cubicBezTo>
                      <a:cubicBezTo>
                        <a:pt x="27574" y="199126"/>
                        <a:pt x="21759" y="202798"/>
                        <a:pt x="15639" y="202798"/>
                      </a:cubicBezTo>
                      <a:close/>
                    </a:path>
                  </a:pathLst>
                </a:custGeom>
                <a:solidFill>
                  <a:schemeClr val="bg1"/>
                </a:solidFill>
                <a:ln w="0"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8B2A59B6-EF99-D546-8693-419731365842}"/>
                    </a:ext>
                  </a:extLst>
                </p:cNvPr>
                <p:cNvSpPr/>
                <p:nvPr/>
              </p:nvSpPr>
              <p:spPr>
                <a:xfrm>
                  <a:off x="14774548" y="5401168"/>
                  <a:ext cx="123923" cy="155163"/>
                </a:xfrm>
                <a:custGeom>
                  <a:avLst/>
                  <a:gdLst>
                    <a:gd name="connsiteX0" fmla="*/ 15617 w 123923"/>
                    <a:gd name="connsiteY0" fmla="*/ 155164 h 155163"/>
                    <a:gd name="connsiteX1" fmla="*/ 4967 w 123923"/>
                    <a:gd name="connsiteY1" fmla="*/ 150940 h 155163"/>
                    <a:gd name="connsiteX2" fmla="*/ 4233 w 123923"/>
                    <a:gd name="connsiteY2" fmla="*/ 128906 h 155163"/>
                    <a:gd name="connsiteX3" fmla="*/ 94878 w 123923"/>
                    <a:gd name="connsiteY3" fmla="*/ 7658 h 155163"/>
                    <a:gd name="connsiteX4" fmla="*/ 116239 w 123923"/>
                    <a:gd name="connsiteY4" fmla="*/ 2149 h 155163"/>
                    <a:gd name="connsiteX5" fmla="*/ 121748 w 123923"/>
                    <a:gd name="connsiteY5" fmla="*/ 23510 h 155163"/>
                    <a:gd name="connsiteX6" fmla="*/ 27062 w 123923"/>
                    <a:gd name="connsiteY6" fmla="*/ 150206 h 155163"/>
                    <a:gd name="connsiteX7" fmla="*/ 15678 w 123923"/>
                    <a:gd name="connsiteY7" fmla="*/ 155164 h 15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923" h="155163">
                      <a:moveTo>
                        <a:pt x="15617" y="155164"/>
                      </a:moveTo>
                      <a:cubicBezTo>
                        <a:pt x="11822" y="155164"/>
                        <a:pt x="7966" y="153756"/>
                        <a:pt x="4967" y="150940"/>
                      </a:cubicBezTo>
                      <a:cubicBezTo>
                        <a:pt x="-1337" y="145065"/>
                        <a:pt x="-1704" y="135211"/>
                        <a:pt x="4233" y="128906"/>
                      </a:cubicBezTo>
                      <a:cubicBezTo>
                        <a:pt x="38753" y="91938"/>
                        <a:pt x="69233" y="51114"/>
                        <a:pt x="94878" y="7658"/>
                      </a:cubicBezTo>
                      <a:cubicBezTo>
                        <a:pt x="99285" y="252"/>
                        <a:pt x="108833" y="-2197"/>
                        <a:pt x="116239" y="2149"/>
                      </a:cubicBezTo>
                      <a:cubicBezTo>
                        <a:pt x="123645" y="6556"/>
                        <a:pt x="126154" y="16104"/>
                        <a:pt x="121748" y="23510"/>
                      </a:cubicBezTo>
                      <a:cubicBezTo>
                        <a:pt x="94939" y="68925"/>
                        <a:pt x="63112" y="111585"/>
                        <a:pt x="27062" y="150206"/>
                      </a:cubicBezTo>
                      <a:cubicBezTo>
                        <a:pt x="24002" y="153511"/>
                        <a:pt x="19840" y="155164"/>
                        <a:pt x="15678" y="155164"/>
                      </a:cubicBezTo>
                      <a:close/>
                    </a:path>
                  </a:pathLst>
                </a:custGeom>
                <a:solidFill>
                  <a:schemeClr val="bg1"/>
                </a:solidFill>
                <a:ln w="0"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F43FA058-7A33-2BE6-EB7C-458E4A524AA3}"/>
                    </a:ext>
                  </a:extLst>
                </p:cNvPr>
                <p:cNvSpPr/>
                <p:nvPr/>
              </p:nvSpPr>
              <p:spPr>
                <a:xfrm>
                  <a:off x="14299207" y="5593898"/>
                  <a:ext cx="432642" cy="186753"/>
                </a:xfrm>
                <a:custGeom>
                  <a:avLst/>
                  <a:gdLst>
                    <a:gd name="connsiteX0" fmla="*/ 15572 w 432642"/>
                    <a:gd name="connsiteY0" fmla="*/ 186753 h 186753"/>
                    <a:gd name="connsiteX1" fmla="*/ 26 w 432642"/>
                    <a:gd name="connsiteY1" fmla="*/ 172064 h 186753"/>
                    <a:gd name="connsiteX2" fmla="*/ 14654 w 432642"/>
                    <a:gd name="connsiteY2" fmla="*/ 155538 h 186753"/>
                    <a:gd name="connsiteX3" fmla="*/ 407228 w 432642"/>
                    <a:gd name="connsiteY3" fmla="*/ 3442 h 186753"/>
                    <a:gd name="connsiteX4" fmla="*/ 429201 w 432642"/>
                    <a:gd name="connsiteY4" fmla="*/ 5829 h 186753"/>
                    <a:gd name="connsiteX5" fmla="*/ 426814 w 432642"/>
                    <a:gd name="connsiteY5" fmla="*/ 27802 h 186753"/>
                    <a:gd name="connsiteX6" fmla="*/ 16552 w 432642"/>
                    <a:gd name="connsiteY6" fmla="*/ 186692 h 186753"/>
                    <a:gd name="connsiteX7" fmla="*/ 15572 w 432642"/>
                    <a:gd name="connsiteY7" fmla="*/ 186692 h 18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642" h="186753">
                      <a:moveTo>
                        <a:pt x="15572" y="186753"/>
                      </a:moveTo>
                      <a:cubicBezTo>
                        <a:pt x="7371" y="186753"/>
                        <a:pt x="516" y="180388"/>
                        <a:pt x="26" y="172064"/>
                      </a:cubicBezTo>
                      <a:cubicBezTo>
                        <a:pt x="-464" y="163434"/>
                        <a:pt x="6024" y="156089"/>
                        <a:pt x="14654" y="155538"/>
                      </a:cubicBezTo>
                      <a:cubicBezTo>
                        <a:pt x="158855" y="146786"/>
                        <a:pt x="294610" y="94210"/>
                        <a:pt x="407228" y="3442"/>
                      </a:cubicBezTo>
                      <a:cubicBezTo>
                        <a:pt x="413961" y="-1945"/>
                        <a:pt x="423754" y="-904"/>
                        <a:pt x="429201" y="5829"/>
                      </a:cubicBezTo>
                      <a:cubicBezTo>
                        <a:pt x="434587" y="12561"/>
                        <a:pt x="433547" y="22354"/>
                        <a:pt x="426814" y="27802"/>
                      </a:cubicBezTo>
                      <a:cubicBezTo>
                        <a:pt x="309115" y="122671"/>
                        <a:pt x="167240" y="177572"/>
                        <a:pt x="16552" y="186692"/>
                      </a:cubicBezTo>
                      <a:cubicBezTo>
                        <a:pt x="16245" y="186692"/>
                        <a:pt x="15940" y="186692"/>
                        <a:pt x="15572" y="186692"/>
                      </a:cubicBezTo>
                      <a:close/>
                    </a:path>
                  </a:pathLst>
                </a:custGeom>
                <a:solidFill>
                  <a:schemeClr val="bg1"/>
                </a:solidFill>
                <a:ln w="0" cap="flat">
                  <a:noFill/>
                  <a:prstDash val="solid"/>
                  <a:miter/>
                </a:ln>
              </p:spPr>
              <p:txBody>
                <a:bodyPr rtlCol="0" anchor="ctr"/>
                <a:lstStyle/>
                <a:p>
                  <a:endParaRPr lang="en-US"/>
                </a:p>
              </p:txBody>
            </p:sp>
          </p:grpSp>
          <p:sp>
            <p:nvSpPr>
              <p:cNvPr id="268" name="Freeform: Shape 267">
                <a:extLst>
                  <a:ext uri="{FF2B5EF4-FFF2-40B4-BE49-F238E27FC236}">
                    <a16:creationId xmlns:a16="http://schemas.microsoft.com/office/drawing/2014/main" id="{DDE18DA9-A095-BF01-BCD8-16A0E1305BD4}"/>
                  </a:ext>
                </a:extLst>
              </p:cNvPr>
              <p:cNvSpPr/>
              <p:nvPr/>
            </p:nvSpPr>
            <p:spPr>
              <a:xfrm>
                <a:off x="13574125" y="5238670"/>
                <a:ext cx="355517" cy="446805"/>
              </a:xfrm>
              <a:custGeom>
                <a:avLst/>
                <a:gdLst>
                  <a:gd name="connsiteX0" fmla="*/ 339879 w 355517"/>
                  <a:gd name="connsiteY0" fmla="*/ 446805 h 446805"/>
                  <a:gd name="connsiteX1" fmla="*/ 332044 w 355517"/>
                  <a:gd name="connsiteY1" fmla="*/ 444663 h 446805"/>
                  <a:gd name="connsiteX2" fmla="*/ 615 w 355517"/>
                  <a:gd name="connsiteY2" fmla="*/ 19956 h 446805"/>
                  <a:gd name="connsiteX3" fmla="*/ 11265 w 355517"/>
                  <a:gd name="connsiteY3" fmla="*/ 615 h 446805"/>
                  <a:gd name="connsiteX4" fmla="*/ 30606 w 355517"/>
                  <a:gd name="connsiteY4" fmla="*/ 11265 h 446805"/>
                  <a:gd name="connsiteX5" fmla="*/ 347774 w 355517"/>
                  <a:gd name="connsiteY5" fmla="*/ 417732 h 446805"/>
                  <a:gd name="connsiteX6" fmla="*/ 353344 w 355517"/>
                  <a:gd name="connsiteY6" fmla="*/ 439093 h 446805"/>
                  <a:gd name="connsiteX7" fmla="*/ 339879 w 355517"/>
                  <a:gd name="connsiteY7" fmla="*/ 446805 h 44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517" h="446805">
                    <a:moveTo>
                      <a:pt x="339879" y="446805"/>
                    </a:moveTo>
                    <a:cubicBezTo>
                      <a:pt x="337186" y="446805"/>
                      <a:pt x="334493" y="446132"/>
                      <a:pt x="332044" y="444663"/>
                    </a:cubicBezTo>
                    <a:cubicBezTo>
                      <a:pt x="170155" y="350161"/>
                      <a:pt x="52456" y="199289"/>
                      <a:pt x="615" y="19956"/>
                    </a:cubicBezTo>
                    <a:cubicBezTo>
                      <a:pt x="-1772" y="11693"/>
                      <a:pt x="3002" y="3002"/>
                      <a:pt x="11265" y="615"/>
                    </a:cubicBezTo>
                    <a:cubicBezTo>
                      <a:pt x="19589" y="-1772"/>
                      <a:pt x="28219" y="3002"/>
                      <a:pt x="30606" y="11265"/>
                    </a:cubicBezTo>
                    <a:cubicBezTo>
                      <a:pt x="80182" y="182886"/>
                      <a:pt x="192862" y="327209"/>
                      <a:pt x="347774" y="417732"/>
                    </a:cubicBezTo>
                    <a:cubicBezTo>
                      <a:pt x="355241" y="422078"/>
                      <a:pt x="357751" y="431626"/>
                      <a:pt x="353344" y="439093"/>
                    </a:cubicBezTo>
                    <a:cubicBezTo>
                      <a:pt x="350467" y="444051"/>
                      <a:pt x="345204" y="446805"/>
                      <a:pt x="339879" y="446805"/>
                    </a:cubicBezTo>
                    <a:close/>
                  </a:path>
                </a:pathLst>
              </a:custGeom>
              <a:solidFill>
                <a:schemeClr val="bg1"/>
              </a:solidFill>
              <a:ln w="0" cap="flat">
                <a:noFill/>
                <a:prstDash val="solid"/>
                <a:miter/>
              </a:ln>
            </p:spPr>
            <p:txBody>
              <a:bodyPr rtlCol="0" anchor="ctr"/>
              <a:lstStyle/>
              <a:p>
                <a:endParaRPr lang="en-US"/>
              </a:p>
            </p:txBody>
          </p:sp>
          <p:grpSp>
            <p:nvGrpSpPr>
              <p:cNvPr id="269" name="Graphic 130">
                <a:extLst>
                  <a:ext uri="{FF2B5EF4-FFF2-40B4-BE49-F238E27FC236}">
                    <a16:creationId xmlns:a16="http://schemas.microsoft.com/office/drawing/2014/main" id="{FF364660-0FB5-FF1F-AB07-37C963D8D73E}"/>
                  </a:ext>
                </a:extLst>
              </p:cNvPr>
              <p:cNvGrpSpPr/>
              <p:nvPr/>
            </p:nvGrpSpPr>
            <p:grpSpPr>
              <a:xfrm>
                <a:off x="13579261" y="4331726"/>
                <a:ext cx="1346738" cy="526063"/>
                <a:chOff x="13579261" y="4331726"/>
                <a:chExt cx="1346738" cy="526063"/>
              </a:xfrm>
              <a:solidFill>
                <a:schemeClr val="bg1"/>
              </a:solidFill>
            </p:grpSpPr>
            <p:sp>
              <p:nvSpPr>
                <p:cNvPr id="273" name="Freeform: Shape 272">
                  <a:extLst>
                    <a:ext uri="{FF2B5EF4-FFF2-40B4-BE49-F238E27FC236}">
                      <a16:creationId xmlns:a16="http://schemas.microsoft.com/office/drawing/2014/main" id="{E5789305-A659-B1BB-194D-34C997DD51DA}"/>
                    </a:ext>
                  </a:extLst>
                </p:cNvPr>
                <p:cNvSpPr/>
                <p:nvPr/>
              </p:nvSpPr>
              <p:spPr>
                <a:xfrm>
                  <a:off x="14075619" y="4331726"/>
                  <a:ext cx="850380" cy="432419"/>
                </a:xfrm>
                <a:custGeom>
                  <a:avLst/>
                  <a:gdLst>
                    <a:gd name="connsiteX0" fmla="*/ 834754 w 850380"/>
                    <a:gd name="connsiteY0" fmla="*/ 432419 h 432419"/>
                    <a:gd name="connsiteX1" fmla="*/ 820677 w 850380"/>
                    <a:gd name="connsiteY1" fmla="*/ 423605 h 432419"/>
                    <a:gd name="connsiteX2" fmla="*/ 195643 w 850380"/>
                    <a:gd name="connsiteY2" fmla="*/ 31215 h 432419"/>
                    <a:gd name="connsiteX3" fmla="*/ 19554 w 850380"/>
                    <a:gd name="connsiteY3" fmla="*/ 53739 h 432419"/>
                    <a:gd name="connsiteX4" fmla="*/ 519 w 850380"/>
                    <a:gd name="connsiteY4" fmla="*/ 42599 h 432419"/>
                    <a:gd name="connsiteX5" fmla="*/ 11658 w 850380"/>
                    <a:gd name="connsiteY5" fmla="*/ 23564 h 432419"/>
                    <a:gd name="connsiteX6" fmla="*/ 195643 w 850380"/>
                    <a:gd name="connsiteY6" fmla="*/ 0 h 432419"/>
                    <a:gd name="connsiteX7" fmla="*/ 848831 w 850380"/>
                    <a:gd name="connsiteY7" fmla="*/ 410018 h 432419"/>
                    <a:gd name="connsiteX8" fmla="*/ 841548 w 850380"/>
                    <a:gd name="connsiteY8" fmla="*/ 430828 h 432419"/>
                    <a:gd name="connsiteX9" fmla="*/ 834754 w 850380"/>
                    <a:gd name="connsiteY9" fmla="*/ 432358 h 43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0380" h="432419">
                      <a:moveTo>
                        <a:pt x="834754" y="432419"/>
                      </a:moveTo>
                      <a:cubicBezTo>
                        <a:pt x="828939" y="432419"/>
                        <a:pt x="823370" y="429175"/>
                        <a:pt x="820677" y="423605"/>
                      </a:cubicBezTo>
                      <a:cubicBezTo>
                        <a:pt x="705610" y="185209"/>
                        <a:pt x="460297" y="31215"/>
                        <a:pt x="195643" y="31215"/>
                      </a:cubicBezTo>
                      <a:cubicBezTo>
                        <a:pt x="135967" y="31215"/>
                        <a:pt x="76720" y="38804"/>
                        <a:pt x="19554" y="53739"/>
                      </a:cubicBezTo>
                      <a:cubicBezTo>
                        <a:pt x="11169" y="55881"/>
                        <a:pt x="2661" y="50923"/>
                        <a:pt x="519" y="42599"/>
                      </a:cubicBezTo>
                      <a:cubicBezTo>
                        <a:pt x="-1684" y="34275"/>
                        <a:pt x="3334" y="25706"/>
                        <a:pt x="11658" y="23564"/>
                      </a:cubicBezTo>
                      <a:cubicBezTo>
                        <a:pt x="71395" y="7957"/>
                        <a:pt x="133274" y="0"/>
                        <a:pt x="195643" y="0"/>
                      </a:cubicBezTo>
                      <a:cubicBezTo>
                        <a:pt x="472171" y="0"/>
                        <a:pt x="728562" y="160971"/>
                        <a:pt x="848831" y="410018"/>
                      </a:cubicBezTo>
                      <a:cubicBezTo>
                        <a:pt x="852565" y="417791"/>
                        <a:pt x="849321" y="427094"/>
                        <a:pt x="841548" y="430828"/>
                      </a:cubicBezTo>
                      <a:cubicBezTo>
                        <a:pt x="839344" y="431868"/>
                        <a:pt x="837019" y="432358"/>
                        <a:pt x="834754" y="432358"/>
                      </a:cubicBezTo>
                      <a:close/>
                    </a:path>
                  </a:pathLst>
                </a:custGeom>
                <a:solidFill>
                  <a:schemeClr val="bg1"/>
                </a:solidFill>
                <a:ln w="0"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E1F3022D-1C02-90CF-F8E7-511DED57EA79}"/>
                    </a:ext>
                  </a:extLst>
                </p:cNvPr>
                <p:cNvSpPr/>
                <p:nvPr/>
              </p:nvSpPr>
              <p:spPr>
                <a:xfrm>
                  <a:off x="13832629" y="4385922"/>
                  <a:ext cx="181854" cy="116935"/>
                </a:xfrm>
                <a:custGeom>
                  <a:avLst/>
                  <a:gdLst>
                    <a:gd name="connsiteX0" fmla="*/ 15640 w 181854"/>
                    <a:gd name="connsiteY0" fmla="*/ 116935 h 116935"/>
                    <a:gd name="connsiteX1" fmla="*/ 3093 w 181854"/>
                    <a:gd name="connsiteY1" fmla="*/ 110631 h 116935"/>
                    <a:gd name="connsiteX2" fmla="*/ 6276 w 181854"/>
                    <a:gd name="connsiteY2" fmla="*/ 88780 h 116935"/>
                    <a:gd name="connsiteX3" fmla="*/ 160270 w 181854"/>
                    <a:gd name="connsiteY3" fmla="*/ 1195 h 116935"/>
                    <a:gd name="connsiteX4" fmla="*/ 180651 w 181854"/>
                    <a:gd name="connsiteY4" fmla="*/ 9580 h 116935"/>
                    <a:gd name="connsiteX5" fmla="*/ 172266 w 181854"/>
                    <a:gd name="connsiteY5" fmla="*/ 29962 h 116935"/>
                    <a:gd name="connsiteX6" fmla="*/ 24944 w 181854"/>
                    <a:gd name="connsiteY6" fmla="*/ 113814 h 116935"/>
                    <a:gd name="connsiteX7" fmla="*/ 15640 w 181854"/>
                    <a:gd name="connsiteY7" fmla="*/ 116874 h 11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854" h="116935">
                      <a:moveTo>
                        <a:pt x="15640" y="116935"/>
                      </a:moveTo>
                      <a:cubicBezTo>
                        <a:pt x="10866" y="116935"/>
                        <a:pt x="6153" y="114732"/>
                        <a:pt x="3093" y="110631"/>
                      </a:cubicBezTo>
                      <a:cubicBezTo>
                        <a:pt x="-2048" y="103715"/>
                        <a:pt x="-640" y="93922"/>
                        <a:pt x="6276" y="88780"/>
                      </a:cubicBezTo>
                      <a:cubicBezTo>
                        <a:pt x="53894" y="53342"/>
                        <a:pt x="105674" y="23902"/>
                        <a:pt x="160270" y="1195"/>
                      </a:cubicBezTo>
                      <a:cubicBezTo>
                        <a:pt x="168226" y="-2110"/>
                        <a:pt x="177346" y="1685"/>
                        <a:pt x="180651" y="9580"/>
                      </a:cubicBezTo>
                      <a:cubicBezTo>
                        <a:pt x="183956" y="17537"/>
                        <a:pt x="180223" y="26656"/>
                        <a:pt x="172266" y="29962"/>
                      </a:cubicBezTo>
                      <a:cubicBezTo>
                        <a:pt x="120057" y="51690"/>
                        <a:pt x="70481" y="79906"/>
                        <a:pt x="24944" y="113814"/>
                      </a:cubicBezTo>
                      <a:cubicBezTo>
                        <a:pt x="22128" y="115895"/>
                        <a:pt x="18884" y="116874"/>
                        <a:pt x="15640" y="116874"/>
                      </a:cubicBezTo>
                      <a:close/>
                    </a:path>
                  </a:pathLst>
                </a:custGeom>
                <a:solidFill>
                  <a:schemeClr val="bg1"/>
                </a:solidFill>
                <a:ln w="0"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A02DA1A2-9686-2B11-3146-F1445588027A}"/>
                    </a:ext>
                  </a:extLst>
                </p:cNvPr>
                <p:cNvSpPr/>
                <p:nvPr/>
              </p:nvSpPr>
              <p:spPr>
                <a:xfrm>
                  <a:off x="13683299" y="4545700"/>
                  <a:ext cx="95869" cy="107539"/>
                </a:xfrm>
                <a:custGeom>
                  <a:avLst/>
                  <a:gdLst>
                    <a:gd name="connsiteX0" fmla="*/ 15628 w 95869"/>
                    <a:gd name="connsiteY0" fmla="*/ 107417 h 107539"/>
                    <a:gd name="connsiteX1" fmla="*/ 6385 w 95869"/>
                    <a:gd name="connsiteY1" fmla="*/ 104418 h 107539"/>
                    <a:gd name="connsiteX2" fmla="*/ 3019 w 95869"/>
                    <a:gd name="connsiteY2" fmla="*/ 82629 h 107539"/>
                    <a:gd name="connsiteX3" fmla="*/ 69060 w 95869"/>
                    <a:gd name="connsiteY3" fmla="*/ 4714 h 107539"/>
                    <a:gd name="connsiteX4" fmla="*/ 91156 w 95869"/>
                    <a:gd name="connsiteY4" fmla="*/ 4469 h 107539"/>
                    <a:gd name="connsiteX5" fmla="*/ 91400 w 95869"/>
                    <a:gd name="connsiteY5" fmla="*/ 26564 h 107539"/>
                    <a:gd name="connsiteX6" fmla="*/ 28175 w 95869"/>
                    <a:gd name="connsiteY6" fmla="*/ 101174 h 107539"/>
                    <a:gd name="connsiteX7" fmla="*/ 15566 w 95869"/>
                    <a:gd name="connsiteY7" fmla="*/ 107540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869" h="107539">
                      <a:moveTo>
                        <a:pt x="15628" y="107417"/>
                      </a:moveTo>
                      <a:cubicBezTo>
                        <a:pt x="12445" y="107417"/>
                        <a:pt x="9201" y="106438"/>
                        <a:pt x="6385" y="104418"/>
                      </a:cubicBezTo>
                      <a:cubicBezTo>
                        <a:pt x="-592" y="99338"/>
                        <a:pt x="-2061" y="89545"/>
                        <a:pt x="3019" y="82629"/>
                      </a:cubicBezTo>
                      <a:cubicBezTo>
                        <a:pt x="23156" y="55209"/>
                        <a:pt x="45374" y="29013"/>
                        <a:pt x="69060" y="4714"/>
                      </a:cubicBezTo>
                      <a:cubicBezTo>
                        <a:pt x="75058" y="-1468"/>
                        <a:pt x="84974" y="-1590"/>
                        <a:pt x="91156" y="4469"/>
                      </a:cubicBezTo>
                      <a:cubicBezTo>
                        <a:pt x="97337" y="10467"/>
                        <a:pt x="97460" y="20383"/>
                        <a:pt x="91400" y="26564"/>
                      </a:cubicBezTo>
                      <a:cubicBezTo>
                        <a:pt x="68693" y="49823"/>
                        <a:pt x="47455" y="74917"/>
                        <a:pt x="28175" y="101174"/>
                      </a:cubicBezTo>
                      <a:cubicBezTo>
                        <a:pt x="25114" y="105336"/>
                        <a:pt x="20402" y="107540"/>
                        <a:pt x="15566" y="107540"/>
                      </a:cubicBezTo>
                      <a:close/>
                    </a:path>
                  </a:pathLst>
                </a:custGeom>
                <a:solidFill>
                  <a:schemeClr val="bg1"/>
                </a:solidFill>
                <a:ln w="0"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9EFC90A0-391A-C219-D0A0-B84477DC1FF5}"/>
                    </a:ext>
                  </a:extLst>
                </p:cNvPr>
                <p:cNvSpPr/>
                <p:nvPr/>
              </p:nvSpPr>
              <p:spPr>
                <a:xfrm>
                  <a:off x="13579261" y="4710354"/>
                  <a:ext cx="79872" cy="147435"/>
                </a:xfrm>
                <a:custGeom>
                  <a:avLst/>
                  <a:gdLst>
                    <a:gd name="connsiteX0" fmla="*/ 15616 w 79872"/>
                    <a:gd name="connsiteY0" fmla="*/ 147435 h 147435"/>
                    <a:gd name="connsiteX1" fmla="*/ 10903 w 79872"/>
                    <a:gd name="connsiteY1" fmla="*/ 146701 h 147435"/>
                    <a:gd name="connsiteX2" fmla="*/ 743 w 79872"/>
                    <a:gd name="connsiteY2" fmla="*/ 127115 h 147435"/>
                    <a:gd name="connsiteX3" fmla="*/ 50503 w 79872"/>
                    <a:gd name="connsiteY3" fmla="*/ 8315 h 147435"/>
                    <a:gd name="connsiteX4" fmla="*/ 71558 w 79872"/>
                    <a:gd name="connsiteY4" fmla="*/ 1827 h 147435"/>
                    <a:gd name="connsiteX5" fmla="*/ 78046 w 79872"/>
                    <a:gd name="connsiteY5" fmla="*/ 22882 h 147435"/>
                    <a:gd name="connsiteX6" fmla="*/ 30489 w 79872"/>
                    <a:gd name="connsiteY6" fmla="*/ 136541 h 147435"/>
                    <a:gd name="connsiteX7" fmla="*/ 15616 w 79872"/>
                    <a:gd name="connsiteY7" fmla="*/ 147435 h 14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872" h="147435">
                      <a:moveTo>
                        <a:pt x="15616" y="147435"/>
                      </a:moveTo>
                      <a:cubicBezTo>
                        <a:pt x="14086" y="147435"/>
                        <a:pt x="12494" y="147191"/>
                        <a:pt x="10903" y="146701"/>
                      </a:cubicBezTo>
                      <a:cubicBezTo>
                        <a:pt x="2701" y="144069"/>
                        <a:pt x="-1889" y="135317"/>
                        <a:pt x="743" y="127115"/>
                      </a:cubicBezTo>
                      <a:cubicBezTo>
                        <a:pt x="13718" y="86230"/>
                        <a:pt x="30428" y="46324"/>
                        <a:pt x="50503" y="8315"/>
                      </a:cubicBezTo>
                      <a:cubicBezTo>
                        <a:pt x="54543" y="664"/>
                        <a:pt x="63968" y="-2213"/>
                        <a:pt x="71558" y="1827"/>
                      </a:cubicBezTo>
                      <a:cubicBezTo>
                        <a:pt x="79209" y="5866"/>
                        <a:pt x="82085" y="15292"/>
                        <a:pt x="78046" y="22882"/>
                      </a:cubicBezTo>
                      <a:cubicBezTo>
                        <a:pt x="58888" y="59238"/>
                        <a:pt x="42852" y="97430"/>
                        <a:pt x="30489" y="136541"/>
                      </a:cubicBezTo>
                      <a:cubicBezTo>
                        <a:pt x="28408" y="143212"/>
                        <a:pt x="22226" y="147435"/>
                        <a:pt x="15616" y="147435"/>
                      </a:cubicBezTo>
                      <a:close/>
                    </a:path>
                  </a:pathLst>
                </a:custGeom>
                <a:solidFill>
                  <a:schemeClr val="bg1"/>
                </a:solidFill>
                <a:ln w="0" cap="flat">
                  <a:noFill/>
                  <a:prstDash val="solid"/>
                  <a:miter/>
                </a:ln>
              </p:spPr>
              <p:txBody>
                <a:bodyPr rtlCol="0" anchor="ctr"/>
                <a:lstStyle/>
                <a:p>
                  <a:endParaRPr lang="en-US"/>
                </a:p>
              </p:txBody>
            </p:sp>
          </p:grpSp>
          <p:sp>
            <p:nvSpPr>
              <p:cNvPr id="270" name="Freeform: Shape 269">
                <a:extLst>
                  <a:ext uri="{FF2B5EF4-FFF2-40B4-BE49-F238E27FC236}">
                    <a16:creationId xmlns:a16="http://schemas.microsoft.com/office/drawing/2014/main" id="{BB4FF551-4691-C42D-3C17-C407FED466B2}"/>
                  </a:ext>
                </a:extLst>
              </p:cNvPr>
              <p:cNvSpPr/>
              <p:nvPr/>
            </p:nvSpPr>
            <p:spPr>
              <a:xfrm>
                <a:off x="14868263" y="4843345"/>
                <a:ext cx="208222" cy="208222"/>
              </a:xfrm>
              <a:custGeom>
                <a:avLst/>
                <a:gdLst>
                  <a:gd name="connsiteX0" fmla="*/ 104111 w 208222"/>
                  <a:gd name="connsiteY0" fmla="*/ 208222 h 208222"/>
                  <a:gd name="connsiteX1" fmla="*/ 0 w 208222"/>
                  <a:gd name="connsiteY1" fmla="*/ 104111 h 208222"/>
                  <a:gd name="connsiteX2" fmla="*/ 104111 w 208222"/>
                  <a:gd name="connsiteY2" fmla="*/ 0 h 208222"/>
                  <a:gd name="connsiteX3" fmla="*/ 208222 w 208222"/>
                  <a:gd name="connsiteY3" fmla="*/ 104111 h 208222"/>
                  <a:gd name="connsiteX4" fmla="*/ 104111 w 208222"/>
                  <a:gd name="connsiteY4" fmla="*/ 208222 h 208222"/>
                  <a:gd name="connsiteX5" fmla="*/ 104111 w 208222"/>
                  <a:gd name="connsiteY5" fmla="*/ 31154 h 208222"/>
                  <a:gd name="connsiteX6" fmla="*/ 31215 w 208222"/>
                  <a:gd name="connsiteY6" fmla="*/ 104050 h 208222"/>
                  <a:gd name="connsiteX7" fmla="*/ 104111 w 208222"/>
                  <a:gd name="connsiteY7" fmla="*/ 176946 h 208222"/>
                  <a:gd name="connsiteX8" fmla="*/ 177007 w 208222"/>
                  <a:gd name="connsiteY8" fmla="*/ 104050 h 208222"/>
                  <a:gd name="connsiteX9" fmla="*/ 104111 w 208222"/>
                  <a:gd name="connsiteY9" fmla="*/ 31154 h 20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222" h="208222">
                    <a:moveTo>
                      <a:pt x="104111" y="208222"/>
                    </a:moveTo>
                    <a:cubicBezTo>
                      <a:pt x="46700" y="208222"/>
                      <a:pt x="0" y="161522"/>
                      <a:pt x="0" y="104111"/>
                    </a:cubicBezTo>
                    <a:cubicBezTo>
                      <a:pt x="0" y="46700"/>
                      <a:pt x="46700" y="0"/>
                      <a:pt x="104111" y="0"/>
                    </a:cubicBezTo>
                    <a:cubicBezTo>
                      <a:pt x="161522" y="0"/>
                      <a:pt x="208222" y="46700"/>
                      <a:pt x="208222" y="104111"/>
                    </a:cubicBezTo>
                    <a:cubicBezTo>
                      <a:pt x="208222" y="161522"/>
                      <a:pt x="161522" y="208222"/>
                      <a:pt x="104111" y="208222"/>
                    </a:cubicBezTo>
                    <a:close/>
                    <a:moveTo>
                      <a:pt x="104111" y="31154"/>
                    </a:moveTo>
                    <a:cubicBezTo>
                      <a:pt x="63899" y="31154"/>
                      <a:pt x="31215" y="63838"/>
                      <a:pt x="31215" y="104050"/>
                    </a:cubicBezTo>
                    <a:cubicBezTo>
                      <a:pt x="31215" y="144262"/>
                      <a:pt x="63899" y="176946"/>
                      <a:pt x="104111" y="176946"/>
                    </a:cubicBezTo>
                    <a:cubicBezTo>
                      <a:pt x="144323" y="176946"/>
                      <a:pt x="177007" y="144262"/>
                      <a:pt x="177007" y="104050"/>
                    </a:cubicBezTo>
                    <a:cubicBezTo>
                      <a:pt x="177007" y="63838"/>
                      <a:pt x="144323" y="31154"/>
                      <a:pt x="104111" y="31154"/>
                    </a:cubicBezTo>
                    <a:close/>
                  </a:path>
                </a:pathLst>
              </a:custGeom>
              <a:solidFill>
                <a:srgbClr val="77BC43"/>
              </a:solidFill>
              <a:ln w="0"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C33B8B5F-7061-12E9-B573-C8C14BD8A4E2}"/>
                  </a:ext>
                </a:extLst>
              </p:cNvPr>
              <p:cNvSpPr/>
              <p:nvPr/>
            </p:nvSpPr>
            <p:spPr>
              <a:xfrm>
                <a:off x="14003120" y="5643244"/>
                <a:ext cx="208222" cy="208222"/>
              </a:xfrm>
              <a:custGeom>
                <a:avLst/>
                <a:gdLst>
                  <a:gd name="connsiteX0" fmla="*/ 104111 w 208222"/>
                  <a:gd name="connsiteY0" fmla="*/ 208222 h 208222"/>
                  <a:gd name="connsiteX1" fmla="*/ 0 w 208222"/>
                  <a:gd name="connsiteY1" fmla="*/ 104111 h 208222"/>
                  <a:gd name="connsiteX2" fmla="*/ 104111 w 208222"/>
                  <a:gd name="connsiteY2" fmla="*/ 0 h 208222"/>
                  <a:gd name="connsiteX3" fmla="*/ 208222 w 208222"/>
                  <a:gd name="connsiteY3" fmla="*/ 104111 h 208222"/>
                  <a:gd name="connsiteX4" fmla="*/ 104111 w 208222"/>
                  <a:gd name="connsiteY4" fmla="*/ 208222 h 208222"/>
                  <a:gd name="connsiteX5" fmla="*/ 104111 w 208222"/>
                  <a:gd name="connsiteY5" fmla="*/ 31215 h 208222"/>
                  <a:gd name="connsiteX6" fmla="*/ 31215 w 208222"/>
                  <a:gd name="connsiteY6" fmla="*/ 104111 h 208222"/>
                  <a:gd name="connsiteX7" fmla="*/ 104111 w 208222"/>
                  <a:gd name="connsiteY7" fmla="*/ 177007 h 208222"/>
                  <a:gd name="connsiteX8" fmla="*/ 177007 w 208222"/>
                  <a:gd name="connsiteY8" fmla="*/ 104111 h 208222"/>
                  <a:gd name="connsiteX9" fmla="*/ 104111 w 208222"/>
                  <a:gd name="connsiteY9" fmla="*/ 31215 h 20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222" h="208222">
                    <a:moveTo>
                      <a:pt x="104111" y="208222"/>
                    </a:moveTo>
                    <a:cubicBezTo>
                      <a:pt x="46700" y="208222"/>
                      <a:pt x="0" y="161522"/>
                      <a:pt x="0" y="104111"/>
                    </a:cubicBezTo>
                    <a:cubicBezTo>
                      <a:pt x="0" y="46700"/>
                      <a:pt x="46700" y="0"/>
                      <a:pt x="104111" y="0"/>
                    </a:cubicBezTo>
                    <a:cubicBezTo>
                      <a:pt x="161522" y="0"/>
                      <a:pt x="208222" y="46700"/>
                      <a:pt x="208222" y="104111"/>
                    </a:cubicBezTo>
                    <a:cubicBezTo>
                      <a:pt x="208222" y="161522"/>
                      <a:pt x="161522" y="208222"/>
                      <a:pt x="104111" y="208222"/>
                    </a:cubicBezTo>
                    <a:close/>
                    <a:moveTo>
                      <a:pt x="104111" y="31215"/>
                    </a:moveTo>
                    <a:cubicBezTo>
                      <a:pt x="63899" y="31215"/>
                      <a:pt x="31215" y="63899"/>
                      <a:pt x="31215" y="104111"/>
                    </a:cubicBezTo>
                    <a:cubicBezTo>
                      <a:pt x="31215" y="144323"/>
                      <a:pt x="63899" y="177007"/>
                      <a:pt x="104111" y="177007"/>
                    </a:cubicBezTo>
                    <a:cubicBezTo>
                      <a:pt x="144323" y="177007"/>
                      <a:pt x="177007" y="144323"/>
                      <a:pt x="177007" y="104111"/>
                    </a:cubicBezTo>
                    <a:cubicBezTo>
                      <a:pt x="177007" y="63899"/>
                      <a:pt x="144323" y="31215"/>
                      <a:pt x="104111" y="31215"/>
                    </a:cubicBezTo>
                    <a:close/>
                  </a:path>
                </a:pathLst>
              </a:custGeom>
              <a:solidFill>
                <a:srgbClr val="77BC43"/>
              </a:solidFill>
              <a:ln w="0"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9CBA79CC-FA34-3888-B17B-F8AD71A1E541}"/>
                  </a:ext>
                </a:extLst>
              </p:cNvPr>
              <p:cNvSpPr/>
              <p:nvPr/>
            </p:nvSpPr>
            <p:spPr>
              <a:xfrm>
                <a:off x="13457654" y="4943845"/>
                <a:ext cx="208222" cy="208222"/>
              </a:xfrm>
              <a:custGeom>
                <a:avLst/>
                <a:gdLst>
                  <a:gd name="connsiteX0" fmla="*/ 104111 w 208222"/>
                  <a:gd name="connsiteY0" fmla="*/ 208222 h 208222"/>
                  <a:gd name="connsiteX1" fmla="*/ 0 w 208222"/>
                  <a:gd name="connsiteY1" fmla="*/ 104111 h 208222"/>
                  <a:gd name="connsiteX2" fmla="*/ 104111 w 208222"/>
                  <a:gd name="connsiteY2" fmla="*/ 0 h 208222"/>
                  <a:gd name="connsiteX3" fmla="*/ 208222 w 208222"/>
                  <a:gd name="connsiteY3" fmla="*/ 104111 h 208222"/>
                  <a:gd name="connsiteX4" fmla="*/ 104111 w 208222"/>
                  <a:gd name="connsiteY4" fmla="*/ 208222 h 208222"/>
                  <a:gd name="connsiteX5" fmla="*/ 104111 w 208222"/>
                  <a:gd name="connsiteY5" fmla="*/ 31215 h 208222"/>
                  <a:gd name="connsiteX6" fmla="*/ 31215 w 208222"/>
                  <a:gd name="connsiteY6" fmla="*/ 104111 h 208222"/>
                  <a:gd name="connsiteX7" fmla="*/ 104111 w 208222"/>
                  <a:gd name="connsiteY7" fmla="*/ 177007 h 208222"/>
                  <a:gd name="connsiteX8" fmla="*/ 177007 w 208222"/>
                  <a:gd name="connsiteY8" fmla="*/ 104111 h 208222"/>
                  <a:gd name="connsiteX9" fmla="*/ 104111 w 208222"/>
                  <a:gd name="connsiteY9" fmla="*/ 31215 h 20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8222" h="208222">
                    <a:moveTo>
                      <a:pt x="104111" y="208222"/>
                    </a:moveTo>
                    <a:cubicBezTo>
                      <a:pt x="46700" y="208222"/>
                      <a:pt x="0" y="161522"/>
                      <a:pt x="0" y="104111"/>
                    </a:cubicBezTo>
                    <a:cubicBezTo>
                      <a:pt x="0" y="46700"/>
                      <a:pt x="46700" y="0"/>
                      <a:pt x="104111" y="0"/>
                    </a:cubicBezTo>
                    <a:cubicBezTo>
                      <a:pt x="161522" y="0"/>
                      <a:pt x="208222" y="46700"/>
                      <a:pt x="208222" y="104111"/>
                    </a:cubicBezTo>
                    <a:cubicBezTo>
                      <a:pt x="208222" y="161522"/>
                      <a:pt x="161522" y="208222"/>
                      <a:pt x="104111" y="208222"/>
                    </a:cubicBezTo>
                    <a:close/>
                    <a:moveTo>
                      <a:pt x="104111" y="31215"/>
                    </a:moveTo>
                    <a:cubicBezTo>
                      <a:pt x="63899" y="31215"/>
                      <a:pt x="31215" y="63899"/>
                      <a:pt x="31215" y="104111"/>
                    </a:cubicBezTo>
                    <a:cubicBezTo>
                      <a:pt x="31215" y="144323"/>
                      <a:pt x="63899" y="177007"/>
                      <a:pt x="104111" y="177007"/>
                    </a:cubicBezTo>
                    <a:cubicBezTo>
                      <a:pt x="144323" y="177007"/>
                      <a:pt x="177007" y="144323"/>
                      <a:pt x="177007" y="104111"/>
                    </a:cubicBezTo>
                    <a:cubicBezTo>
                      <a:pt x="177007" y="63899"/>
                      <a:pt x="144323" y="31215"/>
                      <a:pt x="104111" y="31215"/>
                    </a:cubicBezTo>
                    <a:close/>
                  </a:path>
                </a:pathLst>
              </a:custGeom>
              <a:solidFill>
                <a:srgbClr val="77BC43"/>
              </a:solidFill>
              <a:ln w="0" cap="flat">
                <a:noFill/>
                <a:prstDash val="solid"/>
                <a:miter/>
              </a:ln>
            </p:spPr>
            <p:txBody>
              <a:bodyPr rtlCol="0" anchor="ctr"/>
              <a:lstStyle/>
              <a:p>
                <a:endParaRPr lang="en-US"/>
              </a:p>
            </p:txBody>
          </p:sp>
        </p:grpSp>
      </p:grpSp>
      <p:grpSp>
        <p:nvGrpSpPr>
          <p:cNvPr id="282" name="Group 281">
            <a:extLst>
              <a:ext uri="{FF2B5EF4-FFF2-40B4-BE49-F238E27FC236}">
                <a16:creationId xmlns:a16="http://schemas.microsoft.com/office/drawing/2014/main" id="{E41308D5-35E4-A62D-BBED-6FB94154D4D1}"/>
              </a:ext>
            </a:extLst>
          </p:cNvPr>
          <p:cNvGrpSpPr>
            <a:grpSpLocks noChangeAspect="1"/>
          </p:cNvGrpSpPr>
          <p:nvPr/>
        </p:nvGrpSpPr>
        <p:grpSpPr>
          <a:xfrm>
            <a:off x="11290562" y="4532390"/>
            <a:ext cx="1140064" cy="1252728"/>
            <a:chOff x="10041852" y="4286852"/>
            <a:chExt cx="1379220" cy="1515518"/>
          </a:xfrm>
        </p:grpSpPr>
        <p:grpSp>
          <p:nvGrpSpPr>
            <p:cNvPr id="283" name="Graphic 132">
              <a:extLst>
                <a:ext uri="{FF2B5EF4-FFF2-40B4-BE49-F238E27FC236}">
                  <a16:creationId xmlns:a16="http://schemas.microsoft.com/office/drawing/2014/main" id="{B643FEB4-8068-9BAC-E206-36ECA100504C}"/>
                </a:ext>
              </a:extLst>
            </p:cNvPr>
            <p:cNvGrpSpPr/>
            <p:nvPr/>
          </p:nvGrpSpPr>
          <p:grpSpPr>
            <a:xfrm>
              <a:off x="10041852" y="4286852"/>
              <a:ext cx="1310801" cy="1309500"/>
              <a:chOff x="10041852" y="4286852"/>
              <a:chExt cx="1310801" cy="1309500"/>
            </a:xfrm>
            <a:solidFill>
              <a:schemeClr val="bg1"/>
            </a:solidFill>
          </p:grpSpPr>
          <p:grpSp>
            <p:nvGrpSpPr>
              <p:cNvPr id="285" name="Graphic 132">
                <a:extLst>
                  <a:ext uri="{FF2B5EF4-FFF2-40B4-BE49-F238E27FC236}">
                    <a16:creationId xmlns:a16="http://schemas.microsoft.com/office/drawing/2014/main" id="{A978D07B-6971-2361-6F40-1203D161419E}"/>
                  </a:ext>
                </a:extLst>
              </p:cNvPr>
              <p:cNvGrpSpPr/>
              <p:nvPr/>
            </p:nvGrpSpPr>
            <p:grpSpPr>
              <a:xfrm>
                <a:off x="10041852" y="4286852"/>
                <a:ext cx="1310801" cy="1309500"/>
                <a:chOff x="10041852" y="4286852"/>
                <a:chExt cx="1310801" cy="1309500"/>
              </a:xfrm>
              <a:solidFill>
                <a:schemeClr val="bg1"/>
              </a:solidFill>
            </p:grpSpPr>
            <p:sp>
              <p:nvSpPr>
                <p:cNvPr id="287" name="Freeform: Shape 286">
                  <a:extLst>
                    <a:ext uri="{FF2B5EF4-FFF2-40B4-BE49-F238E27FC236}">
                      <a16:creationId xmlns:a16="http://schemas.microsoft.com/office/drawing/2014/main" id="{5D823D45-9F66-7EEF-2FCF-8922657E3424}"/>
                    </a:ext>
                  </a:extLst>
                </p:cNvPr>
                <p:cNvSpPr/>
                <p:nvPr/>
              </p:nvSpPr>
              <p:spPr>
                <a:xfrm>
                  <a:off x="10098158" y="5190025"/>
                  <a:ext cx="129851" cy="186439"/>
                </a:xfrm>
                <a:custGeom>
                  <a:avLst/>
                  <a:gdLst>
                    <a:gd name="connsiteX0" fmla="*/ 114711 w 129851"/>
                    <a:gd name="connsiteY0" fmla="*/ 186439 h 186439"/>
                    <a:gd name="connsiteX1" fmla="*/ 103222 w 129851"/>
                    <a:gd name="connsiteY1" fmla="*/ 181201 h 186439"/>
                    <a:gd name="connsiteX2" fmla="*/ 1314 w 129851"/>
                    <a:gd name="connsiteY2" fmla="*/ 21375 h 186439"/>
                    <a:gd name="connsiteX3" fmla="*/ 8993 w 129851"/>
                    <a:gd name="connsiteY3" fmla="*/ 1314 h 186439"/>
                    <a:gd name="connsiteX4" fmla="*/ 29053 w 129851"/>
                    <a:gd name="connsiteY4" fmla="*/ 8993 h 186439"/>
                    <a:gd name="connsiteX5" fmla="*/ 126140 w 129851"/>
                    <a:gd name="connsiteY5" fmla="*/ 161319 h 186439"/>
                    <a:gd name="connsiteX6" fmla="*/ 124652 w 129851"/>
                    <a:gd name="connsiteY6" fmla="*/ 182749 h 186439"/>
                    <a:gd name="connsiteX7" fmla="*/ 114711 w 129851"/>
                    <a:gd name="connsiteY7" fmla="*/ 186439 h 18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1" h="186439">
                      <a:moveTo>
                        <a:pt x="114711" y="186439"/>
                      </a:moveTo>
                      <a:cubicBezTo>
                        <a:pt x="110484" y="186439"/>
                        <a:pt x="106258" y="184653"/>
                        <a:pt x="103222" y="181201"/>
                      </a:cubicBezTo>
                      <a:cubicBezTo>
                        <a:pt x="61495" y="133164"/>
                        <a:pt x="27208" y="79353"/>
                        <a:pt x="1314" y="21375"/>
                      </a:cubicBezTo>
                      <a:cubicBezTo>
                        <a:pt x="-2079" y="13696"/>
                        <a:pt x="1314" y="4767"/>
                        <a:pt x="8993" y="1314"/>
                      </a:cubicBezTo>
                      <a:cubicBezTo>
                        <a:pt x="16672" y="-2079"/>
                        <a:pt x="25601" y="1314"/>
                        <a:pt x="29053" y="8993"/>
                      </a:cubicBezTo>
                      <a:cubicBezTo>
                        <a:pt x="53756" y="64293"/>
                        <a:pt x="86377" y="115544"/>
                        <a:pt x="126140" y="161319"/>
                      </a:cubicBezTo>
                      <a:cubicBezTo>
                        <a:pt x="131616" y="167629"/>
                        <a:pt x="130961" y="177213"/>
                        <a:pt x="124652" y="182749"/>
                      </a:cubicBezTo>
                      <a:cubicBezTo>
                        <a:pt x="121794" y="185249"/>
                        <a:pt x="118223" y="186439"/>
                        <a:pt x="114711" y="186439"/>
                      </a:cubicBezTo>
                      <a:close/>
                    </a:path>
                  </a:pathLst>
                </a:custGeom>
                <a:solidFill>
                  <a:schemeClr val="bg1"/>
                </a:solidFill>
                <a:ln w="0"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C4442ACE-7F25-B8B8-D194-4492387E1331}"/>
                    </a:ext>
                  </a:extLst>
                </p:cNvPr>
                <p:cNvSpPr/>
                <p:nvPr/>
              </p:nvSpPr>
              <p:spPr>
                <a:xfrm>
                  <a:off x="10300837" y="5441694"/>
                  <a:ext cx="364116" cy="154658"/>
                </a:xfrm>
                <a:custGeom>
                  <a:avLst/>
                  <a:gdLst>
                    <a:gd name="connsiteX0" fmla="*/ 348890 w 364116"/>
                    <a:gd name="connsiteY0" fmla="*/ 154658 h 154658"/>
                    <a:gd name="connsiteX1" fmla="*/ 347759 w 364116"/>
                    <a:gd name="connsiteY1" fmla="*/ 154658 h 154658"/>
                    <a:gd name="connsiteX2" fmla="*/ 6142 w 364116"/>
                    <a:gd name="connsiteY2" fmla="*/ 27392 h 154658"/>
                    <a:gd name="connsiteX3" fmla="*/ 2987 w 364116"/>
                    <a:gd name="connsiteY3" fmla="*/ 6142 h 154658"/>
                    <a:gd name="connsiteX4" fmla="*/ 24238 w 364116"/>
                    <a:gd name="connsiteY4" fmla="*/ 2987 h 154658"/>
                    <a:gd name="connsiteX5" fmla="*/ 350081 w 364116"/>
                    <a:gd name="connsiteY5" fmla="*/ 124360 h 154658"/>
                    <a:gd name="connsiteX6" fmla="*/ 364070 w 364116"/>
                    <a:gd name="connsiteY6" fmla="*/ 140610 h 154658"/>
                    <a:gd name="connsiteX7" fmla="*/ 348950 w 364116"/>
                    <a:gd name="connsiteY7" fmla="*/ 154658 h 154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116" h="154658">
                      <a:moveTo>
                        <a:pt x="348890" y="154658"/>
                      </a:moveTo>
                      <a:cubicBezTo>
                        <a:pt x="348533" y="154658"/>
                        <a:pt x="348117" y="154658"/>
                        <a:pt x="347759" y="154658"/>
                      </a:cubicBezTo>
                      <a:cubicBezTo>
                        <a:pt x="224065" y="145491"/>
                        <a:pt x="105966" y="101442"/>
                        <a:pt x="6142" y="27392"/>
                      </a:cubicBezTo>
                      <a:cubicBezTo>
                        <a:pt x="-585" y="22392"/>
                        <a:pt x="-2013" y="12868"/>
                        <a:pt x="2987" y="6142"/>
                      </a:cubicBezTo>
                      <a:cubicBezTo>
                        <a:pt x="7987" y="-585"/>
                        <a:pt x="17511" y="-2013"/>
                        <a:pt x="24238" y="2987"/>
                      </a:cubicBezTo>
                      <a:cubicBezTo>
                        <a:pt x="119479" y="73644"/>
                        <a:pt x="232101" y="115609"/>
                        <a:pt x="350081" y="124360"/>
                      </a:cubicBezTo>
                      <a:cubicBezTo>
                        <a:pt x="358415" y="124955"/>
                        <a:pt x="364724" y="132277"/>
                        <a:pt x="364070" y="140610"/>
                      </a:cubicBezTo>
                      <a:cubicBezTo>
                        <a:pt x="363474" y="148587"/>
                        <a:pt x="356807" y="154658"/>
                        <a:pt x="348950" y="154658"/>
                      </a:cubicBezTo>
                      <a:close/>
                    </a:path>
                  </a:pathLst>
                </a:custGeom>
                <a:solidFill>
                  <a:schemeClr val="bg1"/>
                </a:solidFill>
                <a:ln w="0"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C5ACB152-E91B-CAA0-9E35-E22E2DD8F1E9}"/>
                    </a:ext>
                  </a:extLst>
                </p:cNvPr>
                <p:cNvSpPr/>
                <p:nvPr/>
              </p:nvSpPr>
              <p:spPr>
                <a:xfrm>
                  <a:off x="10193107" y="4286852"/>
                  <a:ext cx="1159546" cy="892166"/>
                </a:xfrm>
                <a:custGeom>
                  <a:avLst/>
                  <a:gdLst>
                    <a:gd name="connsiteX0" fmla="*/ 1105451 w 1159546"/>
                    <a:gd name="connsiteY0" fmla="*/ 892107 h 892166"/>
                    <a:gd name="connsiteX1" fmla="*/ 1100213 w 1159546"/>
                    <a:gd name="connsiteY1" fmla="*/ 891154 h 892166"/>
                    <a:gd name="connsiteX2" fmla="*/ 1091224 w 1159546"/>
                    <a:gd name="connsiteY2" fmla="*/ 871630 h 892166"/>
                    <a:gd name="connsiteX3" fmla="*/ 879968 w 1159546"/>
                    <a:gd name="connsiteY3" fmla="*/ 155893 h 892166"/>
                    <a:gd name="connsiteX4" fmla="*/ 26846 w 1159546"/>
                    <a:gd name="connsiteY4" fmla="*/ 252146 h 892166"/>
                    <a:gd name="connsiteX5" fmla="*/ 15239 w 1159546"/>
                    <a:gd name="connsiteY5" fmla="*/ 257563 h 892166"/>
                    <a:gd name="connsiteX6" fmla="*/ 0 w 1159546"/>
                    <a:gd name="connsiteY6" fmla="*/ 242384 h 892166"/>
                    <a:gd name="connsiteX7" fmla="*/ 4464 w 1159546"/>
                    <a:gd name="connsiteY7" fmla="*/ 231610 h 892166"/>
                    <a:gd name="connsiteX8" fmla="*/ 898242 w 1159546"/>
                    <a:gd name="connsiteY8" fmla="*/ 131666 h 892166"/>
                    <a:gd name="connsiteX9" fmla="*/ 1119737 w 1159546"/>
                    <a:gd name="connsiteY9" fmla="*/ 882225 h 892166"/>
                    <a:gd name="connsiteX10" fmla="*/ 1105510 w 1159546"/>
                    <a:gd name="connsiteY10" fmla="*/ 892166 h 89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9546" h="892166">
                      <a:moveTo>
                        <a:pt x="1105451" y="892107"/>
                      </a:moveTo>
                      <a:cubicBezTo>
                        <a:pt x="1103725" y="892107"/>
                        <a:pt x="1101939" y="891809"/>
                        <a:pt x="1100213" y="891154"/>
                      </a:cubicBezTo>
                      <a:cubicBezTo>
                        <a:pt x="1092355" y="888237"/>
                        <a:pt x="1088307" y="879547"/>
                        <a:pt x="1091224" y="871630"/>
                      </a:cubicBezTo>
                      <a:cubicBezTo>
                        <a:pt x="1185930" y="614896"/>
                        <a:pt x="1099082" y="320541"/>
                        <a:pt x="879968" y="155893"/>
                      </a:cubicBezTo>
                      <a:cubicBezTo>
                        <a:pt x="615019" y="-43398"/>
                        <a:pt x="240246" y="-1135"/>
                        <a:pt x="26846" y="252146"/>
                      </a:cubicBezTo>
                      <a:cubicBezTo>
                        <a:pt x="23989" y="255539"/>
                        <a:pt x="19703" y="257563"/>
                        <a:pt x="15239" y="257563"/>
                      </a:cubicBezTo>
                      <a:cubicBezTo>
                        <a:pt x="6845" y="257563"/>
                        <a:pt x="0" y="250777"/>
                        <a:pt x="0" y="242384"/>
                      </a:cubicBezTo>
                      <a:cubicBezTo>
                        <a:pt x="0" y="238158"/>
                        <a:pt x="1726" y="234408"/>
                        <a:pt x="4464" y="231610"/>
                      </a:cubicBezTo>
                      <a:cubicBezTo>
                        <a:pt x="228400" y="-33101"/>
                        <a:pt x="620733" y="-77090"/>
                        <a:pt x="898242" y="131666"/>
                      </a:cubicBezTo>
                      <a:cubicBezTo>
                        <a:pt x="1127952" y="304350"/>
                        <a:pt x="1219026" y="612991"/>
                        <a:pt x="1119737" y="882225"/>
                      </a:cubicBezTo>
                      <a:cubicBezTo>
                        <a:pt x="1117475" y="888357"/>
                        <a:pt x="1111701" y="892166"/>
                        <a:pt x="1105510" y="892166"/>
                      </a:cubicBezTo>
                      <a:close/>
                    </a:path>
                  </a:pathLst>
                </a:custGeom>
                <a:solidFill>
                  <a:schemeClr val="bg1"/>
                </a:solidFill>
                <a:ln w="0"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E582ECB2-E3F1-E02A-E275-315834B98117}"/>
                    </a:ext>
                  </a:extLst>
                </p:cNvPr>
                <p:cNvSpPr/>
                <p:nvPr/>
              </p:nvSpPr>
              <p:spPr>
                <a:xfrm>
                  <a:off x="10041852" y="4630869"/>
                  <a:ext cx="103109" cy="455646"/>
                </a:xfrm>
                <a:custGeom>
                  <a:avLst/>
                  <a:gdLst>
                    <a:gd name="connsiteX0" fmla="*/ 28216 w 103109"/>
                    <a:gd name="connsiteY0" fmla="*/ 455647 h 455646"/>
                    <a:gd name="connsiteX1" fmla="*/ 13334 w 103109"/>
                    <a:gd name="connsiteY1" fmla="*/ 443503 h 455646"/>
                    <a:gd name="connsiteX2" fmla="*/ 74526 w 103109"/>
                    <a:gd name="connsiteY2" fmla="*/ 8133 h 455646"/>
                    <a:gd name="connsiteX3" fmla="*/ 95003 w 103109"/>
                    <a:gd name="connsiteY3" fmla="*/ 1763 h 455646"/>
                    <a:gd name="connsiteX4" fmla="*/ 101373 w 103109"/>
                    <a:gd name="connsiteY4" fmla="*/ 22240 h 455646"/>
                    <a:gd name="connsiteX5" fmla="*/ 43097 w 103109"/>
                    <a:gd name="connsiteY5" fmla="*/ 437372 h 455646"/>
                    <a:gd name="connsiteX6" fmla="*/ 31251 w 103109"/>
                    <a:gd name="connsiteY6" fmla="*/ 455289 h 455646"/>
                    <a:gd name="connsiteX7" fmla="*/ 28216 w 103109"/>
                    <a:gd name="connsiteY7" fmla="*/ 455587 h 45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109" h="455646">
                      <a:moveTo>
                        <a:pt x="28216" y="455647"/>
                      </a:moveTo>
                      <a:cubicBezTo>
                        <a:pt x="21132" y="455647"/>
                        <a:pt x="14822" y="450706"/>
                        <a:pt x="13334" y="443503"/>
                      </a:cubicBezTo>
                      <a:cubicBezTo>
                        <a:pt x="-16964" y="295463"/>
                        <a:pt x="4762" y="140815"/>
                        <a:pt x="74526" y="8133"/>
                      </a:cubicBezTo>
                      <a:cubicBezTo>
                        <a:pt x="78396" y="692"/>
                        <a:pt x="87622" y="-2165"/>
                        <a:pt x="95003" y="1763"/>
                      </a:cubicBezTo>
                      <a:cubicBezTo>
                        <a:pt x="102444" y="5692"/>
                        <a:pt x="105242" y="14859"/>
                        <a:pt x="101373" y="22240"/>
                      </a:cubicBezTo>
                      <a:cubicBezTo>
                        <a:pt x="34882" y="148732"/>
                        <a:pt x="14167" y="296177"/>
                        <a:pt x="43097" y="437372"/>
                      </a:cubicBezTo>
                      <a:cubicBezTo>
                        <a:pt x="44764" y="445587"/>
                        <a:pt x="39466" y="453623"/>
                        <a:pt x="31251" y="455289"/>
                      </a:cubicBezTo>
                      <a:cubicBezTo>
                        <a:pt x="30239" y="455468"/>
                        <a:pt x="29168" y="455587"/>
                        <a:pt x="28216" y="455587"/>
                      </a:cubicBezTo>
                      <a:close/>
                    </a:path>
                  </a:pathLst>
                </a:custGeom>
                <a:solidFill>
                  <a:schemeClr val="bg1"/>
                </a:solidFill>
                <a:ln w="0" cap="flat">
                  <a:noFill/>
                  <a:prstDash val="solid"/>
                  <a:miter/>
                </a:ln>
              </p:spPr>
              <p:txBody>
                <a:bodyPr rtlCol="0" anchor="ctr"/>
                <a:lstStyle/>
                <a:p>
                  <a:endParaRPr lang="en-US"/>
                </a:p>
              </p:txBody>
            </p:sp>
          </p:grpSp>
          <p:sp>
            <p:nvSpPr>
              <p:cNvPr id="286" name="Freeform: Shape 285">
                <a:extLst>
                  <a:ext uri="{FF2B5EF4-FFF2-40B4-BE49-F238E27FC236}">
                    <a16:creationId xmlns:a16="http://schemas.microsoft.com/office/drawing/2014/main" id="{90DBAA48-B840-94EA-B1CC-CD01995C1448}"/>
                  </a:ext>
                </a:extLst>
              </p:cNvPr>
              <p:cNvSpPr/>
              <p:nvPr/>
            </p:nvSpPr>
            <p:spPr>
              <a:xfrm>
                <a:off x="10281740" y="4611500"/>
                <a:ext cx="831186" cy="661925"/>
              </a:xfrm>
              <a:custGeom>
                <a:avLst/>
                <a:gdLst>
                  <a:gd name="connsiteX0" fmla="*/ 309414 w 831186"/>
                  <a:gd name="connsiteY0" fmla="*/ 661925 h 661925"/>
                  <a:gd name="connsiteX1" fmla="*/ 229293 w 831186"/>
                  <a:gd name="connsiteY1" fmla="*/ 628829 h 661925"/>
                  <a:gd name="connsiteX2" fmla="*/ 33156 w 831186"/>
                  <a:gd name="connsiteY2" fmla="*/ 432573 h 661925"/>
                  <a:gd name="connsiteX3" fmla="*/ 0 w 831186"/>
                  <a:gd name="connsiteY3" fmla="*/ 352630 h 661925"/>
                  <a:gd name="connsiteX4" fmla="*/ 33156 w 831186"/>
                  <a:gd name="connsiteY4" fmla="*/ 272449 h 661925"/>
                  <a:gd name="connsiteX5" fmla="*/ 59883 w 831186"/>
                  <a:gd name="connsiteY5" fmla="*/ 245603 h 661925"/>
                  <a:gd name="connsiteX6" fmla="*/ 220066 w 831186"/>
                  <a:gd name="connsiteY6" fmla="*/ 245603 h 661925"/>
                  <a:gd name="connsiteX7" fmla="*/ 309355 w 831186"/>
                  <a:gd name="connsiteY7" fmla="*/ 334891 h 661925"/>
                  <a:gd name="connsiteX8" fmla="*/ 611090 w 831186"/>
                  <a:gd name="connsiteY8" fmla="*/ 33156 h 661925"/>
                  <a:gd name="connsiteX9" fmla="*/ 691152 w 831186"/>
                  <a:gd name="connsiteY9" fmla="*/ 0 h 661925"/>
                  <a:gd name="connsiteX10" fmla="*/ 771274 w 831186"/>
                  <a:gd name="connsiteY10" fmla="*/ 33156 h 661925"/>
                  <a:gd name="connsiteX11" fmla="*/ 798060 w 831186"/>
                  <a:gd name="connsiteY11" fmla="*/ 60061 h 661925"/>
                  <a:gd name="connsiteX12" fmla="*/ 798060 w 831186"/>
                  <a:gd name="connsiteY12" fmla="*/ 220245 h 661925"/>
                  <a:gd name="connsiteX13" fmla="*/ 636270 w 831186"/>
                  <a:gd name="connsiteY13" fmla="*/ 382036 h 661925"/>
                  <a:gd name="connsiteX14" fmla="*/ 614781 w 831186"/>
                  <a:gd name="connsiteY14" fmla="*/ 382036 h 661925"/>
                  <a:gd name="connsiteX15" fmla="*/ 614781 w 831186"/>
                  <a:gd name="connsiteY15" fmla="*/ 360547 h 661925"/>
                  <a:gd name="connsiteX16" fmla="*/ 776572 w 831186"/>
                  <a:gd name="connsiteY16" fmla="*/ 198756 h 661925"/>
                  <a:gd name="connsiteX17" fmla="*/ 776572 w 831186"/>
                  <a:gd name="connsiteY17" fmla="*/ 81491 h 661925"/>
                  <a:gd name="connsiteX18" fmla="*/ 749785 w 831186"/>
                  <a:gd name="connsiteY18" fmla="*/ 54585 h 661925"/>
                  <a:gd name="connsiteX19" fmla="*/ 691152 w 831186"/>
                  <a:gd name="connsiteY19" fmla="*/ 30299 h 661925"/>
                  <a:gd name="connsiteX20" fmla="*/ 632520 w 831186"/>
                  <a:gd name="connsiteY20" fmla="*/ 54585 h 661925"/>
                  <a:gd name="connsiteX21" fmla="*/ 320010 w 831186"/>
                  <a:gd name="connsiteY21" fmla="*/ 367095 h 661925"/>
                  <a:gd name="connsiteX22" fmla="*/ 298521 w 831186"/>
                  <a:gd name="connsiteY22" fmla="*/ 367095 h 661925"/>
                  <a:gd name="connsiteX23" fmla="*/ 198518 w 831186"/>
                  <a:gd name="connsiteY23" fmla="*/ 267092 h 661925"/>
                  <a:gd name="connsiteX24" fmla="*/ 139885 w 831186"/>
                  <a:gd name="connsiteY24" fmla="*/ 242805 h 661925"/>
                  <a:gd name="connsiteX25" fmla="*/ 81252 w 831186"/>
                  <a:gd name="connsiteY25" fmla="*/ 267092 h 661925"/>
                  <a:gd name="connsiteX26" fmla="*/ 54525 w 831186"/>
                  <a:gd name="connsiteY26" fmla="*/ 293938 h 661925"/>
                  <a:gd name="connsiteX27" fmla="*/ 30239 w 831186"/>
                  <a:gd name="connsiteY27" fmla="*/ 352630 h 661925"/>
                  <a:gd name="connsiteX28" fmla="*/ 54525 w 831186"/>
                  <a:gd name="connsiteY28" fmla="*/ 411084 h 661925"/>
                  <a:gd name="connsiteX29" fmla="*/ 250663 w 831186"/>
                  <a:gd name="connsiteY29" fmla="*/ 607340 h 661925"/>
                  <a:gd name="connsiteX30" fmla="*/ 367928 w 831186"/>
                  <a:gd name="connsiteY30" fmla="*/ 607340 h 661925"/>
                  <a:gd name="connsiteX31" fmla="*/ 409715 w 831186"/>
                  <a:gd name="connsiteY31" fmla="*/ 565553 h 661925"/>
                  <a:gd name="connsiteX32" fmla="*/ 431204 w 831186"/>
                  <a:gd name="connsiteY32" fmla="*/ 565553 h 661925"/>
                  <a:gd name="connsiteX33" fmla="*/ 431204 w 831186"/>
                  <a:gd name="connsiteY33" fmla="*/ 587042 h 661925"/>
                  <a:gd name="connsiteX34" fmla="*/ 389417 w 831186"/>
                  <a:gd name="connsiteY34" fmla="*/ 628829 h 661925"/>
                  <a:gd name="connsiteX35" fmla="*/ 309295 w 831186"/>
                  <a:gd name="connsiteY35" fmla="*/ 661925 h 6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1186" h="661925">
                    <a:moveTo>
                      <a:pt x="309414" y="661925"/>
                    </a:moveTo>
                    <a:cubicBezTo>
                      <a:pt x="280425" y="661925"/>
                      <a:pt x="251377" y="650913"/>
                      <a:pt x="229293" y="628829"/>
                    </a:cubicBezTo>
                    <a:lnTo>
                      <a:pt x="33156" y="432573"/>
                    </a:lnTo>
                    <a:cubicBezTo>
                      <a:pt x="11786" y="411263"/>
                      <a:pt x="0" y="382869"/>
                      <a:pt x="0" y="352630"/>
                    </a:cubicBezTo>
                    <a:cubicBezTo>
                      <a:pt x="0" y="322331"/>
                      <a:pt x="11786" y="293878"/>
                      <a:pt x="33156" y="272449"/>
                    </a:cubicBezTo>
                    <a:lnTo>
                      <a:pt x="59883" y="245603"/>
                    </a:lnTo>
                    <a:cubicBezTo>
                      <a:pt x="104051" y="201375"/>
                      <a:pt x="175958" y="201435"/>
                      <a:pt x="220066" y="245603"/>
                    </a:cubicBezTo>
                    <a:lnTo>
                      <a:pt x="309355" y="334891"/>
                    </a:lnTo>
                    <a:lnTo>
                      <a:pt x="611090" y="33156"/>
                    </a:lnTo>
                    <a:cubicBezTo>
                      <a:pt x="632460" y="11786"/>
                      <a:pt x="660913" y="0"/>
                      <a:pt x="691152" y="0"/>
                    </a:cubicBezTo>
                    <a:cubicBezTo>
                      <a:pt x="721391" y="0"/>
                      <a:pt x="749845" y="11786"/>
                      <a:pt x="771274" y="33156"/>
                    </a:cubicBezTo>
                    <a:lnTo>
                      <a:pt x="798060" y="60061"/>
                    </a:lnTo>
                    <a:cubicBezTo>
                      <a:pt x="842228" y="104170"/>
                      <a:pt x="842228" y="176077"/>
                      <a:pt x="798060" y="220245"/>
                    </a:cubicBezTo>
                    <a:lnTo>
                      <a:pt x="636270" y="382036"/>
                    </a:lnTo>
                    <a:cubicBezTo>
                      <a:pt x="630317" y="387988"/>
                      <a:pt x="620734" y="387988"/>
                      <a:pt x="614781" y="382036"/>
                    </a:cubicBezTo>
                    <a:cubicBezTo>
                      <a:pt x="608828" y="376083"/>
                      <a:pt x="608828" y="366499"/>
                      <a:pt x="614781" y="360547"/>
                    </a:cubicBezTo>
                    <a:lnTo>
                      <a:pt x="776572" y="198756"/>
                    </a:lnTo>
                    <a:cubicBezTo>
                      <a:pt x="808894" y="166434"/>
                      <a:pt x="808894" y="113813"/>
                      <a:pt x="776572" y="81491"/>
                    </a:cubicBezTo>
                    <a:lnTo>
                      <a:pt x="749785" y="54585"/>
                    </a:lnTo>
                    <a:cubicBezTo>
                      <a:pt x="734130" y="38930"/>
                      <a:pt x="713355" y="30299"/>
                      <a:pt x="691152" y="30299"/>
                    </a:cubicBezTo>
                    <a:cubicBezTo>
                      <a:pt x="668949" y="30299"/>
                      <a:pt x="648175" y="38930"/>
                      <a:pt x="632520" y="54585"/>
                    </a:cubicBezTo>
                    <a:lnTo>
                      <a:pt x="320010" y="367095"/>
                    </a:lnTo>
                    <a:cubicBezTo>
                      <a:pt x="314057" y="373047"/>
                      <a:pt x="304474" y="373047"/>
                      <a:pt x="298521" y="367095"/>
                    </a:cubicBezTo>
                    <a:lnTo>
                      <a:pt x="198518" y="267092"/>
                    </a:lnTo>
                    <a:cubicBezTo>
                      <a:pt x="182863" y="251436"/>
                      <a:pt x="162029" y="242805"/>
                      <a:pt x="139885" y="242805"/>
                    </a:cubicBezTo>
                    <a:cubicBezTo>
                      <a:pt x="117742" y="242805"/>
                      <a:pt x="96908" y="251436"/>
                      <a:pt x="81252" y="267092"/>
                    </a:cubicBezTo>
                    <a:lnTo>
                      <a:pt x="54525" y="293938"/>
                    </a:lnTo>
                    <a:cubicBezTo>
                      <a:pt x="38811" y="309652"/>
                      <a:pt x="30239" y="330486"/>
                      <a:pt x="30239" y="352630"/>
                    </a:cubicBezTo>
                    <a:cubicBezTo>
                      <a:pt x="30239" y="374714"/>
                      <a:pt x="38870" y="395488"/>
                      <a:pt x="54525" y="411084"/>
                    </a:cubicBezTo>
                    <a:lnTo>
                      <a:pt x="250663" y="607340"/>
                    </a:lnTo>
                    <a:cubicBezTo>
                      <a:pt x="282985" y="639663"/>
                      <a:pt x="335606" y="639663"/>
                      <a:pt x="367928" y="607340"/>
                    </a:cubicBezTo>
                    <a:lnTo>
                      <a:pt x="409715" y="565553"/>
                    </a:lnTo>
                    <a:cubicBezTo>
                      <a:pt x="415668" y="559601"/>
                      <a:pt x="425251" y="559601"/>
                      <a:pt x="431204" y="565553"/>
                    </a:cubicBezTo>
                    <a:cubicBezTo>
                      <a:pt x="437156" y="571506"/>
                      <a:pt x="437156" y="581089"/>
                      <a:pt x="431204" y="587042"/>
                    </a:cubicBezTo>
                    <a:lnTo>
                      <a:pt x="389417" y="628829"/>
                    </a:lnTo>
                    <a:cubicBezTo>
                      <a:pt x="367333" y="650913"/>
                      <a:pt x="338344" y="661925"/>
                      <a:pt x="309295" y="661925"/>
                    </a:cubicBezTo>
                    <a:close/>
                  </a:path>
                </a:pathLst>
              </a:custGeom>
              <a:solidFill>
                <a:schemeClr val="bg1"/>
              </a:solidFill>
              <a:ln w="0" cap="flat">
                <a:noFill/>
                <a:prstDash val="solid"/>
                <a:miter/>
              </a:ln>
            </p:spPr>
            <p:txBody>
              <a:bodyPr rtlCol="0" anchor="ctr"/>
              <a:lstStyle/>
              <a:p>
                <a:endParaRPr lang="en-US"/>
              </a:p>
            </p:txBody>
          </p:sp>
        </p:grpSp>
        <p:sp>
          <p:nvSpPr>
            <p:cNvPr id="284" name="Freeform: Shape 283">
              <a:extLst>
                <a:ext uri="{FF2B5EF4-FFF2-40B4-BE49-F238E27FC236}">
                  <a16:creationId xmlns:a16="http://schemas.microsoft.com/office/drawing/2014/main" id="{28BD67A9-2447-2D4E-5335-73D4FD311EC2}"/>
                </a:ext>
              </a:extLst>
            </p:cNvPr>
            <p:cNvSpPr/>
            <p:nvPr/>
          </p:nvSpPr>
          <p:spPr>
            <a:xfrm>
              <a:off x="10726064" y="5059731"/>
              <a:ext cx="695008" cy="742639"/>
            </a:xfrm>
            <a:custGeom>
              <a:avLst/>
              <a:gdLst>
                <a:gd name="connsiteX0" fmla="*/ 449276 w 695008"/>
                <a:gd name="connsiteY0" fmla="*/ 742580 h 742639"/>
                <a:gd name="connsiteX1" fmla="*/ 334153 w 695008"/>
                <a:gd name="connsiteY1" fmla="*/ 713889 h 742639"/>
                <a:gd name="connsiteX2" fmla="*/ 327784 w 695008"/>
                <a:gd name="connsiteY2" fmla="*/ 711627 h 742639"/>
                <a:gd name="connsiteX3" fmla="*/ 35156 w 695008"/>
                <a:gd name="connsiteY3" fmla="*/ 526562 h 742639"/>
                <a:gd name="connsiteX4" fmla="*/ 9679 w 695008"/>
                <a:gd name="connsiteY4" fmla="*/ 429058 h 742639"/>
                <a:gd name="connsiteX5" fmla="*/ 53192 w 695008"/>
                <a:gd name="connsiteY5" fmla="*/ 395843 h 742639"/>
                <a:gd name="connsiteX6" fmla="*/ 107479 w 695008"/>
                <a:gd name="connsiteY6" fmla="*/ 403105 h 742639"/>
                <a:gd name="connsiteX7" fmla="*/ 202185 w 695008"/>
                <a:gd name="connsiteY7" fmla="*/ 458107 h 742639"/>
                <a:gd name="connsiteX8" fmla="*/ 58311 w 695008"/>
                <a:gd name="connsiteY8" fmla="*/ 99286 h 742639"/>
                <a:gd name="connsiteX9" fmla="*/ 58966 w 695008"/>
                <a:gd name="connsiteY9" fmla="*/ 43928 h 742639"/>
                <a:gd name="connsiteX10" fmla="*/ 98551 w 695008"/>
                <a:gd name="connsiteY10" fmla="*/ 5236 h 742639"/>
                <a:gd name="connsiteX11" fmla="*/ 153909 w 695008"/>
                <a:gd name="connsiteY11" fmla="*/ 5891 h 742639"/>
                <a:gd name="connsiteX12" fmla="*/ 192601 w 695008"/>
                <a:gd name="connsiteY12" fmla="*/ 45475 h 742639"/>
                <a:gd name="connsiteX13" fmla="*/ 270282 w 695008"/>
                <a:gd name="connsiteY13" fmla="*/ 239291 h 742639"/>
                <a:gd name="connsiteX14" fmla="*/ 490705 w 695008"/>
                <a:gd name="connsiteY14" fmla="*/ 185301 h 742639"/>
                <a:gd name="connsiteX15" fmla="*/ 617852 w 695008"/>
                <a:gd name="connsiteY15" fmla="*/ 252208 h 742639"/>
                <a:gd name="connsiteX16" fmla="*/ 676664 w 695008"/>
                <a:gd name="connsiteY16" fmla="*/ 398939 h 742639"/>
                <a:gd name="connsiteX17" fmla="*/ 543743 w 695008"/>
                <a:gd name="connsiteY17" fmla="*/ 723770 h 742639"/>
                <a:gd name="connsiteX18" fmla="*/ 449216 w 695008"/>
                <a:gd name="connsiteY18" fmla="*/ 742640 h 742639"/>
                <a:gd name="connsiteX19" fmla="*/ 339213 w 695008"/>
                <a:gd name="connsiteY19" fmla="*/ 682935 h 742639"/>
                <a:gd name="connsiteX20" fmla="*/ 343856 w 695008"/>
                <a:gd name="connsiteY20" fmla="*/ 684602 h 742639"/>
                <a:gd name="connsiteX21" fmla="*/ 532254 w 695008"/>
                <a:gd name="connsiteY21" fmla="*/ 695614 h 742639"/>
                <a:gd name="connsiteX22" fmla="*/ 648568 w 695008"/>
                <a:gd name="connsiteY22" fmla="*/ 410129 h 742639"/>
                <a:gd name="connsiteX23" fmla="*/ 589756 w 695008"/>
                <a:gd name="connsiteY23" fmla="*/ 263399 h 742639"/>
                <a:gd name="connsiteX24" fmla="*/ 497670 w 695008"/>
                <a:gd name="connsiteY24" fmla="*/ 214766 h 742639"/>
                <a:gd name="connsiteX25" fmla="*/ 264746 w 695008"/>
                <a:gd name="connsiteY25" fmla="*/ 271851 h 742639"/>
                <a:gd name="connsiteX26" fmla="*/ 247067 w 695008"/>
                <a:gd name="connsiteY26" fmla="*/ 262744 h 742639"/>
                <a:gd name="connsiteX27" fmla="*/ 164445 w 695008"/>
                <a:gd name="connsiteY27" fmla="*/ 56726 h 742639"/>
                <a:gd name="connsiteX28" fmla="*/ 142004 w 695008"/>
                <a:gd name="connsiteY28" fmla="*/ 33749 h 742639"/>
                <a:gd name="connsiteX29" fmla="*/ 109920 w 695008"/>
                <a:gd name="connsiteY29" fmla="*/ 33391 h 742639"/>
                <a:gd name="connsiteX30" fmla="*/ 86943 w 695008"/>
                <a:gd name="connsiteY30" fmla="*/ 55833 h 742639"/>
                <a:gd name="connsiteX31" fmla="*/ 86586 w 695008"/>
                <a:gd name="connsiteY31" fmla="*/ 87976 h 742639"/>
                <a:gd name="connsiteX32" fmla="*/ 246829 w 695008"/>
                <a:gd name="connsiteY32" fmla="*/ 487691 h 742639"/>
                <a:gd name="connsiteX33" fmla="*/ 242662 w 695008"/>
                <a:gd name="connsiteY33" fmla="*/ 504835 h 742639"/>
                <a:gd name="connsiteX34" fmla="*/ 225102 w 695008"/>
                <a:gd name="connsiteY34" fmla="*/ 506501 h 742639"/>
                <a:gd name="connsiteX35" fmla="*/ 92300 w 695008"/>
                <a:gd name="connsiteY35" fmla="*/ 429416 h 742639"/>
                <a:gd name="connsiteX36" fmla="*/ 61049 w 695008"/>
                <a:gd name="connsiteY36" fmla="*/ 425249 h 742639"/>
                <a:gd name="connsiteX37" fmla="*/ 35989 w 695008"/>
                <a:gd name="connsiteY37" fmla="*/ 444416 h 742639"/>
                <a:gd name="connsiteX38" fmla="*/ 31822 w 695008"/>
                <a:gd name="connsiteY38" fmla="*/ 475667 h 742639"/>
                <a:gd name="connsiteX39" fmla="*/ 50990 w 695008"/>
                <a:gd name="connsiteY39" fmla="*/ 500727 h 742639"/>
                <a:gd name="connsiteX40" fmla="*/ 339272 w 695008"/>
                <a:gd name="connsiteY40" fmla="*/ 683054 h 742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95008" h="742639">
                  <a:moveTo>
                    <a:pt x="449276" y="742580"/>
                  </a:moveTo>
                  <a:cubicBezTo>
                    <a:pt x="409691" y="742580"/>
                    <a:pt x="370226" y="732937"/>
                    <a:pt x="334153" y="713889"/>
                  </a:cubicBezTo>
                  <a:cubicBezTo>
                    <a:pt x="331891" y="713651"/>
                    <a:pt x="329748" y="712877"/>
                    <a:pt x="327784" y="711627"/>
                  </a:cubicBezTo>
                  <a:lnTo>
                    <a:pt x="35156" y="526562"/>
                  </a:lnTo>
                  <a:cubicBezTo>
                    <a:pt x="1524" y="507037"/>
                    <a:pt x="-10143" y="463167"/>
                    <a:pt x="9679" y="429058"/>
                  </a:cubicBezTo>
                  <a:cubicBezTo>
                    <a:pt x="19262" y="412510"/>
                    <a:pt x="34739" y="400724"/>
                    <a:pt x="53192" y="395843"/>
                  </a:cubicBezTo>
                  <a:cubicBezTo>
                    <a:pt x="71645" y="390962"/>
                    <a:pt x="90931" y="393522"/>
                    <a:pt x="107479" y="403105"/>
                  </a:cubicBezTo>
                  <a:lnTo>
                    <a:pt x="202185" y="458107"/>
                  </a:lnTo>
                  <a:lnTo>
                    <a:pt x="58311" y="99286"/>
                  </a:lnTo>
                  <a:cubicBezTo>
                    <a:pt x="51109" y="81369"/>
                    <a:pt x="51347" y="61666"/>
                    <a:pt x="58966" y="43928"/>
                  </a:cubicBezTo>
                  <a:cubicBezTo>
                    <a:pt x="66585" y="26189"/>
                    <a:pt x="80633" y="12438"/>
                    <a:pt x="98551" y="5236"/>
                  </a:cubicBezTo>
                  <a:cubicBezTo>
                    <a:pt x="116468" y="-1967"/>
                    <a:pt x="136111" y="-1729"/>
                    <a:pt x="153909" y="5891"/>
                  </a:cubicBezTo>
                  <a:cubicBezTo>
                    <a:pt x="171648" y="13510"/>
                    <a:pt x="185398" y="27558"/>
                    <a:pt x="192601" y="45475"/>
                  </a:cubicBezTo>
                  <a:lnTo>
                    <a:pt x="270282" y="239291"/>
                  </a:lnTo>
                  <a:lnTo>
                    <a:pt x="490705" y="185301"/>
                  </a:lnTo>
                  <a:cubicBezTo>
                    <a:pt x="544219" y="173515"/>
                    <a:pt x="597554" y="201671"/>
                    <a:pt x="617852" y="252208"/>
                  </a:cubicBezTo>
                  <a:lnTo>
                    <a:pt x="676664" y="398939"/>
                  </a:lnTo>
                  <a:cubicBezTo>
                    <a:pt x="727856" y="526562"/>
                    <a:pt x="668211" y="672280"/>
                    <a:pt x="543743" y="723770"/>
                  </a:cubicBezTo>
                  <a:cubicBezTo>
                    <a:pt x="513206" y="736389"/>
                    <a:pt x="481181" y="742640"/>
                    <a:pt x="449216" y="742640"/>
                  </a:cubicBezTo>
                  <a:close/>
                  <a:moveTo>
                    <a:pt x="339213" y="682935"/>
                  </a:moveTo>
                  <a:cubicBezTo>
                    <a:pt x="340820" y="683233"/>
                    <a:pt x="342368" y="683769"/>
                    <a:pt x="343856" y="684602"/>
                  </a:cubicBezTo>
                  <a:cubicBezTo>
                    <a:pt x="402072" y="717044"/>
                    <a:pt x="470705" y="721032"/>
                    <a:pt x="532254" y="695614"/>
                  </a:cubicBezTo>
                  <a:cubicBezTo>
                    <a:pt x="641424" y="650434"/>
                    <a:pt x="693569" y="522395"/>
                    <a:pt x="648568" y="410129"/>
                  </a:cubicBezTo>
                  <a:lnTo>
                    <a:pt x="589756" y="263399"/>
                  </a:lnTo>
                  <a:cubicBezTo>
                    <a:pt x="575053" y="226671"/>
                    <a:pt x="536362" y="206194"/>
                    <a:pt x="497670" y="214766"/>
                  </a:cubicBezTo>
                  <a:lnTo>
                    <a:pt x="264746" y="271851"/>
                  </a:lnTo>
                  <a:cubicBezTo>
                    <a:pt x="257484" y="273697"/>
                    <a:pt x="249865" y="269768"/>
                    <a:pt x="247067" y="262744"/>
                  </a:cubicBezTo>
                  <a:lnTo>
                    <a:pt x="164445" y="56726"/>
                  </a:lnTo>
                  <a:cubicBezTo>
                    <a:pt x="160279" y="46309"/>
                    <a:pt x="152302" y="38154"/>
                    <a:pt x="142004" y="33749"/>
                  </a:cubicBezTo>
                  <a:cubicBezTo>
                    <a:pt x="131706" y="29344"/>
                    <a:pt x="120277" y="29225"/>
                    <a:pt x="109920" y="33391"/>
                  </a:cubicBezTo>
                  <a:cubicBezTo>
                    <a:pt x="99503" y="37558"/>
                    <a:pt x="91348" y="45535"/>
                    <a:pt x="86943" y="55833"/>
                  </a:cubicBezTo>
                  <a:cubicBezTo>
                    <a:pt x="82538" y="66131"/>
                    <a:pt x="82419" y="77559"/>
                    <a:pt x="86586" y="87976"/>
                  </a:cubicBezTo>
                  <a:lnTo>
                    <a:pt x="246829" y="487691"/>
                  </a:lnTo>
                  <a:cubicBezTo>
                    <a:pt x="249210" y="493703"/>
                    <a:pt x="247543" y="500608"/>
                    <a:pt x="242662" y="504835"/>
                  </a:cubicBezTo>
                  <a:cubicBezTo>
                    <a:pt x="237781" y="509061"/>
                    <a:pt x="230698" y="509775"/>
                    <a:pt x="225102" y="506501"/>
                  </a:cubicBezTo>
                  <a:lnTo>
                    <a:pt x="92300" y="429416"/>
                  </a:lnTo>
                  <a:cubicBezTo>
                    <a:pt x="82776" y="423880"/>
                    <a:pt x="71645" y="422451"/>
                    <a:pt x="61049" y="425249"/>
                  </a:cubicBezTo>
                  <a:cubicBezTo>
                    <a:pt x="50394" y="428047"/>
                    <a:pt x="41525" y="434892"/>
                    <a:pt x="35989" y="444416"/>
                  </a:cubicBezTo>
                  <a:cubicBezTo>
                    <a:pt x="30453" y="453940"/>
                    <a:pt x="28965" y="465012"/>
                    <a:pt x="31822" y="475667"/>
                  </a:cubicBezTo>
                  <a:cubicBezTo>
                    <a:pt x="34620" y="486322"/>
                    <a:pt x="41465" y="495191"/>
                    <a:pt x="50990" y="500727"/>
                  </a:cubicBezTo>
                  <a:lnTo>
                    <a:pt x="339272" y="683054"/>
                  </a:lnTo>
                  <a:close/>
                </a:path>
              </a:pathLst>
            </a:custGeom>
            <a:solidFill>
              <a:srgbClr val="77BC43"/>
            </a:solidFill>
            <a:ln w="0" cap="flat">
              <a:noFill/>
              <a:prstDash val="solid"/>
              <a:miter/>
            </a:ln>
          </p:spPr>
          <p:txBody>
            <a:bodyPr rtlCol="0" anchor="ctr"/>
            <a:lstStyle/>
            <a:p>
              <a:endParaRPr lang="en-US"/>
            </a:p>
          </p:txBody>
        </p:sp>
      </p:grpSp>
      <p:grpSp>
        <p:nvGrpSpPr>
          <p:cNvPr id="292" name="Group 291">
            <a:extLst>
              <a:ext uri="{FF2B5EF4-FFF2-40B4-BE49-F238E27FC236}">
                <a16:creationId xmlns:a16="http://schemas.microsoft.com/office/drawing/2014/main" id="{362DF23C-04CD-4B05-9B11-10C08456F756}"/>
              </a:ext>
            </a:extLst>
          </p:cNvPr>
          <p:cNvGrpSpPr/>
          <p:nvPr/>
        </p:nvGrpSpPr>
        <p:grpSpPr>
          <a:xfrm>
            <a:off x="7691808" y="4636507"/>
            <a:ext cx="1371600" cy="1249086"/>
            <a:chOff x="6244627" y="4364901"/>
            <a:chExt cx="1573867" cy="1519393"/>
          </a:xfrm>
        </p:grpSpPr>
        <p:grpSp>
          <p:nvGrpSpPr>
            <p:cNvPr id="293" name="Graphic 237">
              <a:extLst>
                <a:ext uri="{FF2B5EF4-FFF2-40B4-BE49-F238E27FC236}">
                  <a16:creationId xmlns:a16="http://schemas.microsoft.com/office/drawing/2014/main" id="{5A772F16-DB95-3D13-EB3D-562CC341FC71}"/>
                </a:ext>
              </a:extLst>
            </p:cNvPr>
            <p:cNvGrpSpPr/>
            <p:nvPr/>
          </p:nvGrpSpPr>
          <p:grpSpPr>
            <a:xfrm>
              <a:off x="6244627" y="5288765"/>
              <a:ext cx="1332705" cy="36174"/>
              <a:chOff x="6622081" y="5288765"/>
              <a:chExt cx="1332705" cy="36174"/>
            </a:xfrm>
            <a:solidFill>
              <a:srgbClr val="77BC43"/>
            </a:solidFill>
          </p:grpSpPr>
          <p:sp>
            <p:nvSpPr>
              <p:cNvPr id="303" name="Freeform: Shape 302">
                <a:extLst>
                  <a:ext uri="{FF2B5EF4-FFF2-40B4-BE49-F238E27FC236}">
                    <a16:creationId xmlns:a16="http://schemas.microsoft.com/office/drawing/2014/main" id="{12E30671-C185-255F-81C4-545E57E24BC4}"/>
                  </a:ext>
                </a:extLst>
              </p:cNvPr>
              <p:cNvSpPr/>
              <p:nvPr/>
            </p:nvSpPr>
            <p:spPr>
              <a:xfrm>
                <a:off x="6622081" y="5288765"/>
                <a:ext cx="1074448" cy="36174"/>
              </a:xfrm>
              <a:custGeom>
                <a:avLst/>
                <a:gdLst>
                  <a:gd name="connsiteX0" fmla="*/ 1056362 w 1074448"/>
                  <a:gd name="connsiteY0" fmla="*/ 36174 h 36174"/>
                  <a:gd name="connsiteX1" fmla="*/ 18087 w 1074448"/>
                  <a:gd name="connsiteY1" fmla="*/ 36174 h 36174"/>
                  <a:gd name="connsiteX2" fmla="*/ 0 w 1074448"/>
                  <a:gd name="connsiteY2" fmla="*/ 18087 h 36174"/>
                  <a:gd name="connsiteX3" fmla="*/ 18087 w 1074448"/>
                  <a:gd name="connsiteY3" fmla="*/ 0 h 36174"/>
                  <a:gd name="connsiteX4" fmla="*/ 1056362 w 1074448"/>
                  <a:gd name="connsiteY4" fmla="*/ 0 h 36174"/>
                  <a:gd name="connsiteX5" fmla="*/ 1074449 w 1074448"/>
                  <a:gd name="connsiteY5" fmla="*/ 18087 h 36174"/>
                  <a:gd name="connsiteX6" fmla="*/ 1056362 w 1074448"/>
                  <a:gd name="connsiteY6" fmla="*/ 36174 h 3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448" h="36174">
                    <a:moveTo>
                      <a:pt x="1056362" y="36174"/>
                    </a:moveTo>
                    <a:lnTo>
                      <a:pt x="18087" y="36174"/>
                    </a:lnTo>
                    <a:cubicBezTo>
                      <a:pt x="8086" y="36174"/>
                      <a:pt x="0" y="28088"/>
                      <a:pt x="0" y="18087"/>
                    </a:cubicBezTo>
                    <a:cubicBezTo>
                      <a:pt x="0" y="8086"/>
                      <a:pt x="8086" y="0"/>
                      <a:pt x="18087" y="0"/>
                    </a:cubicBezTo>
                    <a:lnTo>
                      <a:pt x="1056362" y="0"/>
                    </a:lnTo>
                    <a:cubicBezTo>
                      <a:pt x="1066363" y="0"/>
                      <a:pt x="1074449" y="8086"/>
                      <a:pt x="1074449" y="18087"/>
                    </a:cubicBezTo>
                    <a:cubicBezTo>
                      <a:pt x="1074449" y="28088"/>
                      <a:pt x="1066363" y="36174"/>
                      <a:pt x="1056362" y="36174"/>
                    </a:cubicBezTo>
                    <a:close/>
                  </a:path>
                </a:pathLst>
              </a:custGeom>
              <a:grpFill/>
              <a:ln w="0"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DCA27183-BF90-815A-6CF0-B1EF3FCB6449}"/>
                  </a:ext>
                </a:extLst>
              </p:cNvPr>
              <p:cNvSpPr/>
              <p:nvPr/>
            </p:nvSpPr>
            <p:spPr>
              <a:xfrm>
                <a:off x="7796328" y="5288765"/>
                <a:ext cx="158457" cy="36174"/>
              </a:xfrm>
              <a:custGeom>
                <a:avLst/>
                <a:gdLst>
                  <a:gd name="connsiteX0" fmla="*/ 140371 w 158457"/>
                  <a:gd name="connsiteY0" fmla="*/ 36174 h 36174"/>
                  <a:gd name="connsiteX1" fmla="*/ 18087 w 158457"/>
                  <a:gd name="connsiteY1" fmla="*/ 36174 h 36174"/>
                  <a:gd name="connsiteX2" fmla="*/ 0 w 158457"/>
                  <a:gd name="connsiteY2" fmla="*/ 18087 h 36174"/>
                  <a:gd name="connsiteX3" fmla="*/ 18087 w 158457"/>
                  <a:gd name="connsiteY3" fmla="*/ 0 h 36174"/>
                  <a:gd name="connsiteX4" fmla="*/ 140371 w 158457"/>
                  <a:gd name="connsiteY4" fmla="*/ 0 h 36174"/>
                  <a:gd name="connsiteX5" fmla="*/ 158458 w 158457"/>
                  <a:gd name="connsiteY5" fmla="*/ 18087 h 36174"/>
                  <a:gd name="connsiteX6" fmla="*/ 140371 w 158457"/>
                  <a:gd name="connsiteY6" fmla="*/ 36174 h 3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457" h="36174">
                    <a:moveTo>
                      <a:pt x="140371" y="36174"/>
                    </a:moveTo>
                    <a:lnTo>
                      <a:pt x="18087" y="36174"/>
                    </a:lnTo>
                    <a:cubicBezTo>
                      <a:pt x="8086" y="36174"/>
                      <a:pt x="0" y="28088"/>
                      <a:pt x="0" y="18087"/>
                    </a:cubicBezTo>
                    <a:cubicBezTo>
                      <a:pt x="0" y="8086"/>
                      <a:pt x="8086" y="0"/>
                      <a:pt x="18087" y="0"/>
                    </a:cubicBezTo>
                    <a:lnTo>
                      <a:pt x="140371" y="0"/>
                    </a:lnTo>
                    <a:cubicBezTo>
                      <a:pt x="150372" y="0"/>
                      <a:pt x="158458" y="8086"/>
                      <a:pt x="158458" y="18087"/>
                    </a:cubicBezTo>
                    <a:cubicBezTo>
                      <a:pt x="158458" y="28088"/>
                      <a:pt x="150372" y="36174"/>
                      <a:pt x="140371" y="36174"/>
                    </a:cubicBezTo>
                    <a:close/>
                  </a:path>
                </a:pathLst>
              </a:custGeom>
              <a:grpFill/>
              <a:ln w="0" cap="flat">
                <a:noFill/>
                <a:prstDash val="solid"/>
                <a:miter/>
              </a:ln>
            </p:spPr>
            <p:txBody>
              <a:bodyPr rtlCol="0" anchor="ctr"/>
              <a:lstStyle/>
              <a:p>
                <a:endParaRPr lang="en-US"/>
              </a:p>
            </p:txBody>
          </p:sp>
        </p:grpSp>
        <p:grpSp>
          <p:nvGrpSpPr>
            <p:cNvPr id="294" name="Group 293">
              <a:extLst>
                <a:ext uri="{FF2B5EF4-FFF2-40B4-BE49-F238E27FC236}">
                  <a16:creationId xmlns:a16="http://schemas.microsoft.com/office/drawing/2014/main" id="{52D89EA6-B4D9-4391-4534-C2B863038134}"/>
                </a:ext>
              </a:extLst>
            </p:cNvPr>
            <p:cNvGrpSpPr/>
            <p:nvPr/>
          </p:nvGrpSpPr>
          <p:grpSpPr>
            <a:xfrm>
              <a:off x="6244627" y="4364901"/>
              <a:ext cx="1573867" cy="1519393"/>
              <a:chOff x="6244627" y="4364901"/>
              <a:chExt cx="1573867" cy="1519393"/>
            </a:xfrm>
          </p:grpSpPr>
          <p:grpSp>
            <p:nvGrpSpPr>
              <p:cNvPr id="295" name="Graphic 237">
                <a:extLst>
                  <a:ext uri="{FF2B5EF4-FFF2-40B4-BE49-F238E27FC236}">
                    <a16:creationId xmlns:a16="http://schemas.microsoft.com/office/drawing/2014/main" id="{80178F27-1787-65A2-1A84-074AC69BB4FB}"/>
                  </a:ext>
                </a:extLst>
              </p:cNvPr>
              <p:cNvGrpSpPr/>
              <p:nvPr/>
            </p:nvGrpSpPr>
            <p:grpSpPr>
              <a:xfrm>
                <a:off x="6666873" y="5501171"/>
                <a:ext cx="729303" cy="383123"/>
                <a:chOff x="7044327" y="5501171"/>
                <a:chExt cx="729303" cy="383123"/>
              </a:xfrm>
              <a:solidFill>
                <a:schemeClr val="bg1"/>
              </a:solidFill>
            </p:grpSpPr>
            <p:sp>
              <p:nvSpPr>
                <p:cNvPr id="300" name="Freeform: Shape 299">
                  <a:extLst>
                    <a:ext uri="{FF2B5EF4-FFF2-40B4-BE49-F238E27FC236}">
                      <a16:creationId xmlns:a16="http://schemas.microsoft.com/office/drawing/2014/main" id="{A37BB1C7-3288-0837-AC73-46AFECDDD957}"/>
                    </a:ext>
                  </a:extLst>
                </p:cNvPr>
                <p:cNvSpPr/>
                <p:nvPr/>
              </p:nvSpPr>
              <p:spPr>
                <a:xfrm>
                  <a:off x="7044327" y="5848120"/>
                  <a:ext cx="729303" cy="36174"/>
                </a:xfrm>
                <a:custGeom>
                  <a:avLst/>
                  <a:gdLst>
                    <a:gd name="connsiteX0" fmla="*/ 711216 w 729303"/>
                    <a:gd name="connsiteY0" fmla="*/ 36174 h 36174"/>
                    <a:gd name="connsiteX1" fmla="*/ 18087 w 729303"/>
                    <a:gd name="connsiteY1" fmla="*/ 36174 h 36174"/>
                    <a:gd name="connsiteX2" fmla="*/ 0 w 729303"/>
                    <a:gd name="connsiteY2" fmla="*/ 18087 h 36174"/>
                    <a:gd name="connsiteX3" fmla="*/ 18087 w 729303"/>
                    <a:gd name="connsiteY3" fmla="*/ 0 h 36174"/>
                    <a:gd name="connsiteX4" fmla="*/ 711216 w 729303"/>
                    <a:gd name="connsiteY4" fmla="*/ 0 h 36174"/>
                    <a:gd name="connsiteX5" fmla="*/ 729303 w 729303"/>
                    <a:gd name="connsiteY5" fmla="*/ 18087 h 36174"/>
                    <a:gd name="connsiteX6" fmla="*/ 711216 w 729303"/>
                    <a:gd name="connsiteY6" fmla="*/ 36174 h 3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9303" h="36174">
                      <a:moveTo>
                        <a:pt x="711216" y="36174"/>
                      </a:moveTo>
                      <a:lnTo>
                        <a:pt x="18087" y="36174"/>
                      </a:lnTo>
                      <a:cubicBezTo>
                        <a:pt x="8086" y="36174"/>
                        <a:pt x="0" y="28088"/>
                        <a:pt x="0" y="18087"/>
                      </a:cubicBezTo>
                      <a:cubicBezTo>
                        <a:pt x="0" y="8086"/>
                        <a:pt x="8086" y="0"/>
                        <a:pt x="18087" y="0"/>
                      </a:cubicBezTo>
                      <a:lnTo>
                        <a:pt x="711216" y="0"/>
                      </a:lnTo>
                      <a:cubicBezTo>
                        <a:pt x="721217" y="0"/>
                        <a:pt x="729303" y="8086"/>
                        <a:pt x="729303" y="18087"/>
                      </a:cubicBezTo>
                      <a:cubicBezTo>
                        <a:pt x="729303" y="28088"/>
                        <a:pt x="721217" y="36174"/>
                        <a:pt x="711216" y="36174"/>
                      </a:cubicBezTo>
                      <a:close/>
                    </a:path>
                  </a:pathLst>
                </a:custGeom>
                <a:solidFill>
                  <a:schemeClr val="bg1"/>
                </a:solidFill>
                <a:ln w="0"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C4ABFE36-59AE-23AD-D651-7C0C644CEF3F}"/>
                    </a:ext>
                  </a:extLst>
                </p:cNvPr>
                <p:cNvSpPr/>
                <p:nvPr/>
              </p:nvSpPr>
              <p:spPr>
                <a:xfrm>
                  <a:off x="7098478" y="5501171"/>
                  <a:ext cx="160016" cy="383123"/>
                </a:xfrm>
                <a:custGeom>
                  <a:avLst/>
                  <a:gdLst>
                    <a:gd name="connsiteX0" fmla="*/ 18127 w 160016"/>
                    <a:gd name="connsiteY0" fmla="*/ 383123 h 383123"/>
                    <a:gd name="connsiteX1" fmla="*/ 3728 w 160016"/>
                    <a:gd name="connsiteY1" fmla="*/ 376030 h 383123"/>
                    <a:gd name="connsiteX2" fmla="*/ 7133 w 160016"/>
                    <a:gd name="connsiteY2" fmla="*/ 350708 h 383123"/>
                    <a:gd name="connsiteX3" fmla="*/ 123883 w 160016"/>
                    <a:gd name="connsiteY3" fmla="*/ 17053 h 383123"/>
                    <a:gd name="connsiteX4" fmla="*/ 142964 w 160016"/>
                    <a:gd name="connsiteY4" fmla="*/ 30 h 383123"/>
                    <a:gd name="connsiteX5" fmla="*/ 159987 w 160016"/>
                    <a:gd name="connsiteY5" fmla="*/ 19110 h 383123"/>
                    <a:gd name="connsiteX6" fmla="*/ 29121 w 160016"/>
                    <a:gd name="connsiteY6" fmla="*/ 379435 h 383123"/>
                    <a:gd name="connsiteX7" fmla="*/ 18127 w 160016"/>
                    <a:gd name="connsiteY7" fmla="*/ 383123 h 383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16" h="383123">
                      <a:moveTo>
                        <a:pt x="18127" y="383123"/>
                      </a:moveTo>
                      <a:cubicBezTo>
                        <a:pt x="12665" y="383123"/>
                        <a:pt x="7274" y="380712"/>
                        <a:pt x="3728" y="376030"/>
                      </a:cubicBezTo>
                      <a:cubicBezTo>
                        <a:pt x="-2372" y="368086"/>
                        <a:pt x="-812" y="356737"/>
                        <a:pt x="7133" y="350708"/>
                      </a:cubicBezTo>
                      <a:cubicBezTo>
                        <a:pt x="60046" y="310207"/>
                        <a:pt x="110832" y="241831"/>
                        <a:pt x="123883" y="17053"/>
                      </a:cubicBezTo>
                      <a:cubicBezTo>
                        <a:pt x="124451" y="7052"/>
                        <a:pt x="133175" y="-538"/>
                        <a:pt x="142964" y="30"/>
                      </a:cubicBezTo>
                      <a:cubicBezTo>
                        <a:pt x="152965" y="597"/>
                        <a:pt x="160554" y="9180"/>
                        <a:pt x="159987" y="19110"/>
                      </a:cubicBezTo>
                      <a:cubicBezTo>
                        <a:pt x="148780" y="212536"/>
                        <a:pt x="110832" y="316946"/>
                        <a:pt x="29121" y="379435"/>
                      </a:cubicBezTo>
                      <a:cubicBezTo>
                        <a:pt x="25858" y="381917"/>
                        <a:pt x="21957" y="383123"/>
                        <a:pt x="18127" y="383123"/>
                      </a:cubicBezTo>
                      <a:close/>
                    </a:path>
                  </a:pathLst>
                </a:custGeom>
                <a:solidFill>
                  <a:schemeClr val="bg1"/>
                </a:solidFill>
                <a:ln w="0"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6C61F19F-8E70-1CFE-6CA7-C13E3187F556}"/>
                    </a:ext>
                  </a:extLst>
                </p:cNvPr>
                <p:cNvSpPr/>
                <p:nvPr/>
              </p:nvSpPr>
              <p:spPr>
                <a:xfrm>
                  <a:off x="7572863" y="5626198"/>
                  <a:ext cx="146585" cy="258096"/>
                </a:xfrm>
                <a:custGeom>
                  <a:avLst/>
                  <a:gdLst>
                    <a:gd name="connsiteX0" fmla="*/ 128489 w 146585"/>
                    <a:gd name="connsiteY0" fmla="*/ 258096 h 258096"/>
                    <a:gd name="connsiteX1" fmla="*/ 117495 w 146585"/>
                    <a:gd name="connsiteY1" fmla="*/ 254408 h 258096"/>
                    <a:gd name="connsiteX2" fmla="*/ 248 w 146585"/>
                    <a:gd name="connsiteY2" fmla="*/ 21119 h 258096"/>
                    <a:gd name="connsiteX3" fmla="*/ 15072 w 146585"/>
                    <a:gd name="connsiteY3" fmla="*/ 265 h 258096"/>
                    <a:gd name="connsiteX4" fmla="*/ 35925 w 146585"/>
                    <a:gd name="connsiteY4" fmla="*/ 15090 h 258096"/>
                    <a:gd name="connsiteX5" fmla="*/ 139483 w 146585"/>
                    <a:gd name="connsiteY5" fmla="*/ 225610 h 258096"/>
                    <a:gd name="connsiteX6" fmla="*/ 142888 w 146585"/>
                    <a:gd name="connsiteY6" fmla="*/ 250932 h 258096"/>
                    <a:gd name="connsiteX7" fmla="*/ 128489 w 146585"/>
                    <a:gd name="connsiteY7" fmla="*/ 258025 h 25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85" h="258096">
                      <a:moveTo>
                        <a:pt x="128489" y="258096"/>
                      </a:moveTo>
                      <a:cubicBezTo>
                        <a:pt x="124659" y="258096"/>
                        <a:pt x="120829" y="256890"/>
                        <a:pt x="117495" y="254408"/>
                      </a:cubicBezTo>
                      <a:cubicBezTo>
                        <a:pt x="54793" y="206459"/>
                        <a:pt x="19683" y="136735"/>
                        <a:pt x="248" y="21119"/>
                      </a:cubicBezTo>
                      <a:cubicBezTo>
                        <a:pt x="-1384" y="11260"/>
                        <a:pt x="5213" y="1968"/>
                        <a:pt x="15072" y="265"/>
                      </a:cubicBezTo>
                      <a:cubicBezTo>
                        <a:pt x="24789" y="-1437"/>
                        <a:pt x="34223" y="5230"/>
                        <a:pt x="35925" y="15090"/>
                      </a:cubicBezTo>
                      <a:cubicBezTo>
                        <a:pt x="58268" y="147942"/>
                        <a:pt x="100826" y="196103"/>
                        <a:pt x="139483" y="225610"/>
                      </a:cubicBezTo>
                      <a:cubicBezTo>
                        <a:pt x="147428" y="231639"/>
                        <a:pt x="148917" y="243059"/>
                        <a:pt x="142888" y="250932"/>
                      </a:cubicBezTo>
                      <a:cubicBezTo>
                        <a:pt x="139342" y="255614"/>
                        <a:pt x="133951" y="258025"/>
                        <a:pt x="128489" y="258025"/>
                      </a:cubicBezTo>
                      <a:close/>
                    </a:path>
                  </a:pathLst>
                </a:custGeom>
                <a:solidFill>
                  <a:schemeClr val="bg1"/>
                </a:solidFill>
                <a:ln w="0" cap="flat">
                  <a:noFill/>
                  <a:prstDash val="solid"/>
                  <a:miter/>
                </a:ln>
              </p:spPr>
              <p:txBody>
                <a:bodyPr rtlCol="0" anchor="ctr"/>
                <a:lstStyle/>
                <a:p>
                  <a:endParaRPr lang="en-US"/>
                </a:p>
              </p:txBody>
            </p:sp>
          </p:grpSp>
          <p:sp>
            <p:nvSpPr>
              <p:cNvPr id="296" name="Freeform: Shape 295">
                <a:extLst>
                  <a:ext uri="{FF2B5EF4-FFF2-40B4-BE49-F238E27FC236}">
                    <a16:creationId xmlns:a16="http://schemas.microsoft.com/office/drawing/2014/main" id="{8B5C80EF-9D94-03A3-5445-66D8B1F10F7C}"/>
                  </a:ext>
                </a:extLst>
              </p:cNvPr>
              <p:cNvSpPr/>
              <p:nvPr/>
            </p:nvSpPr>
            <p:spPr>
              <a:xfrm>
                <a:off x="6244627" y="4364901"/>
                <a:ext cx="1573867" cy="1172403"/>
              </a:xfrm>
              <a:custGeom>
                <a:avLst/>
                <a:gdLst>
                  <a:gd name="connsiteX0" fmla="*/ 1411154 w 1573867"/>
                  <a:gd name="connsiteY0" fmla="*/ 1172404 h 1172403"/>
                  <a:gd name="connsiteX1" fmla="*/ 162785 w 1573867"/>
                  <a:gd name="connsiteY1" fmla="*/ 1172404 h 1172403"/>
                  <a:gd name="connsiteX2" fmla="*/ 0 w 1573867"/>
                  <a:gd name="connsiteY2" fmla="*/ 1009619 h 1172403"/>
                  <a:gd name="connsiteX3" fmla="*/ 0 w 1573867"/>
                  <a:gd name="connsiteY3" fmla="*/ 162785 h 1172403"/>
                  <a:gd name="connsiteX4" fmla="*/ 162785 w 1573867"/>
                  <a:gd name="connsiteY4" fmla="*/ 0 h 1172403"/>
                  <a:gd name="connsiteX5" fmla="*/ 260952 w 1573867"/>
                  <a:gd name="connsiteY5" fmla="*/ 0 h 1172403"/>
                  <a:gd name="connsiteX6" fmla="*/ 279039 w 1573867"/>
                  <a:gd name="connsiteY6" fmla="*/ 18087 h 1172403"/>
                  <a:gd name="connsiteX7" fmla="*/ 279039 w 1573867"/>
                  <a:gd name="connsiteY7" fmla="*/ 95968 h 1172403"/>
                  <a:gd name="connsiteX8" fmla="*/ 284359 w 1573867"/>
                  <a:gd name="connsiteY8" fmla="*/ 101004 h 1172403"/>
                  <a:gd name="connsiteX9" fmla="*/ 393733 w 1573867"/>
                  <a:gd name="connsiteY9" fmla="*/ 100437 h 1172403"/>
                  <a:gd name="connsiteX10" fmla="*/ 393804 w 1573867"/>
                  <a:gd name="connsiteY10" fmla="*/ 100437 h 1172403"/>
                  <a:gd name="connsiteX11" fmla="*/ 410472 w 1573867"/>
                  <a:gd name="connsiteY11" fmla="*/ 111573 h 1172403"/>
                  <a:gd name="connsiteX12" fmla="*/ 454946 w 1573867"/>
                  <a:gd name="connsiteY12" fmla="*/ 218677 h 1172403"/>
                  <a:gd name="connsiteX13" fmla="*/ 451115 w 1573867"/>
                  <a:gd name="connsiteY13" fmla="*/ 238325 h 1172403"/>
                  <a:gd name="connsiteX14" fmla="*/ 374156 w 1573867"/>
                  <a:gd name="connsiteY14" fmla="*/ 315852 h 1172403"/>
                  <a:gd name="connsiteX15" fmla="*/ 372738 w 1573867"/>
                  <a:gd name="connsiteY15" fmla="*/ 319469 h 1172403"/>
                  <a:gd name="connsiteX16" fmla="*/ 374156 w 1573867"/>
                  <a:gd name="connsiteY16" fmla="*/ 322874 h 1172403"/>
                  <a:gd name="connsiteX17" fmla="*/ 483389 w 1573867"/>
                  <a:gd name="connsiteY17" fmla="*/ 431042 h 1172403"/>
                  <a:gd name="connsiteX18" fmla="*/ 490694 w 1573867"/>
                  <a:gd name="connsiteY18" fmla="*/ 431042 h 1172403"/>
                  <a:gd name="connsiteX19" fmla="*/ 567795 w 1573867"/>
                  <a:gd name="connsiteY19" fmla="*/ 353090 h 1172403"/>
                  <a:gd name="connsiteX20" fmla="*/ 587514 w 1573867"/>
                  <a:gd name="connsiteY20" fmla="*/ 349118 h 1172403"/>
                  <a:gd name="connsiteX21" fmla="*/ 694618 w 1573867"/>
                  <a:gd name="connsiteY21" fmla="*/ 393236 h 1172403"/>
                  <a:gd name="connsiteX22" fmla="*/ 705825 w 1573867"/>
                  <a:gd name="connsiteY22" fmla="*/ 409834 h 1172403"/>
                  <a:gd name="connsiteX23" fmla="*/ 706393 w 1573867"/>
                  <a:gd name="connsiteY23" fmla="*/ 519208 h 1172403"/>
                  <a:gd name="connsiteX24" fmla="*/ 711429 w 1573867"/>
                  <a:gd name="connsiteY24" fmla="*/ 524386 h 1172403"/>
                  <a:gd name="connsiteX25" fmla="*/ 862297 w 1573867"/>
                  <a:gd name="connsiteY25" fmla="*/ 524386 h 1172403"/>
                  <a:gd name="connsiteX26" fmla="*/ 867262 w 1573867"/>
                  <a:gd name="connsiteY26" fmla="*/ 519350 h 1172403"/>
                  <a:gd name="connsiteX27" fmla="*/ 867830 w 1573867"/>
                  <a:gd name="connsiteY27" fmla="*/ 409905 h 1172403"/>
                  <a:gd name="connsiteX28" fmla="*/ 879037 w 1573867"/>
                  <a:gd name="connsiteY28" fmla="*/ 393307 h 1172403"/>
                  <a:gd name="connsiteX29" fmla="*/ 986141 w 1573867"/>
                  <a:gd name="connsiteY29" fmla="*/ 349189 h 1172403"/>
                  <a:gd name="connsiteX30" fmla="*/ 1005860 w 1573867"/>
                  <a:gd name="connsiteY30" fmla="*/ 353161 h 1172403"/>
                  <a:gd name="connsiteX31" fmla="*/ 1083032 w 1573867"/>
                  <a:gd name="connsiteY31" fmla="*/ 431184 h 1172403"/>
                  <a:gd name="connsiteX32" fmla="*/ 1090267 w 1573867"/>
                  <a:gd name="connsiteY32" fmla="*/ 431184 h 1172403"/>
                  <a:gd name="connsiteX33" fmla="*/ 1199357 w 1573867"/>
                  <a:gd name="connsiteY33" fmla="*/ 323158 h 1172403"/>
                  <a:gd name="connsiteX34" fmla="*/ 1200988 w 1573867"/>
                  <a:gd name="connsiteY34" fmla="*/ 319611 h 1172403"/>
                  <a:gd name="connsiteX35" fmla="*/ 1199499 w 1573867"/>
                  <a:gd name="connsiteY35" fmla="*/ 315923 h 1172403"/>
                  <a:gd name="connsiteX36" fmla="*/ 1122611 w 1573867"/>
                  <a:gd name="connsiteY36" fmla="*/ 238396 h 1172403"/>
                  <a:gd name="connsiteX37" fmla="*/ 1118780 w 1573867"/>
                  <a:gd name="connsiteY37" fmla="*/ 218748 h 1172403"/>
                  <a:gd name="connsiteX38" fmla="*/ 1163254 w 1573867"/>
                  <a:gd name="connsiteY38" fmla="*/ 111644 h 1172403"/>
                  <a:gd name="connsiteX39" fmla="*/ 1179922 w 1573867"/>
                  <a:gd name="connsiteY39" fmla="*/ 100508 h 1172403"/>
                  <a:gd name="connsiteX40" fmla="*/ 1179993 w 1573867"/>
                  <a:gd name="connsiteY40" fmla="*/ 100508 h 1172403"/>
                  <a:gd name="connsiteX41" fmla="*/ 1289509 w 1573867"/>
                  <a:gd name="connsiteY41" fmla="*/ 101075 h 1172403"/>
                  <a:gd name="connsiteX42" fmla="*/ 1294758 w 1573867"/>
                  <a:gd name="connsiteY42" fmla="*/ 96039 h 1172403"/>
                  <a:gd name="connsiteX43" fmla="*/ 1294758 w 1573867"/>
                  <a:gd name="connsiteY43" fmla="*/ 18087 h 1172403"/>
                  <a:gd name="connsiteX44" fmla="*/ 1312845 w 1573867"/>
                  <a:gd name="connsiteY44" fmla="*/ 0 h 1172403"/>
                  <a:gd name="connsiteX45" fmla="*/ 1411083 w 1573867"/>
                  <a:gd name="connsiteY45" fmla="*/ 0 h 1172403"/>
                  <a:gd name="connsiteX46" fmla="*/ 1573868 w 1573867"/>
                  <a:gd name="connsiteY46" fmla="*/ 162785 h 1172403"/>
                  <a:gd name="connsiteX47" fmla="*/ 1573868 w 1573867"/>
                  <a:gd name="connsiteY47" fmla="*/ 1009619 h 1172403"/>
                  <a:gd name="connsiteX48" fmla="*/ 1411083 w 1573867"/>
                  <a:gd name="connsiteY48" fmla="*/ 1172404 h 1172403"/>
                  <a:gd name="connsiteX49" fmla="*/ 162785 w 1573867"/>
                  <a:gd name="connsiteY49" fmla="*/ 36174 h 1172403"/>
                  <a:gd name="connsiteX50" fmla="*/ 36174 w 1573867"/>
                  <a:gd name="connsiteY50" fmla="*/ 162785 h 1172403"/>
                  <a:gd name="connsiteX51" fmla="*/ 36174 w 1573867"/>
                  <a:gd name="connsiteY51" fmla="*/ 1009619 h 1172403"/>
                  <a:gd name="connsiteX52" fmla="*/ 162785 w 1573867"/>
                  <a:gd name="connsiteY52" fmla="*/ 1136229 h 1172403"/>
                  <a:gd name="connsiteX53" fmla="*/ 1411154 w 1573867"/>
                  <a:gd name="connsiteY53" fmla="*/ 1136229 h 1172403"/>
                  <a:gd name="connsiteX54" fmla="*/ 1537764 w 1573867"/>
                  <a:gd name="connsiteY54" fmla="*/ 1009619 h 1172403"/>
                  <a:gd name="connsiteX55" fmla="*/ 1537764 w 1573867"/>
                  <a:gd name="connsiteY55" fmla="*/ 162785 h 1172403"/>
                  <a:gd name="connsiteX56" fmla="*/ 1411154 w 1573867"/>
                  <a:gd name="connsiteY56" fmla="*/ 36174 h 1172403"/>
                  <a:gd name="connsiteX57" fmla="*/ 1331003 w 1573867"/>
                  <a:gd name="connsiteY57" fmla="*/ 36174 h 1172403"/>
                  <a:gd name="connsiteX58" fmla="*/ 1331003 w 1573867"/>
                  <a:gd name="connsiteY58" fmla="*/ 95968 h 1172403"/>
                  <a:gd name="connsiteX59" fmla="*/ 1289509 w 1573867"/>
                  <a:gd name="connsiteY59" fmla="*/ 137179 h 1172403"/>
                  <a:gd name="connsiteX60" fmla="*/ 1192051 w 1573867"/>
                  <a:gd name="connsiteY60" fmla="*/ 136611 h 1172403"/>
                  <a:gd name="connsiteX61" fmla="*/ 1156870 w 1573867"/>
                  <a:gd name="connsiteY61" fmla="*/ 221373 h 1172403"/>
                  <a:gd name="connsiteX62" fmla="*/ 1225317 w 1573867"/>
                  <a:gd name="connsiteY62" fmla="*/ 290388 h 1172403"/>
                  <a:gd name="connsiteX63" fmla="*/ 1237305 w 1573867"/>
                  <a:gd name="connsiteY63" fmla="*/ 319895 h 1172403"/>
                  <a:gd name="connsiteX64" fmla="*/ 1224892 w 1573867"/>
                  <a:gd name="connsiteY64" fmla="*/ 348905 h 1172403"/>
                  <a:gd name="connsiteX65" fmla="*/ 1115872 w 1573867"/>
                  <a:gd name="connsiteY65" fmla="*/ 456861 h 1172403"/>
                  <a:gd name="connsiteX66" fmla="*/ 1057568 w 1573867"/>
                  <a:gd name="connsiteY66" fmla="*/ 456719 h 1172403"/>
                  <a:gd name="connsiteX67" fmla="*/ 988836 w 1573867"/>
                  <a:gd name="connsiteY67" fmla="*/ 387278 h 1172403"/>
                  <a:gd name="connsiteX68" fmla="*/ 904075 w 1573867"/>
                  <a:gd name="connsiteY68" fmla="*/ 422176 h 1172403"/>
                  <a:gd name="connsiteX69" fmla="*/ 903578 w 1573867"/>
                  <a:gd name="connsiteY69" fmla="*/ 519492 h 1172403"/>
                  <a:gd name="connsiteX70" fmla="*/ 862439 w 1573867"/>
                  <a:gd name="connsiteY70" fmla="*/ 560631 h 1172403"/>
                  <a:gd name="connsiteX71" fmla="*/ 711571 w 1573867"/>
                  <a:gd name="connsiteY71" fmla="*/ 560631 h 1172403"/>
                  <a:gd name="connsiteX72" fmla="*/ 670360 w 1573867"/>
                  <a:gd name="connsiteY72" fmla="*/ 519421 h 1172403"/>
                  <a:gd name="connsiteX73" fmla="*/ 669864 w 1573867"/>
                  <a:gd name="connsiteY73" fmla="*/ 422176 h 1172403"/>
                  <a:gd name="connsiteX74" fmla="*/ 585102 w 1573867"/>
                  <a:gd name="connsiteY74" fmla="*/ 387278 h 1172403"/>
                  <a:gd name="connsiteX75" fmla="*/ 516442 w 1573867"/>
                  <a:gd name="connsiteY75" fmla="*/ 456648 h 1172403"/>
                  <a:gd name="connsiteX76" fmla="*/ 458067 w 1573867"/>
                  <a:gd name="connsiteY76" fmla="*/ 456932 h 1172403"/>
                  <a:gd name="connsiteX77" fmla="*/ 348905 w 1573867"/>
                  <a:gd name="connsiteY77" fmla="*/ 348905 h 1172403"/>
                  <a:gd name="connsiteX78" fmla="*/ 336634 w 1573867"/>
                  <a:gd name="connsiteY78" fmla="*/ 319824 h 1172403"/>
                  <a:gd name="connsiteX79" fmla="*/ 348409 w 1573867"/>
                  <a:gd name="connsiteY79" fmla="*/ 290601 h 1172403"/>
                  <a:gd name="connsiteX80" fmla="*/ 416998 w 1573867"/>
                  <a:gd name="connsiteY80" fmla="*/ 221515 h 1172403"/>
                  <a:gd name="connsiteX81" fmla="*/ 381817 w 1573867"/>
                  <a:gd name="connsiteY81" fmla="*/ 136753 h 1172403"/>
                  <a:gd name="connsiteX82" fmla="*/ 284501 w 1573867"/>
                  <a:gd name="connsiteY82" fmla="*/ 137321 h 1172403"/>
                  <a:gd name="connsiteX83" fmla="*/ 242936 w 1573867"/>
                  <a:gd name="connsiteY83" fmla="*/ 96110 h 1172403"/>
                  <a:gd name="connsiteX84" fmla="*/ 242936 w 1573867"/>
                  <a:gd name="connsiteY84" fmla="*/ 36174 h 1172403"/>
                  <a:gd name="connsiteX85" fmla="*/ 162855 w 1573867"/>
                  <a:gd name="connsiteY85" fmla="*/ 36174 h 117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573867" h="1172403">
                    <a:moveTo>
                      <a:pt x="1411154" y="1172404"/>
                    </a:moveTo>
                    <a:lnTo>
                      <a:pt x="162785" y="1172404"/>
                    </a:lnTo>
                    <a:cubicBezTo>
                      <a:pt x="72987" y="1172404"/>
                      <a:pt x="0" y="1099346"/>
                      <a:pt x="0" y="1009619"/>
                    </a:cubicBezTo>
                    <a:lnTo>
                      <a:pt x="0" y="162785"/>
                    </a:lnTo>
                    <a:cubicBezTo>
                      <a:pt x="0" y="73058"/>
                      <a:pt x="72987" y="0"/>
                      <a:pt x="162785" y="0"/>
                    </a:cubicBezTo>
                    <a:lnTo>
                      <a:pt x="260952" y="0"/>
                    </a:lnTo>
                    <a:cubicBezTo>
                      <a:pt x="270953" y="0"/>
                      <a:pt x="279039" y="8086"/>
                      <a:pt x="279039" y="18087"/>
                    </a:cubicBezTo>
                    <a:lnTo>
                      <a:pt x="279039" y="95968"/>
                    </a:lnTo>
                    <a:cubicBezTo>
                      <a:pt x="279039" y="98735"/>
                      <a:pt x="281451" y="101004"/>
                      <a:pt x="284359" y="101004"/>
                    </a:cubicBezTo>
                    <a:lnTo>
                      <a:pt x="393733" y="100437"/>
                    </a:lnTo>
                    <a:lnTo>
                      <a:pt x="393804" y="100437"/>
                    </a:lnTo>
                    <a:cubicBezTo>
                      <a:pt x="401110" y="100437"/>
                      <a:pt x="407706" y="104835"/>
                      <a:pt x="410472" y="111573"/>
                    </a:cubicBezTo>
                    <a:lnTo>
                      <a:pt x="454946" y="218677"/>
                    </a:lnTo>
                    <a:cubicBezTo>
                      <a:pt x="457783" y="225416"/>
                      <a:pt x="456222" y="233147"/>
                      <a:pt x="451115" y="238325"/>
                    </a:cubicBezTo>
                    <a:lnTo>
                      <a:pt x="374156" y="315852"/>
                    </a:lnTo>
                    <a:cubicBezTo>
                      <a:pt x="372950" y="317128"/>
                      <a:pt x="372738" y="318689"/>
                      <a:pt x="372738" y="319469"/>
                    </a:cubicBezTo>
                    <a:cubicBezTo>
                      <a:pt x="372738" y="320391"/>
                      <a:pt x="373021" y="321739"/>
                      <a:pt x="374156" y="322874"/>
                    </a:cubicBezTo>
                    <a:lnTo>
                      <a:pt x="483389" y="431042"/>
                    </a:lnTo>
                    <a:cubicBezTo>
                      <a:pt x="485375" y="432957"/>
                      <a:pt x="488708" y="432957"/>
                      <a:pt x="490694" y="431042"/>
                    </a:cubicBezTo>
                    <a:lnTo>
                      <a:pt x="567795" y="353090"/>
                    </a:lnTo>
                    <a:cubicBezTo>
                      <a:pt x="572973" y="347841"/>
                      <a:pt x="580776" y="346281"/>
                      <a:pt x="587514" y="349118"/>
                    </a:cubicBezTo>
                    <a:lnTo>
                      <a:pt x="694618" y="393236"/>
                    </a:lnTo>
                    <a:cubicBezTo>
                      <a:pt x="701357" y="396003"/>
                      <a:pt x="705754" y="402599"/>
                      <a:pt x="705825" y="409834"/>
                    </a:cubicBezTo>
                    <a:lnTo>
                      <a:pt x="706393" y="519208"/>
                    </a:lnTo>
                    <a:cubicBezTo>
                      <a:pt x="706393" y="522116"/>
                      <a:pt x="708663" y="524386"/>
                      <a:pt x="711429" y="524386"/>
                    </a:cubicBezTo>
                    <a:lnTo>
                      <a:pt x="862297" y="524386"/>
                    </a:lnTo>
                    <a:cubicBezTo>
                      <a:pt x="864992" y="524386"/>
                      <a:pt x="867262" y="522045"/>
                      <a:pt x="867262" y="519350"/>
                    </a:cubicBezTo>
                    <a:lnTo>
                      <a:pt x="867830" y="409905"/>
                    </a:lnTo>
                    <a:cubicBezTo>
                      <a:pt x="867830" y="402599"/>
                      <a:pt x="872298" y="396074"/>
                      <a:pt x="879037" y="393307"/>
                    </a:cubicBezTo>
                    <a:lnTo>
                      <a:pt x="986141" y="349189"/>
                    </a:lnTo>
                    <a:cubicBezTo>
                      <a:pt x="992879" y="346352"/>
                      <a:pt x="1000753" y="347983"/>
                      <a:pt x="1005860" y="353161"/>
                    </a:cubicBezTo>
                    <a:lnTo>
                      <a:pt x="1083032" y="431184"/>
                    </a:lnTo>
                    <a:cubicBezTo>
                      <a:pt x="1084947" y="433099"/>
                      <a:pt x="1088280" y="433099"/>
                      <a:pt x="1090267" y="431184"/>
                    </a:cubicBezTo>
                    <a:lnTo>
                      <a:pt x="1199357" y="323158"/>
                    </a:lnTo>
                    <a:cubicBezTo>
                      <a:pt x="1200705" y="321881"/>
                      <a:pt x="1200917" y="320533"/>
                      <a:pt x="1200988" y="319611"/>
                    </a:cubicBezTo>
                    <a:cubicBezTo>
                      <a:pt x="1200988" y="318618"/>
                      <a:pt x="1200776" y="317199"/>
                      <a:pt x="1199499" y="315923"/>
                    </a:cubicBezTo>
                    <a:lnTo>
                      <a:pt x="1122611" y="238396"/>
                    </a:lnTo>
                    <a:cubicBezTo>
                      <a:pt x="1117433" y="233218"/>
                      <a:pt x="1115943" y="225487"/>
                      <a:pt x="1118780" y="218748"/>
                    </a:cubicBezTo>
                    <a:lnTo>
                      <a:pt x="1163254" y="111644"/>
                    </a:lnTo>
                    <a:cubicBezTo>
                      <a:pt x="1166091" y="104906"/>
                      <a:pt x="1172616" y="100508"/>
                      <a:pt x="1179922" y="100508"/>
                    </a:cubicBezTo>
                    <a:lnTo>
                      <a:pt x="1179993" y="100508"/>
                    </a:lnTo>
                    <a:lnTo>
                      <a:pt x="1289509" y="101075"/>
                    </a:lnTo>
                    <a:cubicBezTo>
                      <a:pt x="1292346" y="101075"/>
                      <a:pt x="1294758" y="98806"/>
                      <a:pt x="1294758" y="96039"/>
                    </a:cubicBezTo>
                    <a:lnTo>
                      <a:pt x="1294758" y="18087"/>
                    </a:lnTo>
                    <a:cubicBezTo>
                      <a:pt x="1294758" y="8086"/>
                      <a:pt x="1302844" y="0"/>
                      <a:pt x="1312845" y="0"/>
                    </a:cubicBezTo>
                    <a:lnTo>
                      <a:pt x="1411083" y="0"/>
                    </a:lnTo>
                    <a:cubicBezTo>
                      <a:pt x="1500881" y="0"/>
                      <a:pt x="1573868" y="73058"/>
                      <a:pt x="1573868" y="162785"/>
                    </a:cubicBezTo>
                    <a:lnTo>
                      <a:pt x="1573868" y="1009619"/>
                    </a:lnTo>
                    <a:cubicBezTo>
                      <a:pt x="1573868" y="1099346"/>
                      <a:pt x="1500881" y="1172404"/>
                      <a:pt x="1411083" y="1172404"/>
                    </a:cubicBezTo>
                    <a:close/>
                    <a:moveTo>
                      <a:pt x="162785" y="36174"/>
                    </a:moveTo>
                    <a:cubicBezTo>
                      <a:pt x="92989" y="36174"/>
                      <a:pt x="36174" y="92989"/>
                      <a:pt x="36174" y="162785"/>
                    </a:cubicBezTo>
                    <a:lnTo>
                      <a:pt x="36174" y="1009619"/>
                    </a:lnTo>
                    <a:cubicBezTo>
                      <a:pt x="36174" y="1079414"/>
                      <a:pt x="92989" y="1136229"/>
                      <a:pt x="162785" y="1136229"/>
                    </a:cubicBezTo>
                    <a:lnTo>
                      <a:pt x="1411154" y="1136229"/>
                    </a:lnTo>
                    <a:cubicBezTo>
                      <a:pt x="1480949" y="1136229"/>
                      <a:pt x="1537764" y="1079414"/>
                      <a:pt x="1537764" y="1009619"/>
                    </a:cubicBezTo>
                    <a:lnTo>
                      <a:pt x="1537764" y="162785"/>
                    </a:lnTo>
                    <a:cubicBezTo>
                      <a:pt x="1537764" y="92989"/>
                      <a:pt x="1480949" y="36174"/>
                      <a:pt x="1411154" y="36174"/>
                    </a:cubicBezTo>
                    <a:lnTo>
                      <a:pt x="1331003" y="36174"/>
                    </a:lnTo>
                    <a:lnTo>
                      <a:pt x="1331003" y="95968"/>
                    </a:lnTo>
                    <a:cubicBezTo>
                      <a:pt x="1331003" y="118737"/>
                      <a:pt x="1312420" y="137179"/>
                      <a:pt x="1289509" y="137179"/>
                    </a:cubicBezTo>
                    <a:lnTo>
                      <a:pt x="1192051" y="136611"/>
                    </a:lnTo>
                    <a:lnTo>
                      <a:pt x="1156870" y="221373"/>
                    </a:lnTo>
                    <a:lnTo>
                      <a:pt x="1225317" y="290388"/>
                    </a:lnTo>
                    <a:cubicBezTo>
                      <a:pt x="1233191" y="298332"/>
                      <a:pt x="1237375" y="308759"/>
                      <a:pt x="1237305" y="319895"/>
                    </a:cubicBezTo>
                    <a:cubicBezTo>
                      <a:pt x="1237163" y="330960"/>
                      <a:pt x="1232765" y="341245"/>
                      <a:pt x="1224892" y="348905"/>
                    </a:cubicBezTo>
                    <a:lnTo>
                      <a:pt x="1115872" y="456861"/>
                    </a:lnTo>
                    <a:cubicBezTo>
                      <a:pt x="1099700" y="472820"/>
                      <a:pt x="1073598" y="472678"/>
                      <a:pt x="1057568" y="456719"/>
                    </a:cubicBezTo>
                    <a:lnTo>
                      <a:pt x="988836" y="387278"/>
                    </a:lnTo>
                    <a:lnTo>
                      <a:pt x="904075" y="422176"/>
                    </a:lnTo>
                    <a:lnTo>
                      <a:pt x="903578" y="519492"/>
                    </a:lnTo>
                    <a:cubicBezTo>
                      <a:pt x="903578" y="542119"/>
                      <a:pt x="885137" y="560631"/>
                      <a:pt x="862439" y="560631"/>
                    </a:cubicBezTo>
                    <a:lnTo>
                      <a:pt x="711571" y="560631"/>
                    </a:lnTo>
                    <a:cubicBezTo>
                      <a:pt x="688802" y="560631"/>
                      <a:pt x="670360" y="542119"/>
                      <a:pt x="670360" y="519421"/>
                    </a:cubicBezTo>
                    <a:lnTo>
                      <a:pt x="669864" y="422176"/>
                    </a:lnTo>
                    <a:lnTo>
                      <a:pt x="585102" y="387278"/>
                    </a:lnTo>
                    <a:lnTo>
                      <a:pt x="516442" y="456648"/>
                    </a:lnTo>
                    <a:cubicBezTo>
                      <a:pt x="500341" y="472749"/>
                      <a:pt x="474168" y="472820"/>
                      <a:pt x="458067" y="456932"/>
                    </a:cubicBezTo>
                    <a:lnTo>
                      <a:pt x="348905" y="348905"/>
                    </a:lnTo>
                    <a:cubicBezTo>
                      <a:pt x="341103" y="341316"/>
                      <a:pt x="336705" y="330960"/>
                      <a:pt x="336634" y="319824"/>
                    </a:cubicBezTo>
                    <a:cubicBezTo>
                      <a:pt x="336634" y="308830"/>
                      <a:pt x="340748" y="298474"/>
                      <a:pt x="348409" y="290601"/>
                    </a:cubicBezTo>
                    <a:lnTo>
                      <a:pt x="416998" y="221515"/>
                    </a:lnTo>
                    <a:lnTo>
                      <a:pt x="381817" y="136753"/>
                    </a:lnTo>
                    <a:lnTo>
                      <a:pt x="284501" y="137321"/>
                    </a:lnTo>
                    <a:cubicBezTo>
                      <a:pt x="261519" y="137321"/>
                      <a:pt x="242936" y="118808"/>
                      <a:pt x="242936" y="96110"/>
                    </a:cubicBezTo>
                    <a:lnTo>
                      <a:pt x="242936" y="36174"/>
                    </a:lnTo>
                    <a:lnTo>
                      <a:pt x="162855" y="36174"/>
                    </a:lnTo>
                    <a:close/>
                  </a:path>
                </a:pathLst>
              </a:custGeom>
              <a:solidFill>
                <a:schemeClr val="bg1"/>
              </a:solidFill>
              <a:ln w="0" cap="flat">
                <a:noFill/>
                <a:prstDash val="solid"/>
                <a:miter/>
              </a:ln>
            </p:spPr>
            <p:txBody>
              <a:bodyPr rtlCol="0" anchor="ctr"/>
              <a:lstStyle/>
              <a:p>
                <a:endParaRPr lang="en-US"/>
              </a:p>
            </p:txBody>
          </p:sp>
          <p:grpSp>
            <p:nvGrpSpPr>
              <p:cNvPr id="297" name="Graphic 237">
                <a:extLst>
                  <a:ext uri="{FF2B5EF4-FFF2-40B4-BE49-F238E27FC236}">
                    <a16:creationId xmlns:a16="http://schemas.microsoft.com/office/drawing/2014/main" id="{CD731022-16A5-5A78-231D-7C63D5C97760}"/>
                  </a:ext>
                </a:extLst>
              </p:cNvPr>
              <p:cNvGrpSpPr/>
              <p:nvPr/>
            </p:nvGrpSpPr>
            <p:grpSpPr>
              <a:xfrm>
                <a:off x="6756245" y="4364901"/>
                <a:ext cx="550630" cy="290742"/>
                <a:chOff x="7133699" y="4364901"/>
                <a:chExt cx="550630" cy="290742"/>
              </a:xfrm>
              <a:solidFill>
                <a:srgbClr val="77BC43"/>
              </a:solidFill>
            </p:grpSpPr>
            <p:sp>
              <p:nvSpPr>
                <p:cNvPr id="298" name="Freeform: Shape 297">
                  <a:extLst>
                    <a:ext uri="{FF2B5EF4-FFF2-40B4-BE49-F238E27FC236}">
                      <a16:creationId xmlns:a16="http://schemas.microsoft.com/office/drawing/2014/main" id="{1052EAF0-9015-A102-AB3E-D88D026E0107}"/>
                    </a:ext>
                  </a:extLst>
                </p:cNvPr>
                <p:cNvSpPr/>
                <p:nvPr/>
              </p:nvSpPr>
              <p:spPr>
                <a:xfrm>
                  <a:off x="7133699" y="4364901"/>
                  <a:ext cx="550630" cy="290742"/>
                </a:xfrm>
                <a:custGeom>
                  <a:avLst/>
                  <a:gdLst>
                    <a:gd name="connsiteX0" fmla="*/ 276840 w 550630"/>
                    <a:gd name="connsiteY0" fmla="*/ 290742 h 290742"/>
                    <a:gd name="connsiteX1" fmla="*/ 273506 w 550630"/>
                    <a:gd name="connsiteY1" fmla="*/ 290742 h 290742"/>
                    <a:gd name="connsiteX2" fmla="*/ 81144 w 550630"/>
                    <a:gd name="connsiteY2" fmla="*/ 211514 h 290742"/>
                    <a:gd name="connsiteX3" fmla="*/ 0 w 550630"/>
                    <a:gd name="connsiteY3" fmla="*/ 18158 h 290742"/>
                    <a:gd name="connsiteX4" fmla="*/ 5249 w 550630"/>
                    <a:gd name="connsiteY4" fmla="*/ 5320 h 290742"/>
                    <a:gd name="connsiteX5" fmla="*/ 18087 w 550630"/>
                    <a:gd name="connsiteY5" fmla="*/ 0 h 290742"/>
                    <a:gd name="connsiteX6" fmla="*/ 238254 w 550630"/>
                    <a:gd name="connsiteY6" fmla="*/ 0 h 290742"/>
                    <a:gd name="connsiteX7" fmla="*/ 256341 w 550630"/>
                    <a:gd name="connsiteY7" fmla="*/ 18087 h 290742"/>
                    <a:gd name="connsiteX8" fmla="*/ 238254 w 550630"/>
                    <a:gd name="connsiteY8" fmla="*/ 36174 h 290742"/>
                    <a:gd name="connsiteX9" fmla="*/ 36955 w 550630"/>
                    <a:gd name="connsiteY9" fmla="*/ 36174 h 290742"/>
                    <a:gd name="connsiteX10" fmla="*/ 106679 w 550630"/>
                    <a:gd name="connsiteY10" fmla="*/ 185766 h 290742"/>
                    <a:gd name="connsiteX11" fmla="*/ 273790 w 550630"/>
                    <a:gd name="connsiteY11" fmla="*/ 254497 h 290742"/>
                    <a:gd name="connsiteX12" fmla="*/ 276698 w 550630"/>
                    <a:gd name="connsiteY12" fmla="*/ 254497 h 290742"/>
                    <a:gd name="connsiteX13" fmla="*/ 444022 w 550630"/>
                    <a:gd name="connsiteY13" fmla="*/ 185766 h 290742"/>
                    <a:gd name="connsiteX14" fmla="*/ 514456 w 550630"/>
                    <a:gd name="connsiteY14" fmla="*/ 18016 h 290742"/>
                    <a:gd name="connsiteX15" fmla="*/ 532543 w 550630"/>
                    <a:gd name="connsiteY15" fmla="*/ 0 h 290742"/>
                    <a:gd name="connsiteX16" fmla="*/ 532614 w 550630"/>
                    <a:gd name="connsiteY16" fmla="*/ 0 h 290742"/>
                    <a:gd name="connsiteX17" fmla="*/ 550630 w 550630"/>
                    <a:gd name="connsiteY17" fmla="*/ 18158 h 290742"/>
                    <a:gd name="connsiteX18" fmla="*/ 469486 w 550630"/>
                    <a:gd name="connsiteY18" fmla="*/ 211514 h 290742"/>
                    <a:gd name="connsiteX19" fmla="*/ 276911 w 550630"/>
                    <a:gd name="connsiteY19" fmla="*/ 290742 h 290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0630" h="290742">
                      <a:moveTo>
                        <a:pt x="276840" y="290742"/>
                      </a:moveTo>
                      <a:lnTo>
                        <a:pt x="273506" y="290742"/>
                      </a:lnTo>
                      <a:cubicBezTo>
                        <a:pt x="201158" y="290742"/>
                        <a:pt x="132852" y="262654"/>
                        <a:pt x="81144" y="211514"/>
                      </a:cubicBezTo>
                      <a:cubicBezTo>
                        <a:pt x="29152" y="160018"/>
                        <a:pt x="284" y="91358"/>
                        <a:pt x="0" y="18158"/>
                      </a:cubicBezTo>
                      <a:cubicBezTo>
                        <a:pt x="0" y="13335"/>
                        <a:pt x="1844" y="8724"/>
                        <a:pt x="5249" y="5320"/>
                      </a:cubicBezTo>
                      <a:cubicBezTo>
                        <a:pt x="8653" y="1915"/>
                        <a:pt x="13264" y="0"/>
                        <a:pt x="18087" y="0"/>
                      </a:cubicBezTo>
                      <a:lnTo>
                        <a:pt x="238254" y="0"/>
                      </a:lnTo>
                      <a:cubicBezTo>
                        <a:pt x="248255" y="0"/>
                        <a:pt x="256341" y="8086"/>
                        <a:pt x="256341" y="18087"/>
                      </a:cubicBezTo>
                      <a:cubicBezTo>
                        <a:pt x="256341" y="28088"/>
                        <a:pt x="248255" y="36174"/>
                        <a:pt x="238254" y="36174"/>
                      </a:cubicBezTo>
                      <a:lnTo>
                        <a:pt x="36955" y="36174"/>
                      </a:lnTo>
                      <a:cubicBezTo>
                        <a:pt x="41423" y="92777"/>
                        <a:pt x="65823" y="145407"/>
                        <a:pt x="106679" y="185766"/>
                      </a:cubicBezTo>
                      <a:cubicBezTo>
                        <a:pt x="151507" y="230168"/>
                        <a:pt x="210804" y="254497"/>
                        <a:pt x="273790" y="254497"/>
                      </a:cubicBezTo>
                      <a:lnTo>
                        <a:pt x="276698" y="254497"/>
                      </a:lnTo>
                      <a:cubicBezTo>
                        <a:pt x="339897" y="254497"/>
                        <a:pt x="399195" y="230097"/>
                        <a:pt x="444022" y="185766"/>
                      </a:cubicBezTo>
                      <a:cubicBezTo>
                        <a:pt x="489205" y="141080"/>
                        <a:pt x="514172" y="81499"/>
                        <a:pt x="514456" y="18016"/>
                      </a:cubicBezTo>
                      <a:cubicBezTo>
                        <a:pt x="514456" y="8086"/>
                        <a:pt x="522613" y="0"/>
                        <a:pt x="532543" y="0"/>
                      </a:cubicBezTo>
                      <a:lnTo>
                        <a:pt x="532614" y="0"/>
                      </a:lnTo>
                      <a:cubicBezTo>
                        <a:pt x="542615" y="0"/>
                        <a:pt x="550701" y="8157"/>
                        <a:pt x="550630" y="18158"/>
                      </a:cubicBezTo>
                      <a:cubicBezTo>
                        <a:pt x="550347" y="91358"/>
                        <a:pt x="521478" y="160018"/>
                        <a:pt x="469486" y="211514"/>
                      </a:cubicBezTo>
                      <a:cubicBezTo>
                        <a:pt x="417849" y="262654"/>
                        <a:pt x="349473" y="290742"/>
                        <a:pt x="276911" y="290742"/>
                      </a:cubicBezTo>
                      <a:close/>
                    </a:path>
                  </a:pathLst>
                </a:custGeom>
                <a:grpFill/>
                <a:ln w="0"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A1DF5A37-79A1-3DAB-0569-B7925CC92A6D}"/>
                    </a:ext>
                  </a:extLst>
                </p:cNvPr>
                <p:cNvSpPr/>
                <p:nvPr/>
              </p:nvSpPr>
              <p:spPr>
                <a:xfrm>
                  <a:off x="7475724" y="4364901"/>
                  <a:ext cx="84194" cy="36174"/>
                </a:xfrm>
                <a:custGeom>
                  <a:avLst/>
                  <a:gdLst>
                    <a:gd name="connsiteX0" fmla="*/ 66107 w 84194"/>
                    <a:gd name="connsiteY0" fmla="*/ 36174 h 36174"/>
                    <a:gd name="connsiteX1" fmla="*/ 18087 w 84194"/>
                    <a:gd name="connsiteY1" fmla="*/ 36174 h 36174"/>
                    <a:gd name="connsiteX2" fmla="*/ 0 w 84194"/>
                    <a:gd name="connsiteY2" fmla="*/ 18087 h 36174"/>
                    <a:gd name="connsiteX3" fmla="*/ 18087 w 84194"/>
                    <a:gd name="connsiteY3" fmla="*/ 0 h 36174"/>
                    <a:gd name="connsiteX4" fmla="*/ 66107 w 84194"/>
                    <a:gd name="connsiteY4" fmla="*/ 0 h 36174"/>
                    <a:gd name="connsiteX5" fmla="*/ 84194 w 84194"/>
                    <a:gd name="connsiteY5" fmla="*/ 18087 h 36174"/>
                    <a:gd name="connsiteX6" fmla="*/ 66107 w 84194"/>
                    <a:gd name="connsiteY6" fmla="*/ 36174 h 3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194" h="36174">
                      <a:moveTo>
                        <a:pt x="66107" y="36174"/>
                      </a:moveTo>
                      <a:lnTo>
                        <a:pt x="18087" y="36174"/>
                      </a:lnTo>
                      <a:cubicBezTo>
                        <a:pt x="8086" y="36174"/>
                        <a:pt x="0" y="28088"/>
                        <a:pt x="0" y="18087"/>
                      </a:cubicBezTo>
                      <a:cubicBezTo>
                        <a:pt x="0" y="8086"/>
                        <a:pt x="8086" y="0"/>
                        <a:pt x="18087" y="0"/>
                      </a:cubicBezTo>
                      <a:lnTo>
                        <a:pt x="66107" y="0"/>
                      </a:lnTo>
                      <a:cubicBezTo>
                        <a:pt x="76108" y="0"/>
                        <a:pt x="84194" y="8086"/>
                        <a:pt x="84194" y="18087"/>
                      </a:cubicBezTo>
                      <a:cubicBezTo>
                        <a:pt x="84194" y="28088"/>
                        <a:pt x="76108" y="36174"/>
                        <a:pt x="66107" y="36174"/>
                      </a:cubicBezTo>
                      <a:close/>
                    </a:path>
                  </a:pathLst>
                </a:custGeom>
                <a:grpFill/>
                <a:ln w="0" cap="flat">
                  <a:noFill/>
                  <a:prstDash val="solid"/>
                  <a:miter/>
                </a:ln>
              </p:spPr>
              <p:txBody>
                <a:bodyPr rtlCol="0" anchor="ctr"/>
                <a:lstStyle/>
                <a:p>
                  <a:endParaRPr lang="en-US"/>
                </a:p>
              </p:txBody>
            </p:sp>
          </p:grpSp>
        </p:grpSp>
      </p:grpSp>
      <p:grpSp>
        <p:nvGrpSpPr>
          <p:cNvPr id="308" name="Group 307">
            <a:extLst>
              <a:ext uri="{FF2B5EF4-FFF2-40B4-BE49-F238E27FC236}">
                <a16:creationId xmlns:a16="http://schemas.microsoft.com/office/drawing/2014/main" id="{53F79AC8-0E21-9322-2AF2-55CA39C47C04}"/>
              </a:ext>
            </a:extLst>
          </p:cNvPr>
          <p:cNvGrpSpPr/>
          <p:nvPr/>
        </p:nvGrpSpPr>
        <p:grpSpPr>
          <a:xfrm rot="16200000">
            <a:off x="11238244" y="6562174"/>
            <a:ext cx="4754880" cy="8977"/>
            <a:chOff x="5708170" y="6941563"/>
            <a:chExt cx="2679294" cy="8977"/>
          </a:xfrm>
        </p:grpSpPr>
        <p:cxnSp>
          <p:nvCxnSpPr>
            <p:cNvPr id="309" name="Straight Connector 308">
              <a:extLst>
                <a:ext uri="{FF2B5EF4-FFF2-40B4-BE49-F238E27FC236}">
                  <a16:creationId xmlns:a16="http://schemas.microsoft.com/office/drawing/2014/main" id="{10804B9D-202B-2F9C-C903-1F7EB9C40349}"/>
                </a:ext>
              </a:extLst>
            </p:cNvPr>
            <p:cNvCxnSpPr>
              <a:cxnSpLocks/>
            </p:cNvCxnSpPr>
            <p:nvPr/>
          </p:nvCxnSpPr>
          <p:spPr>
            <a:xfrm flipH="1">
              <a:off x="5708170" y="6950540"/>
              <a:ext cx="2679294" cy="0"/>
            </a:xfrm>
            <a:prstGeom prst="line">
              <a:avLst/>
            </a:prstGeom>
            <a:ln>
              <a:solidFill>
                <a:srgbClr val="FFFFFF">
                  <a:alpha val="12157"/>
                </a:srgbClr>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DF263214-AA30-992E-CAF2-6D764F46729A}"/>
                </a:ext>
              </a:extLst>
            </p:cNvPr>
            <p:cNvCxnSpPr>
              <a:cxnSpLocks/>
            </p:cNvCxnSpPr>
            <p:nvPr/>
          </p:nvCxnSpPr>
          <p:spPr>
            <a:xfrm flipH="1">
              <a:off x="5708170" y="6941563"/>
              <a:ext cx="2679294" cy="0"/>
            </a:xfrm>
            <a:prstGeom prst="line">
              <a:avLst/>
            </a:prstGeom>
            <a:ln>
              <a:solidFill>
                <a:schemeClr val="tx1">
                  <a:lumMod val="95000"/>
                  <a:lumOff val="5000"/>
                  <a:alpha val="12000"/>
                </a:schemeClr>
              </a:solidFill>
            </a:ln>
          </p:spPr>
          <p:style>
            <a:lnRef idx="1">
              <a:schemeClr val="accent1"/>
            </a:lnRef>
            <a:fillRef idx="0">
              <a:schemeClr val="accent1"/>
            </a:fillRef>
            <a:effectRef idx="0">
              <a:schemeClr val="accent1"/>
            </a:effectRef>
            <a:fontRef idx="minor">
              <a:schemeClr val="tx1"/>
            </a:fontRef>
          </p:style>
        </p:cxnSp>
      </p:grpSp>
      <p:grpSp>
        <p:nvGrpSpPr>
          <p:cNvPr id="320" name="Group 319">
            <a:extLst>
              <a:ext uri="{FF2B5EF4-FFF2-40B4-BE49-F238E27FC236}">
                <a16:creationId xmlns:a16="http://schemas.microsoft.com/office/drawing/2014/main" id="{76452A72-9A13-5B0F-737E-674D4B72DD34}"/>
              </a:ext>
            </a:extLst>
          </p:cNvPr>
          <p:cNvGrpSpPr/>
          <p:nvPr/>
        </p:nvGrpSpPr>
        <p:grpSpPr>
          <a:xfrm>
            <a:off x="1494099" y="9336204"/>
            <a:ext cx="505048" cy="559301"/>
            <a:chOff x="11135111" y="7085432"/>
            <a:chExt cx="2210561" cy="2448020"/>
          </a:xfrm>
          <a:solidFill>
            <a:schemeClr val="bg1"/>
          </a:solidFill>
        </p:grpSpPr>
        <p:grpSp>
          <p:nvGrpSpPr>
            <p:cNvPr id="321" name="Graphic 15">
              <a:extLst>
                <a:ext uri="{FF2B5EF4-FFF2-40B4-BE49-F238E27FC236}">
                  <a16:creationId xmlns:a16="http://schemas.microsoft.com/office/drawing/2014/main" id="{EB77E00D-3750-25B9-E37F-9A07E06617C0}"/>
                </a:ext>
              </a:extLst>
            </p:cNvPr>
            <p:cNvGrpSpPr/>
            <p:nvPr/>
          </p:nvGrpSpPr>
          <p:grpSpPr>
            <a:xfrm>
              <a:off x="11135111" y="7085432"/>
              <a:ext cx="2210561" cy="2448020"/>
              <a:chOff x="11187808" y="7522352"/>
              <a:chExt cx="2210561" cy="2448020"/>
            </a:xfrm>
            <a:grpFill/>
          </p:grpSpPr>
          <p:grpSp>
            <p:nvGrpSpPr>
              <p:cNvPr id="323" name="Graphic 15">
                <a:extLst>
                  <a:ext uri="{FF2B5EF4-FFF2-40B4-BE49-F238E27FC236}">
                    <a16:creationId xmlns:a16="http://schemas.microsoft.com/office/drawing/2014/main" id="{B0E29527-3831-6766-2BFE-73C73BD064AD}"/>
                  </a:ext>
                </a:extLst>
              </p:cNvPr>
              <p:cNvGrpSpPr/>
              <p:nvPr/>
            </p:nvGrpSpPr>
            <p:grpSpPr>
              <a:xfrm>
                <a:off x="11841985" y="8600106"/>
                <a:ext cx="1278175" cy="1370266"/>
                <a:chOff x="11841985" y="8600106"/>
                <a:chExt cx="1278175" cy="1370266"/>
              </a:xfrm>
              <a:grpFill/>
            </p:grpSpPr>
            <p:sp>
              <p:nvSpPr>
                <p:cNvPr id="325" name="Freeform: Shape 324">
                  <a:extLst>
                    <a:ext uri="{FF2B5EF4-FFF2-40B4-BE49-F238E27FC236}">
                      <a16:creationId xmlns:a16="http://schemas.microsoft.com/office/drawing/2014/main" id="{549F8DCD-DC39-405E-82C1-3B9CC363DA78}"/>
                    </a:ext>
                  </a:extLst>
                </p:cNvPr>
                <p:cNvSpPr/>
                <p:nvPr/>
              </p:nvSpPr>
              <p:spPr>
                <a:xfrm>
                  <a:off x="11912006" y="8834529"/>
                  <a:ext cx="325688" cy="233445"/>
                </a:xfrm>
                <a:custGeom>
                  <a:avLst/>
                  <a:gdLst>
                    <a:gd name="connsiteX0" fmla="*/ 301359 w 325688"/>
                    <a:gd name="connsiteY0" fmla="*/ 233350 h 233445"/>
                    <a:gd name="connsiteX1" fmla="*/ 296787 w 325688"/>
                    <a:gd name="connsiteY1" fmla="*/ 232969 h 233445"/>
                    <a:gd name="connsiteX2" fmla="*/ 3988 w 325688"/>
                    <a:gd name="connsiteY2" fmla="*/ 37611 h 233445"/>
                    <a:gd name="connsiteX3" fmla="*/ 10941 w 325688"/>
                    <a:gd name="connsiteY3" fmla="*/ 3988 h 233445"/>
                    <a:gd name="connsiteX4" fmla="*/ 44565 w 325688"/>
                    <a:gd name="connsiteY4" fmla="*/ 10941 h 233445"/>
                    <a:gd name="connsiteX5" fmla="*/ 305931 w 325688"/>
                    <a:gd name="connsiteY5" fmla="*/ 185344 h 233445"/>
                    <a:gd name="connsiteX6" fmla="*/ 325266 w 325688"/>
                    <a:gd name="connsiteY6" fmla="*/ 213729 h 233445"/>
                    <a:gd name="connsiteX7" fmla="*/ 301454 w 325688"/>
                    <a:gd name="connsiteY7" fmla="*/ 233445 h 23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688" h="233445">
                      <a:moveTo>
                        <a:pt x="301359" y="233350"/>
                      </a:moveTo>
                      <a:cubicBezTo>
                        <a:pt x="299835" y="233350"/>
                        <a:pt x="298311" y="233255"/>
                        <a:pt x="296787" y="232969"/>
                      </a:cubicBezTo>
                      <a:cubicBezTo>
                        <a:pt x="177343" y="210109"/>
                        <a:pt x="70568" y="138957"/>
                        <a:pt x="3988" y="37611"/>
                      </a:cubicBezTo>
                      <a:cubicBezTo>
                        <a:pt x="-3346" y="26372"/>
                        <a:pt x="-298" y="11322"/>
                        <a:pt x="10941" y="3988"/>
                      </a:cubicBezTo>
                      <a:cubicBezTo>
                        <a:pt x="22181" y="-3346"/>
                        <a:pt x="37230" y="-298"/>
                        <a:pt x="44565" y="10941"/>
                      </a:cubicBezTo>
                      <a:cubicBezTo>
                        <a:pt x="104001" y="101429"/>
                        <a:pt x="199251" y="164961"/>
                        <a:pt x="305931" y="185344"/>
                      </a:cubicBezTo>
                      <a:cubicBezTo>
                        <a:pt x="319075" y="187821"/>
                        <a:pt x="327743" y="200584"/>
                        <a:pt x="325266" y="213729"/>
                      </a:cubicBezTo>
                      <a:cubicBezTo>
                        <a:pt x="323076" y="225349"/>
                        <a:pt x="312884" y="233445"/>
                        <a:pt x="301454" y="233445"/>
                      </a:cubicBezTo>
                      <a:close/>
                    </a:path>
                  </a:pathLst>
                </a:custGeom>
                <a:grpFill/>
                <a:ln w="0"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E1063321-1A21-B835-A5F8-1350A5D6A852}"/>
                    </a:ext>
                  </a:extLst>
                </p:cNvPr>
                <p:cNvSpPr/>
                <p:nvPr/>
              </p:nvSpPr>
              <p:spPr>
                <a:xfrm>
                  <a:off x="11841985" y="8600106"/>
                  <a:ext cx="63534" cy="161258"/>
                </a:xfrm>
                <a:custGeom>
                  <a:avLst/>
                  <a:gdLst>
                    <a:gd name="connsiteX0" fmla="*/ 39338 w 63534"/>
                    <a:gd name="connsiteY0" fmla="*/ 161258 h 161258"/>
                    <a:gd name="connsiteX1" fmla="*/ 15907 w 63534"/>
                    <a:gd name="connsiteY1" fmla="*/ 143351 h 161258"/>
                    <a:gd name="connsiteX2" fmla="*/ 0 w 63534"/>
                    <a:gd name="connsiteY2" fmla="*/ 24289 h 161258"/>
                    <a:gd name="connsiteX3" fmla="*/ 24289 w 63534"/>
                    <a:gd name="connsiteY3" fmla="*/ 0 h 161258"/>
                    <a:gd name="connsiteX4" fmla="*/ 24289 w 63534"/>
                    <a:gd name="connsiteY4" fmla="*/ 0 h 161258"/>
                    <a:gd name="connsiteX5" fmla="*/ 48577 w 63534"/>
                    <a:gd name="connsiteY5" fmla="*/ 24384 h 161258"/>
                    <a:gd name="connsiteX6" fmla="*/ 62674 w 63534"/>
                    <a:gd name="connsiteY6" fmla="*/ 130588 h 161258"/>
                    <a:gd name="connsiteX7" fmla="*/ 45625 w 63534"/>
                    <a:gd name="connsiteY7" fmla="*/ 160401 h 161258"/>
                    <a:gd name="connsiteX8" fmla="*/ 39243 w 63534"/>
                    <a:gd name="connsiteY8" fmla="*/ 161258 h 16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34" h="161258">
                      <a:moveTo>
                        <a:pt x="39338" y="161258"/>
                      </a:moveTo>
                      <a:cubicBezTo>
                        <a:pt x="28670" y="161258"/>
                        <a:pt x="18859" y="154210"/>
                        <a:pt x="15907" y="143351"/>
                      </a:cubicBezTo>
                      <a:cubicBezTo>
                        <a:pt x="5334" y="104585"/>
                        <a:pt x="0" y="64579"/>
                        <a:pt x="0" y="24289"/>
                      </a:cubicBezTo>
                      <a:cubicBezTo>
                        <a:pt x="0" y="10858"/>
                        <a:pt x="10858" y="0"/>
                        <a:pt x="24289" y="0"/>
                      </a:cubicBezTo>
                      <a:lnTo>
                        <a:pt x="24289" y="0"/>
                      </a:lnTo>
                      <a:cubicBezTo>
                        <a:pt x="37719" y="0"/>
                        <a:pt x="48577" y="10954"/>
                        <a:pt x="48577" y="24384"/>
                      </a:cubicBezTo>
                      <a:cubicBezTo>
                        <a:pt x="48577" y="60293"/>
                        <a:pt x="53245" y="96012"/>
                        <a:pt x="62674" y="130588"/>
                      </a:cubicBezTo>
                      <a:cubicBezTo>
                        <a:pt x="66199" y="143542"/>
                        <a:pt x="58579" y="156877"/>
                        <a:pt x="45625" y="160401"/>
                      </a:cubicBezTo>
                      <a:cubicBezTo>
                        <a:pt x="43434" y="160972"/>
                        <a:pt x="41338" y="161258"/>
                        <a:pt x="39243" y="161258"/>
                      </a:cubicBezTo>
                      <a:close/>
                    </a:path>
                  </a:pathLst>
                </a:custGeom>
                <a:grpFill/>
                <a:ln w="0"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DD8FAC75-A6BA-6848-D74C-54E14B601C4F}"/>
                    </a:ext>
                  </a:extLst>
                </p:cNvPr>
                <p:cNvSpPr/>
                <p:nvPr/>
              </p:nvSpPr>
              <p:spPr>
                <a:xfrm>
                  <a:off x="12580392" y="9212614"/>
                  <a:ext cx="539768" cy="757758"/>
                </a:xfrm>
                <a:custGeom>
                  <a:avLst/>
                  <a:gdLst>
                    <a:gd name="connsiteX0" fmla="*/ 388591 w 539768"/>
                    <a:gd name="connsiteY0" fmla="*/ 757758 h 757758"/>
                    <a:gd name="connsiteX1" fmla="*/ 170659 w 539768"/>
                    <a:gd name="connsiteY1" fmla="*/ 553733 h 757758"/>
                    <a:gd name="connsiteX2" fmla="*/ 89506 w 539768"/>
                    <a:gd name="connsiteY2" fmla="*/ 321704 h 757758"/>
                    <a:gd name="connsiteX3" fmla="*/ 3210 w 539768"/>
                    <a:gd name="connsiteY3" fmla="*/ 77006 h 757758"/>
                    <a:gd name="connsiteX4" fmla="*/ 51882 w 539768"/>
                    <a:gd name="connsiteY4" fmla="*/ 26143 h 757758"/>
                    <a:gd name="connsiteX5" fmla="*/ 66075 w 539768"/>
                    <a:gd name="connsiteY5" fmla="*/ 18047 h 757758"/>
                    <a:gd name="connsiteX6" fmla="*/ 134750 w 539768"/>
                    <a:gd name="connsiteY6" fmla="*/ 2330 h 757758"/>
                    <a:gd name="connsiteX7" fmla="*/ 300675 w 539768"/>
                    <a:gd name="connsiteY7" fmla="*/ 201784 h 757758"/>
                    <a:gd name="connsiteX8" fmla="*/ 458409 w 539768"/>
                    <a:gd name="connsiteY8" fmla="*/ 390284 h 757758"/>
                    <a:gd name="connsiteX9" fmla="*/ 539467 w 539768"/>
                    <a:gd name="connsiteY9" fmla="*/ 624694 h 757758"/>
                    <a:gd name="connsiteX10" fmla="*/ 464124 w 539768"/>
                    <a:gd name="connsiteY10" fmla="*/ 735374 h 757758"/>
                    <a:gd name="connsiteX11" fmla="*/ 388591 w 539768"/>
                    <a:gd name="connsiteY11" fmla="*/ 757758 h 757758"/>
                    <a:gd name="connsiteX12" fmla="*/ 117224 w 539768"/>
                    <a:gd name="connsiteY12" fmla="*/ 48527 h 757758"/>
                    <a:gd name="connsiteX13" fmla="*/ 90744 w 539768"/>
                    <a:gd name="connsiteY13" fmla="*/ 59766 h 757758"/>
                    <a:gd name="connsiteX14" fmla="*/ 75123 w 539768"/>
                    <a:gd name="connsiteY14" fmla="*/ 68624 h 757758"/>
                    <a:gd name="connsiteX15" fmla="*/ 49882 w 539768"/>
                    <a:gd name="connsiteY15" fmla="*/ 90246 h 757758"/>
                    <a:gd name="connsiteX16" fmla="*/ 135417 w 539768"/>
                    <a:gd name="connsiteY16" fmla="*/ 304082 h 757758"/>
                    <a:gd name="connsiteX17" fmla="*/ 138465 w 539768"/>
                    <a:gd name="connsiteY17" fmla="*/ 318370 h 757758"/>
                    <a:gd name="connsiteX18" fmla="*/ 212950 w 539768"/>
                    <a:gd name="connsiteY18" fmla="*/ 529539 h 757758"/>
                    <a:gd name="connsiteX19" fmla="*/ 440121 w 539768"/>
                    <a:gd name="connsiteY19" fmla="*/ 692988 h 757758"/>
                    <a:gd name="connsiteX20" fmla="*/ 490985 w 539768"/>
                    <a:gd name="connsiteY20" fmla="*/ 621646 h 757758"/>
                    <a:gd name="connsiteX21" fmla="*/ 416214 w 539768"/>
                    <a:gd name="connsiteY21" fmla="*/ 414191 h 757758"/>
                    <a:gd name="connsiteX22" fmla="*/ 272958 w 539768"/>
                    <a:gd name="connsiteY22" fmla="*/ 242075 h 757758"/>
                    <a:gd name="connsiteX23" fmla="*/ 262194 w 539768"/>
                    <a:gd name="connsiteY23" fmla="*/ 232169 h 757758"/>
                    <a:gd name="connsiteX24" fmla="*/ 122367 w 539768"/>
                    <a:gd name="connsiteY24" fmla="*/ 49193 h 757758"/>
                    <a:gd name="connsiteX25" fmla="*/ 117414 w 539768"/>
                    <a:gd name="connsiteY25" fmla="*/ 48527 h 757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9768" h="757758">
                      <a:moveTo>
                        <a:pt x="388591" y="757758"/>
                      </a:moveTo>
                      <a:cubicBezTo>
                        <a:pt x="317154" y="757758"/>
                        <a:pt x="249812" y="692988"/>
                        <a:pt x="170659" y="553733"/>
                      </a:cubicBezTo>
                      <a:cubicBezTo>
                        <a:pt x="112842" y="452006"/>
                        <a:pt x="86934" y="377901"/>
                        <a:pt x="89506" y="321704"/>
                      </a:cubicBezTo>
                      <a:cubicBezTo>
                        <a:pt x="-1458" y="159874"/>
                        <a:pt x="-5744" y="108439"/>
                        <a:pt x="3210" y="77006"/>
                      </a:cubicBezTo>
                      <a:cubicBezTo>
                        <a:pt x="11401" y="48146"/>
                        <a:pt x="33880" y="35954"/>
                        <a:pt x="51882" y="26143"/>
                      </a:cubicBezTo>
                      <a:lnTo>
                        <a:pt x="66075" y="18047"/>
                      </a:lnTo>
                      <a:cubicBezTo>
                        <a:pt x="83696" y="7664"/>
                        <a:pt x="105699" y="-5385"/>
                        <a:pt x="134750" y="2330"/>
                      </a:cubicBezTo>
                      <a:cubicBezTo>
                        <a:pt x="166278" y="10713"/>
                        <a:pt x="208283" y="40811"/>
                        <a:pt x="300675" y="201784"/>
                      </a:cubicBezTo>
                      <a:cubicBezTo>
                        <a:pt x="350301" y="228264"/>
                        <a:pt x="400593" y="288557"/>
                        <a:pt x="458409" y="390284"/>
                      </a:cubicBezTo>
                      <a:cubicBezTo>
                        <a:pt x="517179" y="493725"/>
                        <a:pt x="542896" y="568211"/>
                        <a:pt x="539467" y="624694"/>
                      </a:cubicBezTo>
                      <a:cubicBezTo>
                        <a:pt x="535657" y="687749"/>
                        <a:pt x="494604" y="718039"/>
                        <a:pt x="464124" y="735374"/>
                      </a:cubicBezTo>
                      <a:cubicBezTo>
                        <a:pt x="438026" y="750138"/>
                        <a:pt x="413070" y="757758"/>
                        <a:pt x="388591" y="757758"/>
                      </a:cubicBezTo>
                      <a:close/>
                      <a:moveTo>
                        <a:pt x="117224" y="48527"/>
                      </a:moveTo>
                      <a:cubicBezTo>
                        <a:pt x="110556" y="48527"/>
                        <a:pt x="103603" y="52241"/>
                        <a:pt x="90744" y="59766"/>
                      </a:cubicBezTo>
                      <a:lnTo>
                        <a:pt x="75123" y="68624"/>
                      </a:lnTo>
                      <a:cubicBezTo>
                        <a:pt x="58740" y="77578"/>
                        <a:pt x="52359" y="81769"/>
                        <a:pt x="49882" y="90246"/>
                      </a:cubicBezTo>
                      <a:cubicBezTo>
                        <a:pt x="41976" y="117869"/>
                        <a:pt x="70742" y="189878"/>
                        <a:pt x="135417" y="304082"/>
                      </a:cubicBezTo>
                      <a:cubicBezTo>
                        <a:pt x="137893" y="308464"/>
                        <a:pt x="138941" y="313417"/>
                        <a:pt x="138465" y="318370"/>
                      </a:cubicBezTo>
                      <a:cubicBezTo>
                        <a:pt x="133988" y="363709"/>
                        <a:pt x="159039" y="434765"/>
                        <a:pt x="212950" y="529539"/>
                      </a:cubicBezTo>
                      <a:cubicBezTo>
                        <a:pt x="338490" y="750710"/>
                        <a:pt x="399640" y="715944"/>
                        <a:pt x="440121" y="692988"/>
                      </a:cubicBezTo>
                      <a:cubicBezTo>
                        <a:pt x="474792" y="673272"/>
                        <a:pt x="488985" y="653269"/>
                        <a:pt x="490985" y="621646"/>
                      </a:cubicBezTo>
                      <a:cubicBezTo>
                        <a:pt x="493747" y="576307"/>
                        <a:pt x="468601" y="506489"/>
                        <a:pt x="416214" y="414191"/>
                      </a:cubicBezTo>
                      <a:cubicBezTo>
                        <a:pt x="361635" y="318084"/>
                        <a:pt x="314772" y="261791"/>
                        <a:pt x="272958" y="242075"/>
                      </a:cubicBezTo>
                      <a:cubicBezTo>
                        <a:pt x="268481" y="239979"/>
                        <a:pt x="264671" y="236455"/>
                        <a:pt x="262194" y="232169"/>
                      </a:cubicBezTo>
                      <a:cubicBezTo>
                        <a:pt x="197234" y="118155"/>
                        <a:pt x="150180" y="56623"/>
                        <a:pt x="122367" y="49193"/>
                      </a:cubicBezTo>
                      <a:cubicBezTo>
                        <a:pt x="120653" y="48717"/>
                        <a:pt x="119034" y="48527"/>
                        <a:pt x="117414" y="48527"/>
                      </a:cubicBezTo>
                      <a:close/>
                    </a:path>
                  </a:pathLst>
                </a:custGeom>
                <a:grpFill/>
                <a:ln w="0" cap="flat">
                  <a:noFill/>
                  <a:prstDash val="solid"/>
                  <a:miter/>
                </a:ln>
              </p:spPr>
              <p:txBody>
                <a:bodyPr rtlCol="0" anchor="ctr"/>
                <a:lstStyle/>
                <a:p>
                  <a:endParaRPr lang="en-US"/>
                </a:p>
              </p:txBody>
            </p:sp>
          </p:grpSp>
          <p:sp>
            <p:nvSpPr>
              <p:cNvPr id="324" name="Freeform: Shape 323">
                <a:extLst>
                  <a:ext uri="{FF2B5EF4-FFF2-40B4-BE49-F238E27FC236}">
                    <a16:creationId xmlns:a16="http://schemas.microsoft.com/office/drawing/2014/main" id="{32DABD83-E74C-102F-87B4-1563C44D7C62}"/>
                  </a:ext>
                </a:extLst>
              </p:cNvPr>
              <p:cNvSpPr/>
              <p:nvPr/>
            </p:nvSpPr>
            <p:spPr>
              <a:xfrm>
                <a:off x="11187808" y="7522352"/>
                <a:ext cx="2210561" cy="2204084"/>
              </a:xfrm>
              <a:custGeom>
                <a:avLst/>
                <a:gdLst>
                  <a:gd name="connsiteX0" fmla="*/ 1260062 w 2210561"/>
                  <a:gd name="connsiteY0" fmla="*/ 2204085 h 2204084"/>
                  <a:gd name="connsiteX1" fmla="*/ 950024 w 2210561"/>
                  <a:gd name="connsiteY1" fmla="*/ 2204085 h 2204084"/>
                  <a:gd name="connsiteX2" fmla="*/ 878300 w 2210561"/>
                  <a:gd name="connsiteY2" fmla="*/ 2132171 h 2204084"/>
                  <a:gd name="connsiteX3" fmla="*/ 877253 w 2210561"/>
                  <a:gd name="connsiteY3" fmla="*/ 1923764 h 2204084"/>
                  <a:gd name="connsiteX4" fmla="*/ 687038 w 2210561"/>
                  <a:gd name="connsiteY4" fmla="*/ 1845374 h 2204084"/>
                  <a:gd name="connsiteX5" fmla="*/ 540163 w 2210561"/>
                  <a:gd name="connsiteY5" fmla="*/ 1994154 h 2204084"/>
                  <a:gd name="connsiteX6" fmla="*/ 438341 w 2210561"/>
                  <a:gd name="connsiteY6" fmla="*/ 1994535 h 2204084"/>
                  <a:gd name="connsiteX7" fmla="*/ 214217 w 2210561"/>
                  <a:gd name="connsiteY7" fmla="*/ 1772698 h 2204084"/>
                  <a:gd name="connsiteX8" fmla="*/ 192691 w 2210561"/>
                  <a:gd name="connsiteY8" fmla="*/ 1722406 h 2204084"/>
                  <a:gd name="connsiteX9" fmla="*/ 213551 w 2210561"/>
                  <a:gd name="connsiteY9" fmla="*/ 1670971 h 2204084"/>
                  <a:gd name="connsiteX10" fmla="*/ 360045 w 2210561"/>
                  <a:gd name="connsiteY10" fmla="*/ 1523238 h 2204084"/>
                  <a:gd name="connsiteX11" fmla="*/ 281083 w 2210561"/>
                  <a:gd name="connsiteY11" fmla="*/ 1333119 h 2204084"/>
                  <a:gd name="connsiteX12" fmla="*/ 72390 w 2210561"/>
                  <a:gd name="connsiteY12" fmla="*/ 1334167 h 2204084"/>
                  <a:gd name="connsiteX13" fmla="*/ 21241 w 2210561"/>
                  <a:gd name="connsiteY13" fmla="*/ 1313212 h 2204084"/>
                  <a:gd name="connsiteX14" fmla="*/ 0 w 2210561"/>
                  <a:gd name="connsiteY14" fmla="*/ 1262253 h 2204084"/>
                  <a:gd name="connsiteX15" fmla="*/ 0 w 2210561"/>
                  <a:gd name="connsiteY15" fmla="*/ 942213 h 2204084"/>
                  <a:gd name="connsiteX16" fmla="*/ 21241 w 2210561"/>
                  <a:gd name="connsiteY16" fmla="*/ 891254 h 2204084"/>
                  <a:gd name="connsiteX17" fmla="*/ 72009 w 2210561"/>
                  <a:gd name="connsiteY17" fmla="*/ 870299 h 2204084"/>
                  <a:gd name="connsiteX18" fmla="*/ 72485 w 2210561"/>
                  <a:gd name="connsiteY18" fmla="*/ 870299 h 2204084"/>
                  <a:gd name="connsiteX19" fmla="*/ 281178 w 2210561"/>
                  <a:gd name="connsiteY19" fmla="*/ 871347 h 2204084"/>
                  <a:gd name="connsiteX20" fmla="*/ 360140 w 2210561"/>
                  <a:gd name="connsiteY20" fmla="*/ 681228 h 2204084"/>
                  <a:gd name="connsiteX21" fmla="*/ 213646 w 2210561"/>
                  <a:gd name="connsiteY21" fmla="*/ 533305 h 2204084"/>
                  <a:gd name="connsiteX22" fmla="*/ 192786 w 2210561"/>
                  <a:gd name="connsiteY22" fmla="*/ 482251 h 2204084"/>
                  <a:gd name="connsiteX23" fmla="*/ 214503 w 2210561"/>
                  <a:gd name="connsiteY23" fmla="*/ 431387 h 2204084"/>
                  <a:gd name="connsiteX24" fmla="*/ 438531 w 2210561"/>
                  <a:gd name="connsiteY24" fmla="*/ 209645 h 2204084"/>
                  <a:gd name="connsiteX25" fmla="*/ 540163 w 2210561"/>
                  <a:gd name="connsiteY25" fmla="*/ 210026 h 2204084"/>
                  <a:gd name="connsiteX26" fmla="*/ 687134 w 2210561"/>
                  <a:gd name="connsiteY26" fmla="*/ 358712 h 2204084"/>
                  <a:gd name="connsiteX27" fmla="*/ 877348 w 2210561"/>
                  <a:gd name="connsiteY27" fmla="*/ 280321 h 2204084"/>
                  <a:gd name="connsiteX28" fmla="*/ 878396 w 2210561"/>
                  <a:gd name="connsiteY28" fmla="*/ 71819 h 2204084"/>
                  <a:gd name="connsiteX29" fmla="*/ 950119 w 2210561"/>
                  <a:gd name="connsiteY29" fmla="*/ 0 h 2204084"/>
                  <a:gd name="connsiteX30" fmla="*/ 1260158 w 2210561"/>
                  <a:gd name="connsiteY30" fmla="*/ 0 h 2204084"/>
                  <a:gd name="connsiteX31" fmla="*/ 1331881 w 2210561"/>
                  <a:gd name="connsiteY31" fmla="*/ 71914 h 2204084"/>
                  <a:gd name="connsiteX32" fmla="*/ 1333119 w 2210561"/>
                  <a:gd name="connsiteY32" fmla="*/ 280321 h 2204084"/>
                  <a:gd name="connsiteX33" fmla="*/ 1523238 w 2210561"/>
                  <a:gd name="connsiteY33" fmla="*/ 358712 h 2204084"/>
                  <a:gd name="connsiteX34" fmla="*/ 1670209 w 2210561"/>
                  <a:gd name="connsiteY34" fmla="*/ 210122 h 2204084"/>
                  <a:gd name="connsiteX35" fmla="*/ 1771936 w 2210561"/>
                  <a:gd name="connsiteY35" fmla="*/ 209550 h 2204084"/>
                  <a:gd name="connsiteX36" fmla="*/ 1996154 w 2210561"/>
                  <a:gd name="connsiteY36" fmla="*/ 431483 h 2204084"/>
                  <a:gd name="connsiteX37" fmla="*/ 2017681 w 2210561"/>
                  <a:gd name="connsiteY37" fmla="*/ 482251 h 2204084"/>
                  <a:gd name="connsiteX38" fmla="*/ 1996726 w 2210561"/>
                  <a:gd name="connsiteY38" fmla="*/ 533400 h 2204084"/>
                  <a:gd name="connsiteX39" fmla="*/ 1850327 w 2210561"/>
                  <a:gd name="connsiteY39" fmla="*/ 681228 h 2204084"/>
                  <a:gd name="connsiteX40" fmla="*/ 1929384 w 2210561"/>
                  <a:gd name="connsiteY40" fmla="*/ 871347 h 2204084"/>
                  <a:gd name="connsiteX41" fmla="*/ 2138077 w 2210561"/>
                  <a:gd name="connsiteY41" fmla="*/ 870299 h 2204084"/>
                  <a:gd name="connsiteX42" fmla="*/ 2138553 w 2210561"/>
                  <a:gd name="connsiteY42" fmla="*/ 870299 h 2204084"/>
                  <a:gd name="connsiteX43" fmla="*/ 2189417 w 2210561"/>
                  <a:gd name="connsiteY43" fmla="*/ 891254 h 2204084"/>
                  <a:gd name="connsiteX44" fmla="*/ 2210562 w 2210561"/>
                  <a:gd name="connsiteY44" fmla="*/ 942213 h 2204084"/>
                  <a:gd name="connsiteX45" fmla="*/ 2210562 w 2210561"/>
                  <a:gd name="connsiteY45" fmla="*/ 1262253 h 2204084"/>
                  <a:gd name="connsiteX46" fmla="*/ 2189321 w 2210561"/>
                  <a:gd name="connsiteY46" fmla="*/ 1313117 h 2204084"/>
                  <a:gd name="connsiteX47" fmla="*/ 2137982 w 2210561"/>
                  <a:gd name="connsiteY47" fmla="*/ 1334072 h 2204084"/>
                  <a:gd name="connsiteX48" fmla="*/ 1929289 w 2210561"/>
                  <a:gd name="connsiteY48" fmla="*/ 1333024 h 2204084"/>
                  <a:gd name="connsiteX49" fmla="*/ 1850231 w 2210561"/>
                  <a:gd name="connsiteY49" fmla="*/ 1523143 h 2204084"/>
                  <a:gd name="connsiteX50" fmla="*/ 1996726 w 2210561"/>
                  <a:gd name="connsiteY50" fmla="*/ 1670876 h 2204084"/>
                  <a:gd name="connsiteX51" fmla="*/ 2017586 w 2210561"/>
                  <a:gd name="connsiteY51" fmla="*/ 1722311 h 2204084"/>
                  <a:gd name="connsiteX52" fmla="*/ 1995773 w 2210561"/>
                  <a:gd name="connsiteY52" fmla="*/ 1772888 h 2204084"/>
                  <a:gd name="connsiteX53" fmla="*/ 1887855 w 2210561"/>
                  <a:gd name="connsiteY53" fmla="*/ 1879854 h 2204084"/>
                  <a:gd name="connsiteX54" fmla="*/ 1853470 w 2210561"/>
                  <a:gd name="connsiteY54" fmla="*/ 1879664 h 2204084"/>
                  <a:gd name="connsiteX55" fmla="*/ 1853660 w 2210561"/>
                  <a:gd name="connsiteY55" fmla="*/ 1845278 h 2204084"/>
                  <a:gd name="connsiteX56" fmla="*/ 1961864 w 2210561"/>
                  <a:gd name="connsiteY56" fmla="*/ 1738122 h 2204084"/>
                  <a:gd name="connsiteX57" fmla="*/ 1969008 w 2210561"/>
                  <a:gd name="connsiteY57" fmla="*/ 1721834 h 2204084"/>
                  <a:gd name="connsiteX58" fmla="*/ 1962150 w 2210561"/>
                  <a:gd name="connsiteY58" fmla="*/ 1705070 h 2204084"/>
                  <a:gd name="connsiteX59" fmla="*/ 1804225 w 2210561"/>
                  <a:gd name="connsiteY59" fmla="*/ 1545907 h 2204084"/>
                  <a:gd name="connsiteX60" fmla="*/ 1799082 w 2210561"/>
                  <a:gd name="connsiteY60" fmla="*/ 1519428 h 2204084"/>
                  <a:gd name="connsiteX61" fmla="*/ 1890522 w 2210561"/>
                  <a:gd name="connsiteY61" fmla="*/ 1299401 h 2204084"/>
                  <a:gd name="connsiteX62" fmla="*/ 1913001 w 2210561"/>
                  <a:gd name="connsiteY62" fmla="*/ 1284446 h 2204084"/>
                  <a:gd name="connsiteX63" fmla="*/ 1913096 w 2210561"/>
                  <a:gd name="connsiteY63" fmla="*/ 1284446 h 2204084"/>
                  <a:gd name="connsiteX64" fmla="*/ 2138077 w 2210561"/>
                  <a:gd name="connsiteY64" fmla="*/ 1285589 h 2204084"/>
                  <a:gd name="connsiteX65" fmla="*/ 2154841 w 2210561"/>
                  <a:gd name="connsiteY65" fmla="*/ 1278731 h 2204084"/>
                  <a:gd name="connsiteX66" fmla="*/ 2161699 w 2210561"/>
                  <a:gd name="connsiteY66" fmla="*/ 1262253 h 2204084"/>
                  <a:gd name="connsiteX67" fmla="*/ 2161699 w 2210561"/>
                  <a:gd name="connsiteY67" fmla="*/ 942213 h 2204084"/>
                  <a:gd name="connsiteX68" fmla="*/ 2154841 w 2210561"/>
                  <a:gd name="connsiteY68" fmla="*/ 925735 h 2204084"/>
                  <a:gd name="connsiteX69" fmla="*/ 2138172 w 2210561"/>
                  <a:gd name="connsiteY69" fmla="*/ 918877 h 2204084"/>
                  <a:gd name="connsiteX70" fmla="*/ 2137982 w 2210561"/>
                  <a:gd name="connsiteY70" fmla="*/ 918877 h 2204084"/>
                  <a:gd name="connsiteX71" fmla="*/ 1913001 w 2210561"/>
                  <a:gd name="connsiteY71" fmla="*/ 920020 h 2204084"/>
                  <a:gd name="connsiteX72" fmla="*/ 1912906 w 2210561"/>
                  <a:gd name="connsiteY72" fmla="*/ 920020 h 2204084"/>
                  <a:gd name="connsiteX73" fmla="*/ 1890427 w 2210561"/>
                  <a:gd name="connsiteY73" fmla="*/ 905066 h 2204084"/>
                  <a:gd name="connsiteX74" fmla="*/ 1798987 w 2210561"/>
                  <a:gd name="connsiteY74" fmla="*/ 685038 h 2204084"/>
                  <a:gd name="connsiteX75" fmla="*/ 1804130 w 2210561"/>
                  <a:gd name="connsiteY75" fmla="*/ 658654 h 2204084"/>
                  <a:gd name="connsiteX76" fmla="*/ 1962055 w 2210561"/>
                  <a:gd name="connsiteY76" fmla="*/ 499301 h 2204084"/>
                  <a:gd name="connsiteX77" fmla="*/ 1968913 w 2210561"/>
                  <a:gd name="connsiteY77" fmla="*/ 482822 h 2204084"/>
                  <a:gd name="connsiteX78" fmla="*/ 1961864 w 2210561"/>
                  <a:gd name="connsiteY78" fmla="*/ 466439 h 2204084"/>
                  <a:gd name="connsiteX79" fmla="*/ 1737550 w 2210561"/>
                  <a:gd name="connsiteY79" fmla="*/ 244412 h 2204084"/>
                  <a:gd name="connsiteX80" fmla="*/ 1704404 w 2210561"/>
                  <a:gd name="connsiteY80" fmla="*/ 244602 h 2204084"/>
                  <a:gd name="connsiteX81" fmla="*/ 1546098 w 2210561"/>
                  <a:gd name="connsiteY81" fmla="*/ 404717 h 2204084"/>
                  <a:gd name="connsiteX82" fmla="*/ 1519523 w 2210561"/>
                  <a:gd name="connsiteY82" fmla="*/ 410051 h 2204084"/>
                  <a:gd name="connsiteX83" fmla="*/ 1299496 w 2210561"/>
                  <a:gd name="connsiteY83" fmla="*/ 319278 h 2204084"/>
                  <a:gd name="connsiteX84" fmla="*/ 1284446 w 2210561"/>
                  <a:gd name="connsiteY84" fmla="*/ 296990 h 2204084"/>
                  <a:gd name="connsiteX85" fmla="*/ 1283113 w 2210561"/>
                  <a:gd name="connsiteY85" fmla="*/ 72295 h 2204084"/>
                  <a:gd name="connsiteX86" fmla="*/ 1259967 w 2210561"/>
                  <a:gd name="connsiteY86" fmla="*/ 48863 h 2204084"/>
                  <a:gd name="connsiteX87" fmla="*/ 949928 w 2210561"/>
                  <a:gd name="connsiteY87" fmla="*/ 48863 h 2204084"/>
                  <a:gd name="connsiteX88" fmla="*/ 926783 w 2210561"/>
                  <a:gd name="connsiteY88" fmla="*/ 72200 h 2204084"/>
                  <a:gd name="connsiteX89" fmla="*/ 925640 w 2210561"/>
                  <a:gd name="connsiteY89" fmla="*/ 296990 h 2204084"/>
                  <a:gd name="connsiteX90" fmla="*/ 910590 w 2210561"/>
                  <a:gd name="connsiteY90" fmla="*/ 319278 h 2204084"/>
                  <a:gd name="connsiteX91" fmla="*/ 690372 w 2210561"/>
                  <a:gd name="connsiteY91" fmla="*/ 410051 h 2204084"/>
                  <a:gd name="connsiteX92" fmla="*/ 663797 w 2210561"/>
                  <a:gd name="connsiteY92" fmla="*/ 404717 h 2204084"/>
                  <a:gd name="connsiteX93" fmla="*/ 505397 w 2210561"/>
                  <a:gd name="connsiteY93" fmla="*/ 244507 h 2204084"/>
                  <a:gd name="connsiteX94" fmla="*/ 472250 w 2210561"/>
                  <a:gd name="connsiteY94" fmla="*/ 244507 h 2204084"/>
                  <a:gd name="connsiteX95" fmla="*/ 248126 w 2210561"/>
                  <a:gd name="connsiteY95" fmla="*/ 466344 h 2204084"/>
                  <a:gd name="connsiteX96" fmla="*/ 240983 w 2210561"/>
                  <a:gd name="connsiteY96" fmla="*/ 482822 h 2204084"/>
                  <a:gd name="connsiteX97" fmla="*/ 247745 w 2210561"/>
                  <a:gd name="connsiteY97" fmla="*/ 499301 h 2204084"/>
                  <a:gd name="connsiteX98" fmla="*/ 405670 w 2210561"/>
                  <a:gd name="connsiteY98" fmla="*/ 658749 h 2204084"/>
                  <a:gd name="connsiteX99" fmla="*/ 410813 w 2210561"/>
                  <a:gd name="connsiteY99" fmla="*/ 685133 h 2204084"/>
                  <a:gd name="connsiteX100" fmla="*/ 319373 w 2210561"/>
                  <a:gd name="connsiteY100" fmla="*/ 905256 h 2204084"/>
                  <a:gd name="connsiteX101" fmla="*/ 296990 w 2210561"/>
                  <a:gd name="connsiteY101" fmla="*/ 920210 h 2204084"/>
                  <a:gd name="connsiteX102" fmla="*/ 296894 w 2210561"/>
                  <a:gd name="connsiteY102" fmla="*/ 920210 h 2204084"/>
                  <a:gd name="connsiteX103" fmla="*/ 71914 w 2210561"/>
                  <a:gd name="connsiteY103" fmla="*/ 919067 h 2204084"/>
                  <a:gd name="connsiteX104" fmla="*/ 55245 w 2210561"/>
                  <a:gd name="connsiteY104" fmla="*/ 925830 h 2204084"/>
                  <a:gd name="connsiteX105" fmla="*/ 48387 w 2210561"/>
                  <a:gd name="connsiteY105" fmla="*/ 942308 h 2204084"/>
                  <a:gd name="connsiteX106" fmla="*/ 48387 w 2210561"/>
                  <a:gd name="connsiteY106" fmla="*/ 1262348 h 2204084"/>
                  <a:gd name="connsiteX107" fmla="*/ 55245 w 2210561"/>
                  <a:gd name="connsiteY107" fmla="*/ 1278827 h 2204084"/>
                  <a:gd name="connsiteX108" fmla="*/ 71723 w 2210561"/>
                  <a:gd name="connsiteY108" fmla="*/ 1285685 h 2204084"/>
                  <a:gd name="connsiteX109" fmla="*/ 71914 w 2210561"/>
                  <a:gd name="connsiteY109" fmla="*/ 1285685 h 2204084"/>
                  <a:gd name="connsiteX110" fmla="*/ 296894 w 2210561"/>
                  <a:gd name="connsiteY110" fmla="*/ 1284542 h 2204084"/>
                  <a:gd name="connsiteX111" fmla="*/ 296990 w 2210561"/>
                  <a:gd name="connsiteY111" fmla="*/ 1284542 h 2204084"/>
                  <a:gd name="connsiteX112" fmla="*/ 319373 w 2210561"/>
                  <a:gd name="connsiteY112" fmla="*/ 1299496 h 2204084"/>
                  <a:gd name="connsiteX113" fmla="*/ 410813 w 2210561"/>
                  <a:gd name="connsiteY113" fmla="*/ 1519619 h 2204084"/>
                  <a:gd name="connsiteX114" fmla="*/ 405670 w 2210561"/>
                  <a:gd name="connsiteY114" fmla="*/ 1546003 h 2204084"/>
                  <a:gd name="connsiteX115" fmla="*/ 247745 w 2210561"/>
                  <a:gd name="connsiteY115" fmla="*/ 1705166 h 2204084"/>
                  <a:gd name="connsiteX116" fmla="*/ 240887 w 2210561"/>
                  <a:gd name="connsiteY116" fmla="*/ 1721834 h 2204084"/>
                  <a:gd name="connsiteX117" fmla="*/ 247841 w 2210561"/>
                  <a:gd name="connsiteY117" fmla="*/ 1737932 h 2204084"/>
                  <a:gd name="connsiteX118" fmla="*/ 472250 w 2210561"/>
                  <a:gd name="connsiteY118" fmla="*/ 1960055 h 2204084"/>
                  <a:gd name="connsiteX119" fmla="*/ 505397 w 2210561"/>
                  <a:gd name="connsiteY119" fmla="*/ 1960055 h 2204084"/>
                  <a:gd name="connsiteX120" fmla="*/ 663702 w 2210561"/>
                  <a:gd name="connsiteY120" fmla="*/ 1799844 h 2204084"/>
                  <a:gd name="connsiteX121" fmla="*/ 690277 w 2210561"/>
                  <a:gd name="connsiteY121" fmla="*/ 1794415 h 2204084"/>
                  <a:gd name="connsiteX122" fmla="*/ 910495 w 2210561"/>
                  <a:gd name="connsiteY122" fmla="*/ 1885188 h 2204084"/>
                  <a:gd name="connsiteX123" fmla="*/ 925544 w 2210561"/>
                  <a:gd name="connsiteY123" fmla="*/ 1907477 h 2204084"/>
                  <a:gd name="connsiteX124" fmla="*/ 926687 w 2210561"/>
                  <a:gd name="connsiteY124" fmla="*/ 2132171 h 2204084"/>
                  <a:gd name="connsiteX125" fmla="*/ 949833 w 2210561"/>
                  <a:gd name="connsiteY125" fmla="*/ 2155603 h 2204084"/>
                  <a:gd name="connsiteX126" fmla="*/ 1259872 w 2210561"/>
                  <a:gd name="connsiteY126" fmla="*/ 2155603 h 2204084"/>
                  <a:gd name="connsiteX127" fmla="*/ 1283018 w 2210561"/>
                  <a:gd name="connsiteY127" fmla="*/ 2132267 h 2204084"/>
                  <a:gd name="connsiteX128" fmla="*/ 1283875 w 2210561"/>
                  <a:gd name="connsiteY128" fmla="*/ 1980914 h 2204084"/>
                  <a:gd name="connsiteX129" fmla="*/ 1308164 w 2210561"/>
                  <a:gd name="connsiteY129" fmla="*/ 1956721 h 2204084"/>
                  <a:gd name="connsiteX130" fmla="*/ 1308259 w 2210561"/>
                  <a:gd name="connsiteY130" fmla="*/ 1956721 h 2204084"/>
                  <a:gd name="connsiteX131" fmla="*/ 1332452 w 2210561"/>
                  <a:gd name="connsiteY131" fmla="*/ 1981105 h 2204084"/>
                  <a:gd name="connsiteX132" fmla="*/ 1331595 w 2210561"/>
                  <a:gd name="connsiteY132" fmla="*/ 2132267 h 2204084"/>
                  <a:gd name="connsiteX133" fmla="*/ 1259872 w 2210561"/>
                  <a:gd name="connsiteY133" fmla="*/ 2204085 h 22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210561" h="2204084">
                    <a:moveTo>
                      <a:pt x="1260062" y="2204085"/>
                    </a:moveTo>
                    <a:lnTo>
                      <a:pt x="950024" y="2204085"/>
                    </a:lnTo>
                    <a:cubicBezTo>
                      <a:pt x="910495" y="2204085"/>
                      <a:pt x="878300" y="2171795"/>
                      <a:pt x="878300" y="2132171"/>
                    </a:cubicBezTo>
                    <a:lnTo>
                      <a:pt x="877253" y="1923764"/>
                    </a:lnTo>
                    <a:lnTo>
                      <a:pt x="687038" y="1845374"/>
                    </a:lnTo>
                    <a:lnTo>
                      <a:pt x="540163" y="1994154"/>
                    </a:lnTo>
                    <a:cubicBezTo>
                      <a:pt x="512064" y="2022253"/>
                      <a:pt x="466439" y="2022348"/>
                      <a:pt x="438341" y="1994535"/>
                    </a:cubicBezTo>
                    <a:lnTo>
                      <a:pt x="214217" y="1772698"/>
                    </a:lnTo>
                    <a:cubicBezTo>
                      <a:pt x="200597" y="1759553"/>
                      <a:pt x="192881" y="1741646"/>
                      <a:pt x="192691" y="1722406"/>
                    </a:cubicBezTo>
                    <a:cubicBezTo>
                      <a:pt x="192500" y="1703070"/>
                      <a:pt x="199930" y="1684782"/>
                      <a:pt x="213551" y="1670971"/>
                    </a:cubicBezTo>
                    <a:lnTo>
                      <a:pt x="360045" y="1523238"/>
                    </a:lnTo>
                    <a:lnTo>
                      <a:pt x="281083" y="1333119"/>
                    </a:lnTo>
                    <a:lnTo>
                      <a:pt x="72390" y="1334167"/>
                    </a:lnTo>
                    <a:cubicBezTo>
                      <a:pt x="53245" y="1334262"/>
                      <a:pt x="34957" y="1326832"/>
                      <a:pt x="21241" y="1313212"/>
                    </a:cubicBezTo>
                    <a:cubicBezTo>
                      <a:pt x="7525" y="1299591"/>
                      <a:pt x="0" y="1281494"/>
                      <a:pt x="0" y="1262253"/>
                    </a:cubicBezTo>
                    <a:lnTo>
                      <a:pt x="0" y="942213"/>
                    </a:lnTo>
                    <a:cubicBezTo>
                      <a:pt x="0" y="922973"/>
                      <a:pt x="7525" y="904875"/>
                      <a:pt x="21241" y="891254"/>
                    </a:cubicBezTo>
                    <a:cubicBezTo>
                      <a:pt x="34862" y="877729"/>
                      <a:pt x="52864" y="870299"/>
                      <a:pt x="72009" y="870299"/>
                    </a:cubicBezTo>
                    <a:lnTo>
                      <a:pt x="72485" y="870299"/>
                    </a:lnTo>
                    <a:lnTo>
                      <a:pt x="281178" y="871347"/>
                    </a:lnTo>
                    <a:lnTo>
                      <a:pt x="360140" y="681228"/>
                    </a:lnTo>
                    <a:lnTo>
                      <a:pt x="213646" y="533305"/>
                    </a:lnTo>
                    <a:cubicBezTo>
                      <a:pt x="200025" y="519684"/>
                      <a:pt x="192596" y="501587"/>
                      <a:pt x="192786" y="482251"/>
                    </a:cubicBezTo>
                    <a:cubicBezTo>
                      <a:pt x="192881" y="462915"/>
                      <a:pt x="200597" y="444913"/>
                      <a:pt x="214503" y="431387"/>
                    </a:cubicBezTo>
                    <a:lnTo>
                      <a:pt x="438531" y="209645"/>
                    </a:lnTo>
                    <a:cubicBezTo>
                      <a:pt x="466725" y="181928"/>
                      <a:pt x="512350" y="182118"/>
                      <a:pt x="540163" y="210026"/>
                    </a:cubicBezTo>
                    <a:lnTo>
                      <a:pt x="687134" y="358712"/>
                    </a:lnTo>
                    <a:lnTo>
                      <a:pt x="877348" y="280321"/>
                    </a:lnTo>
                    <a:lnTo>
                      <a:pt x="878396" y="71819"/>
                    </a:lnTo>
                    <a:cubicBezTo>
                      <a:pt x="878396" y="32290"/>
                      <a:pt x="910590" y="0"/>
                      <a:pt x="950119" y="0"/>
                    </a:cubicBezTo>
                    <a:lnTo>
                      <a:pt x="1260158" y="0"/>
                    </a:lnTo>
                    <a:cubicBezTo>
                      <a:pt x="1299686" y="0"/>
                      <a:pt x="1331881" y="32290"/>
                      <a:pt x="1331881" y="71914"/>
                    </a:cubicBezTo>
                    <a:lnTo>
                      <a:pt x="1333119" y="280321"/>
                    </a:lnTo>
                    <a:lnTo>
                      <a:pt x="1523238" y="358712"/>
                    </a:lnTo>
                    <a:lnTo>
                      <a:pt x="1670209" y="210122"/>
                    </a:lnTo>
                    <a:cubicBezTo>
                      <a:pt x="1698212" y="182118"/>
                      <a:pt x="1743742" y="181928"/>
                      <a:pt x="1771936" y="209550"/>
                    </a:cubicBezTo>
                    <a:lnTo>
                      <a:pt x="1996154" y="431483"/>
                    </a:lnTo>
                    <a:cubicBezTo>
                      <a:pt x="2009870" y="444818"/>
                      <a:pt x="2017586" y="462915"/>
                      <a:pt x="2017681" y="482251"/>
                    </a:cubicBezTo>
                    <a:cubicBezTo>
                      <a:pt x="2017776" y="501587"/>
                      <a:pt x="2010347" y="519684"/>
                      <a:pt x="1996726" y="533400"/>
                    </a:cubicBezTo>
                    <a:lnTo>
                      <a:pt x="1850327" y="681228"/>
                    </a:lnTo>
                    <a:lnTo>
                      <a:pt x="1929384" y="871347"/>
                    </a:lnTo>
                    <a:lnTo>
                      <a:pt x="2138077" y="870299"/>
                    </a:lnTo>
                    <a:lnTo>
                      <a:pt x="2138553" y="870299"/>
                    </a:lnTo>
                    <a:cubicBezTo>
                      <a:pt x="2157794" y="870299"/>
                      <a:pt x="2175796" y="877729"/>
                      <a:pt x="2189417" y="891254"/>
                    </a:cubicBezTo>
                    <a:cubicBezTo>
                      <a:pt x="2203037" y="904875"/>
                      <a:pt x="2210562" y="922973"/>
                      <a:pt x="2210562" y="942213"/>
                    </a:cubicBezTo>
                    <a:lnTo>
                      <a:pt x="2210562" y="1262253"/>
                    </a:lnTo>
                    <a:cubicBezTo>
                      <a:pt x="2210562" y="1281494"/>
                      <a:pt x="2203037" y="1299591"/>
                      <a:pt x="2189321" y="1313117"/>
                    </a:cubicBezTo>
                    <a:cubicBezTo>
                      <a:pt x="2175605" y="1326737"/>
                      <a:pt x="2157032" y="1334262"/>
                      <a:pt x="2137982" y="1334072"/>
                    </a:cubicBezTo>
                    <a:lnTo>
                      <a:pt x="1929289" y="1333024"/>
                    </a:lnTo>
                    <a:lnTo>
                      <a:pt x="1850231" y="1523143"/>
                    </a:lnTo>
                    <a:lnTo>
                      <a:pt x="1996726" y="1670876"/>
                    </a:lnTo>
                    <a:cubicBezTo>
                      <a:pt x="2010442" y="1684687"/>
                      <a:pt x="2017871" y="1702975"/>
                      <a:pt x="2017586" y="1722311"/>
                    </a:cubicBezTo>
                    <a:cubicBezTo>
                      <a:pt x="2017395" y="1741551"/>
                      <a:pt x="2009680" y="1759458"/>
                      <a:pt x="1995773" y="1772888"/>
                    </a:cubicBezTo>
                    <a:lnTo>
                      <a:pt x="1887855" y="1879854"/>
                    </a:lnTo>
                    <a:cubicBezTo>
                      <a:pt x="1878330" y="1889284"/>
                      <a:pt x="1862900" y="1889189"/>
                      <a:pt x="1853470" y="1879664"/>
                    </a:cubicBezTo>
                    <a:cubicBezTo>
                      <a:pt x="1844040" y="1870139"/>
                      <a:pt x="1844135" y="1854803"/>
                      <a:pt x="1853660" y="1845278"/>
                    </a:cubicBezTo>
                    <a:lnTo>
                      <a:pt x="1961864" y="1738122"/>
                    </a:lnTo>
                    <a:cubicBezTo>
                      <a:pt x="1966532" y="1733645"/>
                      <a:pt x="1968913" y="1727930"/>
                      <a:pt x="1969008" y="1721834"/>
                    </a:cubicBezTo>
                    <a:cubicBezTo>
                      <a:pt x="1969008" y="1715548"/>
                      <a:pt x="1966627" y="1709642"/>
                      <a:pt x="1962150" y="1705070"/>
                    </a:cubicBezTo>
                    <a:lnTo>
                      <a:pt x="1804225" y="1545907"/>
                    </a:lnTo>
                    <a:cubicBezTo>
                      <a:pt x="1797368" y="1538954"/>
                      <a:pt x="1795272" y="1528572"/>
                      <a:pt x="1799082" y="1519428"/>
                    </a:cubicBezTo>
                    <a:lnTo>
                      <a:pt x="1890522" y="1299401"/>
                    </a:lnTo>
                    <a:cubicBezTo>
                      <a:pt x="1894332" y="1290352"/>
                      <a:pt x="1903095" y="1284446"/>
                      <a:pt x="1913001" y="1284446"/>
                    </a:cubicBezTo>
                    <a:lnTo>
                      <a:pt x="1913096" y="1284446"/>
                    </a:lnTo>
                    <a:lnTo>
                      <a:pt x="2138077" y="1285589"/>
                    </a:lnTo>
                    <a:cubicBezTo>
                      <a:pt x="2144173" y="1285113"/>
                      <a:pt x="2150364" y="1283208"/>
                      <a:pt x="2154841" y="1278731"/>
                    </a:cubicBezTo>
                    <a:cubicBezTo>
                      <a:pt x="2159318" y="1274350"/>
                      <a:pt x="2161699" y="1268444"/>
                      <a:pt x="2161699" y="1262253"/>
                    </a:cubicBezTo>
                    <a:lnTo>
                      <a:pt x="2161699" y="942213"/>
                    </a:lnTo>
                    <a:cubicBezTo>
                      <a:pt x="2161699" y="936022"/>
                      <a:pt x="2159222" y="930116"/>
                      <a:pt x="2154841" y="925735"/>
                    </a:cubicBezTo>
                    <a:cubicBezTo>
                      <a:pt x="2150364" y="921353"/>
                      <a:pt x="2144459" y="918877"/>
                      <a:pt x="2138172" y="918877"/>
                    </a:cubicBezTo>
                    <a:lnTo>
                      <a:pt x="2137982" y="918877"/>
                    </a:lnTo>
                    <a:lnTo>
                      <a:pt x="1913001" y="920020"/>
                    </a:lnTo>
                    <a:lnTo>
                      <a:pt x="1912906" y="920020"/>
                    </a:lnTo>
                    <a:cubicBezTo>
                      <a:pt x="1903095" y="920020"/>
                      <a:pt x="1894237" y="914114"/>
                      <a:pt x="1890427" y="905066"/>
                    </a:cubicBezTo>
                    <a:lnTo>
                      <a:pt x="1798987" y="685038"/>
                    </a:lnTo>
                    <a:cubicBezTo>
                      <a:pt x="1795272" y="675989"/>
                      <a:pt x="1797272" y="665607"/>
                      <a:pt x="1804130" y="658654"/>
                    </a:cubicBezTo>
                    <a:lnTo>
                      <a:pt x="1962055" y="499301"/>
                    </a:lnTo>
                    <a:cubicBezTo>
                      <a:pt x="1966532" y="494824"/>
                      <a:pt x="1968913" y="489014"/>
                      <a:pt x="1968913" y="482822"/>
                    </a:cubicBezTo>
                    <a:cubicBezTo>
                      <a:pt x="1968913" y="476631"/>
                      <a:pt x="1966341" y="470821"/>
                      <a:pt x="1961864" y="466439"/>
                    </a:cubicBezTo>
                    <a:lnTo>
                      <a:pt x="1737550" y="244412"/>
                    </a:lnTo>
                    <a:cubicBezTo>
                      <a:pt x="1728407" y="235458"/>
                      <a:pt x="1713548" y="235553"/>
                      <a:pt x="1704404" y="244602"/>
                    </a:cubicBezTo>
                    <a:lnTo>
                      <a:pt x="1546098" y="404717"/>
                    </a:lnTo>
                    <a:cubicBezTo>
                      <a:pt x="1539145" y="411766"/>
                      <a:pt x="1528667" y="413861"/>
                      <a:pt x="1519523" y="410051"/>
                    </a:cubicBezTo>
                    <a:lnTo>
                      <a:pt x="1299496" y="319278"/>
                    </a:lnTo>
                    <a:cubicBezTo>
                      <a:pt x="1290447" y="315563"/>
                      <a:pt x="1284542" y="306800"/>
                      <a:pt x="1284446" y="296990"/>
                    </a:cubicBezTo>
                    <a:lnTo>
                      <a:pt x="1283113" y="72295"/>
                    </a:lnTo>
                    <a:cubicBezTo>
                      <a:pt x="1283113" y="59341"/>
                      <a:pt x="1272731" y="48863"/>
                      <a:pt x="1259967" y="48863"/>
                    </a:cubicBezTo>
                    <a:lnTo>
                      <a:pt x="949928" y="48863"/>
                    </a:lnTo>
                    <a:cubicBezTo>
                      <a:pt x="937355" y="48863"/>
                      <a:pt x="926783" y="59531"/>
                      <a:pt x="926783" y="72200"/>
                    </a:cubicBezTo>
                    <a:lnTo>
                      <a:pt x="925640" y="296990"/>
                    </a:lnTo>
                    <a:cubicBezTo>
                      <a:pt x="925640" y="306800"/>
                      <a:pt x="919639" y="315563"/>
                      <a:pt x="910590" y="319278"/>
                    </a:cubicBezTo>
                    <a:lnTo>
                      <a:pt x="690372" y="410051"/>
                    </a:lnTo>
                    <a:cubicBezTo>
                      <a:pt x="681228" y="413766"/>
                      <a:pt x="670751" y="411671"/>
                      <a:pt x="663797" y="404717"/>
                    </a:cubicBezTo>
                    <a:lnTo>
                      <a:pt x="505397" y="244507"/>
                    </a:lnTo>
                    <a:cubicBezTo>
                      <a:pt x="496348" y="235458"/>
                      <a:pt x="481489" y="235363"/>
                      <a:pt x="472250" y="244507"/>
                    </a:cubicBezTo>
                    <a:lnTo>
                      <a:pt x="248126" y="466344"/>
                    </a:lnTo>
                    <a:cubicBezTo>
                      <a:pt x="243459" y="470821"/>
                      <a:pt x="240983" y="476631"/>
                      <a:pt x="240983" y="482822"/>
                    </a:cubicBezTo>
                    <a:cubicBezTo>
                      <a:pt x="240983" y="489014"/>
                      <a:pt x="243364" y="494919"/>
                      <a:pt x="247745" y="499301"/>
                    </a:cubicBezTo>
                    <a:lnTo>
                      <a:pt x="405670" y="658749"/>
                    </a:lnTo>
                    <a:cubicBezTo>
                      <a:pt x="412528" y="665702"/>
                      <a:pt x="414623" y="676085"/>
                      <a:pt x="410813" y="685133"/>
                    </a:cubicBezTo>
                    <a:lnTo>
                      <a:pt x="319373" y="905256"/>
                    </a:lnTo>
                    <a:cubicBezTo>
                      <a:pt x="315563" y="914305"/>
                      <a:pt x="306800" y="920210"/>
                      <a:pt x="296990" y="920210"/>
                    </a:cubicBezTo>
                    <a:lnTo>
                      <a:pt x="296894" y="920210"/>
                    </a:lnTo>
                    <a:lnTo>
                      <a:pt x="71914" y="919067"/>
                    </a:lnTo>
                    <a:cubicBezTo>
                      <a:pt x="65056" y="919067"/>
                      <a:pt x="59722" y="921449"/>
                      <a:pt x="55245" y="925830"/>
                    </a:cubicBezTo>
                    <a:cubicBezTo>
                      <a:pt x="50864" y="930212"/>
                      <a:pt x="48387" y="936117"/>
                      <a:pt x="48387" y="942308"/>
                    </a:cubicBezTo>
                    <a:lnTo>
                      <a:pt x="48387" y="1262348"/>
                    </a:lnTo>
                    <a:cubicBezTo>
                      <a:pt x="48387" y="1268540"/>
                      <a:pt x="50864" y="1274445"/>
                      <a:pt x="55245" y="1278827"/>
                    </a:cubicBezTo>
                    <a:cubicBezTo>
                      <a:pt x="59722" y="1283208"/>
                      <a:pt x="65532" y="1285685"/>
                      <a:pt x="71723" y="1285685"/>
                    </a:cubicBezTo>
                    <a:lnTo>
                      <a:pt x="71914" y="1285685"/>
                    </a:lnTo>
                    <a:lnTo>
                      <a:pt x="296894" y="1284542"/>
                    </a:lnTo>
                    <a:lnTo>
                      <a:pt x="296990" y="1284542"/>
                    </a:lnTo>
                    <a:cubicBezTo>
                      <a:pt x="306800" y="1284542"/>
                      <a:pt x="315659" y="1290447"/>
                      <a:pt x="319373" y="1299496"/>
                    </a:cubicBezTo>
                    <a:lnTo>
                      <a:pt x="410813" y="1519619"/>
                    </a:lnTo>
                    <a:cubicBezTo>
                      <a:pt x="414528" y="1528667"/>
                      <a:pt x="412528" y="1539050"/>
                      <a:pt x="405670" y="1546003"/>
                    </a:cubicBezTo>
                    <a:lnTo>
                      <a:pt x="247745" y="1705166"/>
                    </a:lnTo>
                    <a:cubicBezTo>
                      <a:pt x="243269" y="1709642"/>
                      <a:pt x="240887" y="1715643"/>
                      <a:pt x="240887" y="1721834"/>
                    </a:cubicBezTo>
                    <a:cubicBezTo>
                      <a:pt x="240887" y="1727930"/>
                      <a:pt x="243459" y="1733741"/>
                      <a:pt x="247841" y="1737932"/>
                    </a:cubicBezTo>
                    <a:lnTo>
                      <a:pt x="472250" y="1960055"/>
                    </a:lnTo>
                    <a:cubicBezTo>
                      <a:pt x="481394" y="1969103"/>
                      <a:pt x="496253" y="1969103"/>
                      <a:pt x="505397" y="1960055"/>
                    </a:cubicBezTo>
                    <a:lnTo>
                      <a:pt x="663702" y="1799844"/>
                    </a:lnTo>
                    <a:cubicBezTo>
                      <a:pt x="670655" y="1792796"/>
                      <a:pt x="681133" y="1790700"/>
                      <a:pt x="690277" y="1794415"/>
                    </a:cubicBezTo>
                    <a:lnTo>
                      <a:pt x="910495" y="1885188"/>
                    </a:lnTo>
                    <a:cubicBezTo>
                      <a:pt x="919544" y="1888903"/>
                      <a:pt x="925449" y="1897761"/>
                      <a:pt x="925544" y="1907477"/>
                    </a:cubicBezTo>
                    <a:lnTo>
                      <a:pt x="926687" y="2132171"/>
                    </a:lnTo>
                    <a:cubicBezTo>
                      <a:pt x="926687" y="2145125"/>
                      <a:pt x="937070" y="2155603"/>
                      <a:pt x="949833" y="2155603"/>
                    </a:cubicBezTo>
                    <a:lnTo>
                      <a:pt x="1259872" y="2155603"/>
                    </a:lnTo>
                    <a:cubicBezTo>
                      <a:pt x="1272635" y="2155603"/>
                      <a:pt x="1283018" y="2145125"/>
                      <a:pt x="1283018" y="2132267"/>
                    </a:cubicBezTo>
                    <a:lnTo>
                      <a:pt x="1283875" y="1980914"/>
                    </a:lnTo>
                    <a:cubicBezTo>
                      <a:pt x="1283875" y="1967579"/>
                      <a:pt x="1294829" y="1956721"/>
                      <a:pt x="1308164" y="1956721"/>
                    </a:cubicBezTo>
                    <a:lnTo>
                      <a:pt x="1308259" y="1956721"/>
                    </a:lnTo>
                    <a:cubicBezTo>
                      <a:pt x="1321689" y="1956721"/>
                      <a:pt x="1332452" y="1967770"/>
                      <a:pt x="1332452" y="1981105"/>
                    </a:cubicBezTo>
                    <a:lnTo>
                      <a:pt x="1331595" y="2132267"/>
                    </a:lnTo>
                    <a:cubicBezTo>
                      <a:pt x="1331595" y="2171795"/>
                      <a:pt x="1299400" y="2204085"/>
                      <a:pt x="1259872" y="2204085"/>
                    </a:cubicBezTo>
                    <a:close/>
                  </a:path>
                </a:pathLst>
              </a:custGeom>
              <a:grpFill/>
              <a:ln w="0" cap="flat">
                <a:noFill/>
                <a:prstDash val="solid"/>
                <a:miter/>
              </a:ln>
            </p:spPr>
            <p:txBody>
              <a:bodyPr rtlCol="0" anchor="ctr"/>
              <a:lstStyle/>
              <a:p>
                <a:endParaRPr lang="en-US"/>
              </a:p>
            </p:txBody>
          </p:sp>
        </p:grpSp>
        <p:sp>
          <p:nvSpPr>
            <p:cNvPr id="322" name="Freeform: Shape 321">
              <a:extLst>
                <a:ext uri="{FF2B5EF4-FFF2-40B4-BE49-F238E27FC236}">
                  <a16:creationId xmlns:a16="http://schemas.microsoft.com/office/drawing/2014/main" id="{6500B1AA-1657-54B2-6715-843BBD18B8E1}"/>
                </a:ext>
              </a:extLst>
            </p:cNvPr>
            <p:cNvSpPr/>
            <p:nvPr/>
          </p:nvSpPr>
          <p:spPr>
            <a:xfrm>
              <a:off x="11632760" y="7579849"/>
              <a:ext cx="1214787" cy="1214749"/>
            </a:xfrm>
            <a:custGeom>
              <a:avLst/>
              <a:gdLst>
                <a:gd name="connsiteX0" fmla="*/ 608394 w 1214787"/>
                <a:gd name="connsiteY0" fmla="*/ 1214750 h 1214749"/>
                <a:gd name="connsiteX1" fmla="*/ 79470 w 1214787"/>
                <a:gd name="connsiteY1" fmla="*/ 907568 h 1214749"/>
                <a:gd name="connsiteX2" fmla="*/ 22130 w 1214787"/>
                <a:gd name="connsiteY2" fmla="*/ 446463 h 1214749"/>
                <a:gd name="connsiteX3" fmla="*/ 307594 w 1214787"/>
                <a:gd name="connsiteY3" fmla="*/ 79846 h 1214749"/>
                <a:gd name="connsiteX4" fmla="*/ 947103 w 1214787"/>
                <a:gd name="connsiteY4" fmla="*/ 104420 h 1214749"/>
                <a:gd name="connsiteX5" fmla="*/ 953675 w 1214787"/>
                <a:gd name="connsiteY5" fmla="*/ 138139 h 1214749"/>
                <a:gd name="connsiteX6" fmla="*/ 919956 w 1214787"/>
                <a:gd name="connsiteY6" fmla="*/ 144711 h 1214749"/>
                <a:gd name="connsiteX7" fmla="*/ 331597 w 1214787"/>
                <a:gd name="connsiteY7" fmla="*/ 122137 h 1214749"/>
                <a:gd name="connsiteX8" fmla="*/ 68993 w 1214787"/>
                <a:gd name="connsiteY8" fmla="*/ 459417 h 1214749"/>
                <a:gd name="connsiteX9" fmla="*/ 121761 w 1214787"/>
                <a:gd name="connsiteY9" fmla="*/ 883661 h 1214749"/>
                <a:gd name="connsiteX10" fmla="*/ 883285 w 1214787"/>
                <a:gd name="connsiteY10" fmla="*/ 1093497 h 1214749"/>
                <a:gd name="connsiteX11" fmla="*/ 1145889 w 1214787"/>
                <a:gd name="connsiteY11" fmla="*/ 756216 h 1214749"/>
                <a:gd name="connsiteX12" fmla="*/ 1093121 w 1214787"/>
                <a:gd name="connsiteY12" fmla="*/ 331973 h 1214749"/>
                <a:gd name="connsiteX13" fmla="*/ 1043591 w 1214787"/>
                <a:gd name="connsiteY13" fmla="*/ 258725 h 1214749"/>
                <a:gd name="connsiteX14" fmla="*/ 1047401 w 1214787"/>
                <a:gd name="connsiteY14" fmla="*/ 224626 h 1214749"/>
                <a:gd name="connsiteX15" fmla="*/ 1081501 w 1214787"/>
                <a:gd name="connsiteY15" fmla="*/ 228436 h 1214749"/>
                <a:gd name="connsiteX16" fmla="*/ 1135317 w 1214787"/>
                <a:gd name="connsiteY16" fmla="*/ 307970 h 1214749"/>
                <a:gd name="connsiteX17" fmla="*/ 1192657 w 1214787"/>
                <a:gd name="connsiteY17" fmla="*/ 769075 h 1214749"/>
                <a:gd name="connsiteX18" fmla="*/ 907193 w 1214787"/>
                <a:gd name="connsiteY18" fmla="*/ 1135692 h 1214749"/>
                <a:gd name="connsiteX19" fmla="*/ 608394 w 1214787"/>
                <a:gd name="connsiteY19" fmla="*/ 1214750 h 121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4787" h="1214749">
                  <a:moveTo>
                    <a:pt x="608394" y="1214750"/>
                  </a:moveTo>
                  <a:cubicBezTo>
                    <a:pt x="396939" y="1214750"/>
                    <a:pt x="191199" y="1104260"/>
                    <a:pt x="79470" y="907568"/>
                  </a:cubicBezTo>
                  <a:cubicBezTo>
                    <a:pt x="-635" y="766503"/>
                    <a:pt x="-21018" y="602769"/>
                    <a:pt x="22130" y="446463"/>
                  </a:cubicBezTo>
                  <a:cubicBezTo>
                    <a:pt x="65183" y="290158"/>
                    <a:pt x="166624" y="159951"/>
                    <a:pt x="307594" y="79846"/>
                  </a:cubicBezTo>
                  <a:cubicBezTo>
                    <a:pt x="509429" y="-34835"/>
                    <a:pt x="754412" y="-25405"/>
                    <a:pt x="947103" y="104420"/>
                  </a:cubicBezTo>
                  <a:cubicBezTo>
                    <a:pt x="958247" y="111945"/>
                    <a:pt x="961200" y="126995"/>
                    <a:pt x="953675" y="138139"/>
                  </a:cubicBezTo>
                  <a:cubicBezTo>
                    <a:pt x="946150" y="149283"/>
                    <a:pt x="931101" y="152236"/>
                    <a:pt x="919956" y="144711"/>
                  </a:cubicBezTo>
                  <a:cubicBezTo>
                    <a:pt x="742696" y="25268"/>
                    <a:pt x="517239" y="16695"/>
                    <a:pt x="331597" y="122137"/>
                  </a:cubicBezTo>
                  <a:cubicBezTo>
                    <a:pt x="201867" y="195765"/>
                    <a:pt x="108617" y="315590"/>
                    <a:pt x="68993" y="459417"/>
                  </a:cubicBezTo>
                  <a:cubicBezTo>
                    <a:pt x="29369" y="603245"/>
                    <a:pt x="48133" y="753930"/>
                    <a:pt x="121761" y="883661"/>
                  </a:cubicBezTo>
                  <a:cubicBezTo>
                    <a:pt x="273876" y="1151504"/>
                    <a:pt x="615442" y="1245611"/>
                    <a:pt x="883285" y="1093497"/>
                  </a:cubicBezTo>
                  <a:cubicBezTo>
                    <a:pt x="1013016" y="1019868"/>
                    <a:pt x="1106265" y="900044"/>
                    <a:pt x="1145889" y="756216"/>
                  </a:cubicBezTo>
                  <a:cubicBezTo>
                    <a:pt x="1185514" y="612389"/>
                    <a:pt x="1166749" y="461703"/>
                    <a:pt x="1093121" y="331973"/>
                  </a:cubicBezTo>
                  <a:cubicBezTo>
                    <a:pt x="1078548" y="306255"/>
                    <a:pt x="1061879" y="281585"/>
                    <a:pt x="1043591" y="258725"/>
                  </a:cubicBezTo>
                  <a:cubicBezTo>
                    <a:pt x="1035209" y="248248"/>
                    <a:pt x="1036923" y="233008"/>
                    <a:pt x="1047401" y="224626"/>
                  </a:cubicBezTo>
                  <a:cubicBezTo>
                    <a:pt x="1057879" y="216244"/>
                    <a:pt x="1073119" y="217958"/>
                    <a:pt x="1081501" y="228436"/>
                  </a:cubicBezTo>
                  <a:cubicBezTo>
                    <a:pt x="1101313" y="253296"/>
                    <a:pt x="1119410" y="280062"/>
                    <a:pt x="1135317" y="307970"/>
                  </a:cubicBezTo>
                  <a:cubicBezTo>
                    <a:pt x="1215422" y="449035"/>
                    <a:pt x="1235806" y="612770"/>
                    <a:pt x="1192657" y="769075"/>
                  </a:cubicBezTo>
                  <a:cubicBezTo>
                    <a:pt x="1149604" y="925380"/>
                    <a:pt x="1048163" y="1055587"/>
                    <a:pt x="907193" y="1135692"/>
                  </a:cubicBezTo>
                  <a:cubicBezTo>
                    <a:pt x="812800" y="1189318"/>
                    <a:pt x="709930" y="1214750"/>
                    <a:pt x="608394" y="1214750"/>
                  </a:cubicBezTo>
                  <a:close/>
                </a:path>
              </a:pathLst>
            </a:custGeom>
            <a:grpFill/>
            <a:ln w="0" cap="flat">
              <a:noFill/>
              <a:prstDash val="solid"/>
              <a:miter/>
            </a:ln>
          </p:spPr>
          <p:txBody>
            <a:bodyPr rtlCol="0" anchor="ctr"/>
            <a:lstStyle/>
            <a:p>
              <a:endParaRPr lang="en-US"/>
            </a:p>
          </p:txBody>
        </p:sp>
      </p:grpSp>
      <p:sp>
        <p:nvSpPr>
          <p:cNvPr id="393" name="Rectangle: Rounded Corners 392">
            <a:extLst>
              <a:ext uri="{FF2B5EF4-FFF2-40B4-BE49-F238E27FC236}">
                <a16:creationId xmlns:a16="http://schemas.microsoft.com/office/drawing/2014/main" id="{29FF65AF-DEE6-0CD8-8B85-D40D173E596A}"/>
              </a:ext>
            </a:extLst>
          </p:cNvPr>
          <p:cNvSpPr/>
          <p:nvPr/>
        </p:nvSpPr>
        <p:spPr>
          <a:xfrm>
            <a:off x="-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4" name="Straight Connector 393">
            <a:extLst>
              <a:ext uri="{FF2B5EF4-FFF2-40B4-BE49-F238E27FC236}">
                <a16:creationId xmlns:a16="http://schemas.microsoft.com/office/drawing/2014/main" id="{54D61CDA-E8D6-25BA-50D2-105F270ADC85}"/>
              </a:ext>
            </a:extLst>
          </p:cNvPr>
          <p:cNvCxnSpPr>
            <a:cxnSpLocks/>
          </p:cNvCxnSpPr>
          <p:nvPr/>
        </p:nvCxnSpPr>
        <p:spPr>
          <a:xfrm flipV="1">
            <a:off x="-333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395" name="Oval 394">
            <a:extLst>
              <a:ext uri="{FF2B5EF4-FFF2-40B4-BE49-F238E27FC236}">
                <a16:creationId xmlns:a16="http://schemas.microsoft.com/office/drawing/2014/main" id="{193FBC7D-9953-1AA9-44D4-796669D5B5C4}"/>
              </a:ext>
            </a:extLst>
          </p:cNvPr>
          <p:cNvSpPr/>
          <p:nvPr/>
        </p:nvSpPr>
        <p:spPr>
          <a:xfrm>
            <a:off x="132296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bject 17">
            <a:extLst>
              <a:ext uri="{FF2B5EF4-FFF2-40B4-BE49-F238E27FC236}">
                <a16:creationId xmlns:a16="http://schemas.microsoft.com/office/drawing/2014/main" id="{A4995E69-AD61-86A8-7E52-92B6F4792D5A}"/>
              </a:ext>
            </a:extLst>
          </p:cNvPr>
          <p:cNvSpPr txBox="1"/>
          <p:nvPr/>
        </p:nvSpPr>
        <p:spPr>
          <a:xfrm>
            <a:off x="1039777"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397" name="Graphic 396">
            <a:extLst>
              <a:ext uri="{FF2B5EF4-FFF2-40B4-BE49-F238E27FC236}">
                <a16:creationId xmlns:a16="http://schemas.microsoft.com/office/drawing/2014/main" id="{98BEB4A1-E61D-633D-856C-FA27E06D53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22633" y="840683"/>
            <a:ext cx="1202650" cy="1607226"/>
          </a:xfrm>
          <a:prstGeom prst="rect">
            <a:avLst/>
          </a:prstGeom>
        </p:spPr>
      </p:pic>
      <p:sp>
        <p:nvSpPr>
          <p:cNvPr id="399" name="object 17">
            <a:extLst>
              <a:ext uri="{FF2B5EF4-FFF2-40B4-BE49-F238E27FC236}">
                <a16:creationId xmlns:a16="http://schemas.microsoft.com/office/drawing/2014/main" id="{F6185C6A-2232-9F03-47D8-ED194617675D}"/>
              </a:ext>
            </a:extLst>
          </p:cNvPr>
          <p:cNvSpPr txBox="1"/>
          <p:nvPr/>
        </p:nvSpPr>
        <p:spPr>
          <a:xfrm>
            <a:off x="18377477"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400" name="Oval 399">
            <a:extLst>
              <a:ext uri="{FF2B5EF4-FFF2-40B4-BE49-F238E27FC236}">
                <a16:creationId xmlns:a16="http://schemas.microsoft.com/office/drawing/2014/main" id="{E7D5170C-5355-84CD-5E0F-CEB5F13AFB13}"/>
              </a:ext>
            </a:extLst>
          </p:cNvPr>
          <p:cNvSpPr/>
          <p:nvPr/>
        </p:nvSpPr>
        <p:spPr>
          <a:xfrm>
            <a:off x="1985448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3D91E2A0-D1EB-6931-7609-873149725FB9}"/>
              </a:ext>
            </a:extLst>
          </p:cNvPr>
          <p:cNvSpPr/>
          <p:nvPr/>
        </p:nvSpPr>
        <p:spPr>
          <a:xfrm>
            <a:off x="31440336"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395871A3-D0A7-8F7D-A73D-0CD191BF078D}"/>
              </a:ext>
            </a:extLst>
          </p:cNvPr>
          <p:cNvSpPr/>
          <p:nvPr/>
        </p:nvSpPr>
        <p:spPr>
          <a:xfrm>
            <a:off x="26921661"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bject 17">
            <a:extLst>
              <a:ext uri="{FF2B5EF4-FFF2-40B4-BE49-F238E27FC236}">
                <a16:creationId xmlns:a16="http://schemas.microsoft.com/office/drawing/2014/main" id="{2E815FA5-D949-8232-F95D-9A2DAEEF6CCB}"/>
              </a:ext>
            </a:extLst>
          </p:cNvPr>
          <p:cNvSpPr txBox="1"/>
          <p:nvPr/>
        </p:nvSpPr>
        <p:spPr>
          <a:xfrm>
            <a:off x="3685222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412" name="object 17">
            <a:extLst>
              <a:ext uri="{FF2B5EF4-FFF2-40B4-BE49-F238E27FC236}">
                <a16:creationId xmlns:a16="http://schemas.microsoft.com/office/drawing/2014/main" id="{81BB19ED-9E98-9EF9-71B0-6C0B6E6ED440}"/>
              </a:ext>
            </a:extLst>
          </p:cNvPr>
          <p:cNvSpPr txBox="1"/>
          <p:nvPr/>
        </p:nvSpPr>
        <p:spPr>
          <a:xfrm>
            <a:off x="25852492"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413" name="object 17">
            <a:extLst>
              <a:ext uri="{FF2B5EF4-FFF2-40B4-BE49-F238E27FC236}">
                <a16:creationId xmlns:a16="http://schemas.microsoft.com/office/drawing/2014/main" id="{8288E267-71DD-7911-1517-8AE1EC7D052C}"/>
              </a:ext>
            </a:extLst>
          </p:cNvPr>
          <p:cNvSpPr txBox="1"/>
          <p:nvPr/>
        </p:nvSpPr>
        <p:spPr>
          <a:xfrm>
            <a:off x="30324552"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414" name="Oval 413">
            <a:extLst>
              <a:ext uri="{FF2B5EF4-FFF2-40B4-BE49-F238E27FC236}">
                <a16:creationId xmlns:a16="http://schemas.microsoft.com/office/drawing/2014/main" id="{39D92053-3693-1BA4-BAAC-9B7AF9E2ED3A}"/>
              </a:ext>
            </a:extLst>
          </p:cNvPr>
          <p:cNvSpPr/>
          <p:nvPr/>
        </p:nvSpPr>
        <p:spPr>
          <a:xfrm>
            <a:off x="38833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bject 17">
            <a:extLst>
              <a:ext uri="{FF2B5EF4-FFF2-40B4-BE49-F238E27FC236}">
                <a16:creationId xmlns:a16="http://schemas.microsoft.com/office/drawing/2014/main" id="{6FC47B36-8AC9-FB81-74FE-116F4BA55D47}"/>
              </a:ext>
            </a:extLst>
          </p:cNvPr>
          <p:cNvSpPr txBox="1"/>
          <p:nvPr/>
        </p:nvSpPr>
        <p:spPr>
          <a:xfrm>
            <a:off x="38549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416" name="object 17">
            <a:extLst>
              <a:ext uri="{FF2B5EF4-FFF2-40B4-BE49-F238E27FC236}">
                <a16:creationId xmlns:a16="http://schemas.microsoft.com/office/drawing/2014/main" id="{AB830DEE-0F9B-2AEB-F872-9C9EE368BB0F}"/>
              </a:ext>
            </a:extLst>
          </p:cNvPr>
          <p:cNvSpPr txBox="1"/>
          <p:nvPr/>
        </p:nvSpPr>
        <p:spPr>
          <a:xfrm>
            <a:off x="49204813" y="2751887"/>
            <a:ext cx="2669330" cy="566822"/>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417" name="object 17">
            <a:extLst>
              <a:ext uri="{FF2B5EF4-FFF2-40B4-BE49-F238E27FC236}">
                <a16:creationId xmlns:a16="http://schemas.microsoft.com/office/drawing/2014/main" id="{87AABD9F-0781-13AE-858A-4BC03CBA4F21}"/>
              </a:ext>
            </a:extLst>
          </p:cNvPr>
          <p:cNvSpPr txBox="1"/>
          <p:nvPr/>
        </p:nvSpPr>
        <p:spPr>
          <a:xfrm>
            <a:off x="55887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418" name="object 17">
            <a:extLst>
              <a:ext uri="{FF2B5EF4-FFF2-40B4-BE49-F238E27FC236}">
                <a16:creationId xmlns:a16="http://schemas.microsoft.com/office/drawing/2014/main" id="{CEFE661E-610F-4A5A-9D3C-61046BAD9A2C}"/>
              </a:ext>
            </a:extLst>
          </p:cNvPr>
          <p:cNvSpPr txBox="1"/>
          <p:nvPr/>
        </p:nvSpPr>
        <p:spPr>
          <a:xfrm>
            <a:off x="42528138" y="2734443"/>
            <a:ext cx="2669330" cy="628377"/>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Cybersecurity Assessments</a:t>
            </a:r>
          </a:p>
        </p:txBody>
      </p:sp>
      <p:sp>
        <p:nvSpPr>
          <p:cNvPr id="419" name="object 17">
            <a:extLst>
              <a:ext uri="{FF2B5EF4-FFF2-40B4-BE49-F238E27FC236}">
                <a16:creationId xmlns:a16="http://schemas.microsoft.com/office/drawing/2014/main" id="{63B6B157-E0D1-74B3-AF1D-9CFD7CC029DB}"/>
              </a:ext>
            </a:extLst>
          </p:cNvPr>
          <p:cNvSpPr txBox="1"/>
          <p:nvPr/>
        </p:nvSpPr>
        <p:spPr>
          <a:xfrm>
            <a:off x="4582430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Cloud Services</a:t>
            </a:r>
          </a:p>
        </p:txBody>
      </p:sp>
      <p:sp>
        <p:nvSpPr>
          <p:cNvPr id="420" name="object 17">
            <a:extLst>
              <a:ext uri="{FF2B5EF4-FFF2-40B4-BE49-F238E27FC236}">
                <a16:creationId xmlns:a16="http://schemas.microsoft.com/office/drawing/2014/main" id="{5D5EFDE6-BA86-1429-6A0F-EED416953DF9}"/>
              </a:ext>
            </a:extLst>
          </p:cNvPr>
          <p:cNvSpPr txBox="1"/>
          <p:nvPr/>
        </p:nvSpPr>
        <p:spPr>
          <a:xfrm>
            <a:off x="49204813"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421" name="object 17">
            <a:extLst>
              <a:ext uri="{FF2B5EF4-FFF2-40B4-BE49-F238E27FC236}">
                <a16:creationId xmlns:a16="http://schemas.microsoft.com/office/drawing/2014/main" id="{C9069659-8627-E772-9A9C-DA0ABD328009}"/>
              </a:ext>
            </a:extLst>
          </p:cNvPr>
          <p:cNvSpPr txBox="1"/>
          <p:nvPr/>
        </p:nvSpPr>
        <p:spPr>
          <a:xfrm>
            <a:off x="52557251"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422" name="Oval 421">
            <a:extLst>
              <a:ext uri="{FF2B5EF4-FFF2-40B4-BE49-F238E27FC236}">
                <a16:creationId xmlns:a16="http://schemas.microsoft.com/office/drawing/2014/main" id="{0C40F202-4823-69FC-D02C-2F2197850E6D}"/>
              </a:ext>
            </a:extLst>
          </p:cNvPr>
          <p:cNvSpPr/>
          <p:nvPr/>
        </p:nvSpPr>
        <p:spPr>
          <a:xfrm>
            <a:off x="4678872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5B91E3D6-6D0B-868C-4A42-C96CE4B5BB4B}"/>
              </a:ext>
            </a:extLst>
          </p:cNvPr>
          <p:cNvSpPr/>
          <p:nvPr/>
        </p:nvSpPr>
        <p:spPr>
          <a:xfrm>
            <a:off x="5020700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A2A070EF-384B-B782-5B9A-9090A23DC300}"/>
              </a:ext>
            </a:extLst>
          </p:cNvPr>
          <p:cNvSpPr/>
          <p:nvPr/>
        </p:nvSpPr>
        <p:spPr>
          <a:xfrm>
            <a:off x="5366758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24A866A0-81FE-C862-FA62-30A454ADB2B6}"/>
              </a:ext>
            </a:extLst>
          </p:cNvPr>
          <p:cNvSpPr/>
          <p:nvPr/>
        </p:nvSpPr>
        <p:spPr>
          <a:xfrm>
            <a:off x="4351910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bject 17">
            <a:extLst>
              <a:ext uri="{FF2B5EF4-FFF2-40B4-BE49-F238E27FC236}">
                <a16:creationId xmlns:a16="http://schemas.microsoft.com/office/drawing/2014/main" id="{BF89A261-6F76-3F3E-763E-89B224A904D6}"/>
              </a:ext>
            </a:extLst>
          </p:cNvPr>
          <p:cNvSpPr txBox="1"/>
          <p:nvPr/>
        </p:nvSpPr>
        <p:spPr>
          <a:xfrm>
            <a:off x="19901589"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427" name="Graphic 426">
            <a:extLst>
              <a:ext uri="{FF2B5EF4-FFF2-40B4-BE49-F238E27FC236}">
                <a16:creationId xmlns:a16="http://schemas.microsoft.com/office/drawing/2014/main" id="{6204D30D-3BBB-615A-4A5B-41592CC10BB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683020" y="1164805"/>
            <a:ext cx="1207008" cy="1237058"/>
          </a:xfrm>
          <a:prstGeom prst="rect">
            <a:avLst/>
          </a:prstGeom>
        </p:spPr>
      </p:pic>
      <p:pic>
        <p:nvPicPr>
          <p:cNvPr id="431" name="Graphic 430">
            <a:extLst>
              <a:ext uri="{FF2B5EF4-FFF2-40B4-BE49-F238E27FC236}">
                <a16:creationId xmlns:a16="http://schemas.microsoft.com/office/drawing/2014/main" id="{73C3BDC2-3FC8-AEA5-87F5-4F9A8EBF460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637062" y="1035593"/>
            <a:ext cx="1188720" cy="1305374"/>
          </a:xfrm>
          <a:prstGeom prst="rect">
            <a:avLst/>
          </a:prstGeom>
        </p:spPr>
      </p:pic>
      <p:pic>
        <p:nvPicPr>
          <p:cNvPr id="434" name="Graphic 433">
            <a:extLst>
              <a:ext uri="{FF2B5EF4-FFF2-40B4-BE49-F238E27FC236}">
                <a16:creationId xmlns:a16="http://schemas.microsoft.com/office/drawing/2014/main" id="{BE06CA8B-9A4C-AAAB-0A76-901DEF4988F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4400" y="157163"/>
            <a:ext cx="1509712" cy="503237"/>
          </a:xfrm>
          <a:prstGeom prst="rect">
            <a:avLst/>
          </a:prstGeom>
        </p:spPr>
      </p:pic>
      <p:sp>
        <p:nvSpPr>
          <p:cNvPr id="437" name="Isosceles Triangle 436">
            <a:extLst>
              <a:ext uri="{FF2B5EF4-FFF2-40B4-BE49-F238E27FC236}">
                <a16:creationId xmlns:a16="http://schemas.microsoft.com/office/drawing/2014/main" id="{1B6E99F5-1E7E-53BB-0F79-F1A99BEE12D8}"/>
              </a:ext>
            </a:extLst>
          </p:cNvPr>
          <p:cNvSpPr/>
          <p:nvPr/>
        </p:nvSpPr>
        <p:spPr>
          <a:xfrm rot="5400000">
            <a:off x="57134307" y="1358020"/>
            <a:ext cx="1716294" cy="1479564"/>
          </a:xfrm>
          <a:prstGeom prst="triangl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FE2B6F8C-928C-476D-033D-0B4C5E06DFA4}"/>
              </a:ext>
            </a:extLst>
          </p:cNvPr>
          <p:cNvGrpSpPr/>
          <p:nvPr/>
        </p:nvGrpSpPr>
        <p:grpSpPr>
          <a:xfrm rot="16200000">
            <a:off x="7633111" y="6562175"/>
            <a:ext cx="4754880" cy="8977"/>
            <a:chOff x="5708170" y="6941563"/>
            <a:chExt cx="2679294" cy="8977"/>
          </a:xfrm>
        </p:grpSpPr>
        <p:cxnSp>
          <p:nvCxnSpPr>
            <p:cNvPr id="3" name="Straight Connector 2">
              <a:extLst>
                <a:ext uri="{FF2B5EF4-FFF2-40B4-BE49-F238E27FC236}">
                  <a16:creationId xmlns:a16="http://schemas.microsoft.com/office/drawing/2014/main" id="{9799D641-9D5E-932A-0BA8-5599A44D0157}"/>
                </a:ext>
              </a:extLst>
            </p:cNvPr>
            <p:cNvCxnSpPr>
              <a:cxnSpLocks/>
            </p:cNvCxnSpPr>
            <p:nvPr/>
          </p:nvCxnSpPr>
          <p:spPr>
            <a:xfrm flipH="1">
              <a:off x="5708170" y="6950540"/>
              <a:ext cx="2679294" cy="0"/>
            </a:xfrm>
            <a:prstGeom prst="line">
              <a:avLst/>
            </a:prstGeom>
            <a:ln>
              <a:solidFill>
                <a:srgbClr val="FFFFFF">
                  <a:alpha val="12157"/>
                </a:srgb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CE9D169-C8E6-43A3-75BC-5AC52C5FCBD2}"/>
                </a:ext>
              </a:extLst>
            </p:cNvPr>
            <p:cNvCxnSpPr>
              <a:cxnSpLocks/>
            </p:cNvCxnSpPr>
            <p:nvPr/>
          </p:nvCxnSpPr>
          <p:spPr>
            <a:xfrm flipH="1">
              <a:off x="5708170" y="6941563"/>
              <a:ext cx="2679294" cy="0"/>
            </a:xfrm>
            <a:prstGeom prst="line">
              <a:avLst/>
            </a:prstGeom>
            <a:ln>
              <a:solidFill>
                <a:schemeClr val="tx1">
                  <a:lumMod val="95000"/>
                  <a:lumOff val="5000"/>
                  <a:alpha val="12000"/>
                </a:schemeClr>
              </a:solidFill>
            </a:ln>
          </p:spPr>
          <p:style>
            <a:lnRef idx="1">
              <a:schemeClr val="accent1"/>
            </a:lnRef>
            <a:fillRef idx="0">
              <a:schemeClr val="accent1"/>
            </a:fillRef>
            <a:effectRef idx="0">
              <a:schemeClr val="accent1"/>
            </a:effectRef>
            <a:fontRef idx="minor">
              <a:schemeClr val="tx1"/>
            </a:fontRef>
          </p:style>
        </p:cxnSp>
      </p:grpSp>
      <p:sp>
        <p:nvSpPr>
          <p:cNvPr id="16" name="object 17">
            <a:extLst>
              <a:ext uri="{FF2B5EF4-FFF2-40B4-BE49-F238E27FC236}">
                <a16:creationId xmlns:a16="http://schemas.microsoft.com/office/drawing/2014/main" id="{EEEC0EBB-3795-6F0A-5B55-FDF618CBFB3B}"/>
              </a:ext>
            </a:extLst>
          </p:cNvPr>
          <p:cNvSpPr txBox="1"/>
          <p:nvPr/>
        </p:nvSpPr>
        <p:spPr>
          <a:xfrm>
            <a:off x="9976924" y="2751887"/>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17" name="object 17">
            <a:extLst>
              <a:ext uri="{FF2B5EF4-FFF2-40B4-BE49-F238E27FC236}">
                <a16:creationId xmlns:a16="http://schemas.microsoft.com/office/drawing/2014/main" id="{0917EC26-55E5-FAB1-FE4C-949E8E60251D}"/>
              </a:ext>
            </a:extLst>
          </p:cNvPr>
          <p:cNvSpPr txBox="1"/>
          <p:nvPr/>
        </p:nvSpPr>
        <p:spPr>
          <a:xfrm>
            <a:off x="7322819"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8" name="object 17">
            <a:extLst>
              <a:ext uri="{FF2B5EF4-FFF2-40B4-BE49-F238E27FC236}">
                <a16:creationId xmlns:a16="http://schemas.microsoft.com/office/drawing/2014/main" id="{F4C3A783-2038-B21F-57FA-E9BE248A0552}"/>
              </a:ext>
            </a:extLst>
          </p:cNvPr>
          <p:cNvSpPr txBox="1"/>
          <p:nvPr/>
        </p:nvSpPr>
        <p:spPr>
          <a:xfrm>
            <a:off x="12893530"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Enterprise Architecture</a:t>
            </a:r>
          </a:p>
        </p:txBody>
      </p:sp>
      <p:sp>
        <p:nvSpPr>
          <p:cNvPr id="19" name="Oval 18">
            <a:extLst>
              <a:ext uri="{FF2B5EF4-FFF2-40B4-BE49-F238E27FC236}">
                <a16:creationId xmlns:a16="http://schemas.microsoft.com/office/drawing/2014/main" id="{6731DB99-CEFF-A2FE-D14D-FF84D54A6129}"/>
              </a:ext>
            </a:extLst>
          </p:cNvPr>
          <p:cNvSpPr/>
          <p:nvPr/>
        </p:nvSpPr>
        <p:spPr>
          <a:xfrm>
            <a:off x="828723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64DF54C-2EA6-F6F0-6B67-3D5B7D8A14B9}"/>
              </a:ext>
            </a:extLst>
          </p:cNvPr>
          <p:cNvSpPr/>
          <p:nvPr/>
        </p:nvSpPr>
        <p:spPr>
          <a:xfrm>
            <a:off x="1097911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2EABE8E-9E70-D4F3-E870-5C72EDD366D1}"/>
              </a:ext>
            </a:extLst>
          </p:cNvPr>
          <p:cNvSpPr/>
          <p:nvPr/>
        </p:nvSpPr>
        <p:spPr>
          <a:xfrm>
            <a:off x="1400386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69E249E-995F-CBCC-DDE4-F4FD4A3BE3F6}"/>
              </a:ext>
            </a:extLst>
          </p:cNvPr>
          <p:cNvSpPr/>
          <p:nvPr/>
        </p:nvSpPr>
        <p:spPr>
          <a:xfrm>
            <a:off x="544490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BDCF471-797D-0EC7-FE8C-C063A06F2C1E}"/>
              </a:ext>
            </a:extLst>
          </p:cNvPr>
          <p:cNvSpPr/>
          <p:nvPr/>
        </p:nvSpPr>
        <p:spPr>
          <a:xfrm>
            <a:off x="5562144"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17">
            <a:extLst>
              <a:ext uri="{FF2B5EF4-FFF2-40B4-BE49-F238E27FC236}">
                <a16:creationId xmlns:a16="http://schemas.microsoft.com/office/drawing/2014/main" id="{AC4E15C0-7E4B-95B9-7A40-831E4B0258B2}"/>
              </a:ext>
            </a:extLst>
          </p:cNvPr>
          <p:cNvSpPr txBox="1"/>
          <p:nvPr/>
        </p:nvSpPr>
        <p:spPr>
          <a:xfrm>
            <a:off x="16039257" y="2734444"/>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Digital Transformation Solutions </a:t>
            </a:r>
          </a:p>
        </p:txBody>
      </p:sp>
      <p:sp>
        <p:nvSpPr>
          <p:cNvPr id="25" name="Oval 24">
            <a:extLst>
              <a:ext uri="{FF2B5EF4-FFF2-40B4-BE49-F238E27FC236}">
                <a16:creationId xmlns:a16="http://schemas.microsoft.com/office/drawing/2014/main" id="{AFFEDD32-3E51-CD33-6E3D-487EED1085B8}"/>
              </a:ext>
            </a:extLst>
          </p:cNvPr>
          <p:cNvSpPr/>
          <p:nvPr/>
        </p:nvSpPr>
        <p:spPr>
          <a:xfrm>
            <a:off x="1714959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bject 17">
            <a:extLst>
              <a:ext uri="{FF2B5EF4-FFF2-40B4-BE49-F238E27FC236}">
                <a16:creationId xmlns:a16="http://schemas.microsoft.com/office/drawing/2014/main" id="{D134A0FB-1FE4-2EE0-15C8-BF732605FE09}"/>
              </a:ext>
            </a:extLst>
          </p:cNvPr>
          <p:cNvSpPr txBox="1"/>
          <p:nvPr/>
        </p:nvSpPr>
        <p:spPr>
          <a:xfrm>
            <a:off x="4453938" y="2734443"/>
            <a:ext cx="2669330" cy="3206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Strategy &amp; Road map</a:t>
            </a:r>
          </a:p>
        </p:txBody>
      </p:sp>
    </p:spTree>
    <p:extLst>
      <p:ext uri="{BB962C8B-B14F-4D97-AF65-F5344CB8AC3E}">
        <p14:creationId xmlns:p14="http://schemas.microsoft.com/office/powerpoint/2010/main" val="2533678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0" name="Rectangle 149">
            <a:extLst>
              <a:ext uri="{FF2B5EF4-FFF2-40B4-BE49-F238E27FC236}">
                <a16:creationId xmlns:a16="http://schemas.microsoft.com/office/drawing/2014/main" id="{5BB521E5-B8A0-D09F-3D0F-F2C165E1BCD8}"/>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p>
        </p:txBody>
      </p:sp>
      <p:sp>
        <p:nvSpPr>
          <p:cNvPr id="152" name="TextBox 151">
            <a:extLst>
              <a:ext uri="{FF2B5EF4-FFF2-40B4-BE49-F238E27FC236}">
                <a16:creationId xmlns:a16="http://schemas.microsoft.com/office/drawing/2014/main" id="{F4D8D949-7235-CDC9-CB63-AF89668E90B4}"/>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54" name="Rectangle 153">
            <a:hlinkClick r:id="" action="ppaction://hlinkshowjump?jump=nextslide"/>
            <a:extLst>
              <a:ext uri="{FF2B5EF4-FFF2-40B4-BE49-F238E27FC236}">
                <a16:creationId xmlns:a16="http://schemas.microsoft.com/office/drawing/2014/main" id="{9AE9095F-02E1-14E7-2581-EEA271694573}"/>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a:hlinkClick r:id="" action="ppaction://hlinkshowjump?jump=previousslide"/>
            <a:extLst>
              <a:ext uri="{FF2B5EF4-FFF2-40B4-BE49-F238E27FC236}">
                <a16:creationId xmlns:a16="http://schemas.microsoft.com/office/drawing/2014/main" id="{9F707789-1B30-6396-8652-CB6F0232EB19}"/>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6" name="Graphic 155">
            <a:hlinkClick r:id="" action="ppaction://hlinkshowjump?jump=previousslide"/>
            <a:extLst>
              <a:ext uri="{FF2B5EF4-FFF2-40B4-BE49-F238E27FC236}">
                <a16:creationId xmlns:a16="http://schemas.microsoft.com/office/drawing/2014/main" id="{36B7941A-6AB5-B9CD-0BF2-3FC2ECAF880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57" name="Graphic 156">
            <a:hlinkClick r:id="" action="ppaction://hlinkshowjump?jump=nextslide"/>
            <a:extLst>
              <a:ext uri="{FF2B5EF4-FFF2-40B4-BE49-F238E27FC236}">
                <a16:creationId xmlns:a16="http://schemas.microsoft.com/office/drawing/2014/main" id="{A0C5AA55-DAB6-D5FD-EF97-83CC79B7991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158" name="Straight Connector 157">
            <a:extLst>
              <a:ext uri="{FF2B5EF4-FFF2-40B4-BE49-F238E27FC236}">
                <a16:creationId xmlns:a16="http://schemas.microsoft.com/office/drawing/2014/main" id="{079E80DF-B000-FB45-301A-E3AE6A9945BD}"/>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DA28B452-9110-4B4B-0517-6EA5EC7317B8}"/>
              </a:ext>
            </a:extLst>
          </p:cNvPr>
          <p:cNvSpPr/>
          <p:nvPr/>
        </p:nvSpPr>
        <p:spPr>
          <a:xfrm>
            <a:off x="-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5807B63C-C392-B165-0950-6B4D2F2D26D6}"/>
              </a:ext>
            </a:extLst>
          </p:cNvPr>
          <p:cNvCxnSpPr>
            <a:cxnSpLocks/>
          </p:cNvCxnSpPr>
          <p:nvPr/>
        </p:nvCxnSpPr>
        <p:spPr>
          <a:xfrm flipV="1">
            <a:off x="-333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C667DD2-D4E1-A709-4AC4-54493BA94FD9}"/>
              </a:ext>
            </a:extLst>
          </p:cNvPr>
          <p:cNvSpPr/>
          <p:nvPr/>
        </p:nvSpPr>
        <p:spPr>
          <a:xfrm>
            <a:off x="132296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ject 17">
            <a:extLst>
              <a:ext uri="{FF2B5EF4-FFF2-40B4-BE49-F238E27FC236}">
                <a16:creationId xmlns:a16="http://schemas.microsoft.com/office/drawing/2014/main" id="{6EC12E23-DDF3-9F5A-07FF-BCBB5A634670}"/>
              </a:ext>
            </a:extLst>
          </p:cNvPr>
          <p:cNvSpPr txBox="1"/>
          <p:nvPr/>
        </p:nvSpPr>
        <p:spPr>
          <a:xfrm>
            <a:off x="1039777"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13" name="Graphic 12">
            <a:extLst>
              <a:ext uri="{FF2B5EF4-FFF2-40B4-BE49-F238E27FC236}">
                <a16:creationId xmlns:a16="http://schemas.microsoft.com/office/drawing/2014/main" id="{23A449D2-0C71-B352-C1FF-CBF96380F0D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22633" y="840683"/>
            <a:ext cx="1202650" cy="1607226"/>
          </a:xfrm>
          <a:prstGeom prst="rect">
            <a:avLst/>
          </a:prstGeom>
        </p:spPr>
      </p:pic>
      <p:sp>
        <p:nvSpPr>
          <p:cNvPr id="17" name="object 17">
            <a:extLst>
              <a:ext uri="{FF2B5EF4-FFF2-40B4-BE49-F238E27FC236}">
                <a16:creationId xmlns:a16="http://schemas.microsoft.com/office/drawing/2014/main" id="{6A7B9234-EA5F-11B7-B393-8C8AD4F40E0F}"/>
              </a:ext>
            </a:extLst>
          </p:cNvPr>
          <p:cNvSpPr txBox="1"/>
          <p:nvPr/>
        </p:nvSpPr>
        <p:spPr>
          <a:xfrm>
            <a:off x="18377477"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0" name="Oval 19">
            <a:extLst>
              <a:ext uri="{FF2B5EF4-FFF2-40B4-BE49-F238E27FC236}">
                <a16:creationId xmlns:a16="http://schemas.microsoft.com/office/drawing/2014/main" id="{EAC36ED9-C75A-FCA0-DDD2-3C35935E3F9E}"/>
              </a:ext>
            </a:extLst>
          </p:cNvPr>
          <p:cNvSpPr/>
          <p:nvPr/>
        </p:nvSpPr>
        <p:spPr>
          <a:xfrm>
            <a:off x="1985448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7199A02-043D-6AE0-9C17-085E68533ADB}"/>
              </a:ext>
            </a:extLst>
          </p:cNvPr>
          <p:cNvSpPr/>
          <p:nvPr/>
        </p:nvSpPr>
        <p:spPr>
          <a:xfrm>
            <a:off x="31440336"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2D6EC4B-9DF5-EBC3-21EB-7A90C11953EE}"/>
              </a:ext>
            </a:extLst>
          </p:cNvPr>
          <p:cNvSpPr/>
          <p:nvPr/>
        </p:nvSpPr>
        <p:spPr>
          <a:xfrm>
            <a:off x="26921661"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bject 17">
            <a:extLst>
              <a:ext uri="{FF2B5EF4-FFF2-40B4-BE49-F238E27FC236}">
                <a16:creationId xmlns:a16="http://schemas.microsoft.com/office/drawing/2014/main" id="{2DEE27DB-8437-0753-691F-39BE4A00AFA6}"/>
              </a:ext>
            </a:extLst>
          </p:cNvPr>
          <p:cNvSpPr txBox="1"/>
          <p:nvPr/>
        </p:nvSpPr>
        <p:spPr>
          <a:xfrm>
            <a:off x="3685222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34" name="object 17">
            <a:extLst>
              <a:ext uri="{FF2B5EF4-FFF2-40B4-BE49-F238E27FC236}">
                <a16:creationId xmlns:a16="http://schemas.microsoft.com/office/drawing/2014/main" id="{DAFEE3FE-01AF-BA7D-EF17-65F471ABC32A}"/>
              </a:ext>
            </a:extLst>
          </p:cNvPr>
          <p:cNvSpPr txBox="1"/>
          <p:nvPr/>
        </p:nvSpPr>
        <p:spPr>
          <a:xfrm>
            <a:off x="25852492"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35" name="object 17">
            <a:extLst>
              <a:ext uri="{FF2B5EF4-FFF2-40B4-BE49-F238E27FC236}">
                <a16:creationId xmlns:a16="http://schemas.microsoft.com/office/drawing/2014/main" id="{D0EFA4AF-CE1B-CF08-89B7-65AB93D45DF9}"/>
              </a:ext>
            </a:extLst>
          </p:cNvPr>
          <p:cNvSpPr txBox="1"/>
          <p:nvPr/>
        </p:nvSpPr>
        <p:spPr>
          <a:xfrm>
            <a:off x="30324552"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36" name="Oval 35">
            <a:extLst>
              <a:ext uri="{FF2B5EF4-FFF2-40B4-BE49-F238E27FC236}">
                <a16:creationId xmlns:a16="http://schemas.microsoft.com/office/drawing/2014/main" id="{5F68AE08-3CE3-C275-477B-C28A1329BC08}"/>
              </a:ext>
            </a:extLst>
          </p:cNvPr>
          <p:cNvSpPr/>
          <p:nvPr/>
        </p:nvSpPr>
        <p:spPr>
          <a:xfrm>
            <a:off x="38833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bject 17">
            <a:extLst>
              <a:ext uri="{FF2B5EF4-FFF2-40B4-BE49-F238E27FC236}">
                <a16:creationId xmlns:a16="http://schemas.microsoft.com/office/drawing/2014/main" id="{23004F27-A950-3438-4940-2142936FFB6A}"/>
              </a:ext>
            </a:extLst>
          </p:cNvPr>
          <p:cNvSpPr txBox="1"/>
          <p:nvPr/>
        </p:nvSpPr>
        <p:spPr>
          <a:xfrm>
            <a:off x="38549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38" name="object 17">
            <a:extLst>
              <a:ext uri="{FF2B5EF4-FFF2-40B4-BE49-F238E27FC236}">
                <a16:creationId xmlns:a16="http://schemas.microsoft.com/office/drawing/2014/main" id="{9A66E7D2-A40C-185C-86B5-9EB7D9309196}"/>
              </a:ext>
            </a:extLst>
          </p:cNvPr>
          <p:cNvSpPr txBox="1"/>
          <p:nvPr/>
        </p:nvSpPr>
        <p:spPr>
          <a:xfrm>
            <a:off x="49204813" y="2751887"/>
            <a:ext cx="2669330" cy="566822"/>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39" name="object 17">
            <a:extLst>
              <a:ext uri="{FF2B5EF4-FFF2-40B4-BE49-F238E27FC236}">
                <a16:creationId xmlns:a16="http://schemas.microsoft.com/office/drawing/2014/main" id="{B189B89B-A9AB-291F-C0E9-CE37DE55897E}"/>
              </a:ext>
            </a:extLst>
          </p:cNvPr>
          <p:cNvSpPr txBox="1"/>
          <p:nvPr/>
        </p:nvSpPr>
        <p:spPr>
          <a:xfrm>
            <a:off x="55887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40" name="object 17">
            <a:extLst>
              <a:ext uri="{FF2B5EF4-FFF2-40B4-BE49-F238E27FC236}">
                <a16:creationId xmlns:a16="http://schemas.microsoft.com/office/drawing/2014/main" id="{10C6DC63-A79F-9D92-A845-97317949CED3}"/>
              </a:ext>
            </a:extLst>
          </p:cNvPr>
          <p:cNvSpPr txBox="1"/>
          <p:nvPr/>
        </p:nvSpPr>
        <p:spPr>
          <a:xfrm>
            <a:off x="42528138" y="2734443"/>
            <a:ext cx="2669330" cy="628377"/>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Cybersecurity Assessments</a:t>
            </a:r>
          </a:p>
        </p:txBody>
      </p:sp>
      <p:sp>
        <p:nvSpPr>
          <p:cNvPr id="41" name="object 17">
            <a:extLst>
              <a:ext uri="{FF2B5EF4-FFF2-40B4-BE49-F238E27FC236}">
                <a16:creationId xmlns:a16="http://schemas.microsoft.com/office/drawing/2014/main" id="{EAE84055-8331-A14C-9699-20E421A0619A}"/>
              </a:ext>
            </a:extLst>
          </p:cNvPr>
          <p:cNvSpPr txBox="1"/>
          <p:nvPr/>
        </p:nvSpPr>
        <p:spPr>
          <a:xfrm>
            <a:off x="45824308"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Cloud Services</a:t>
            </a:r>
          </a:p>
        </p:txBody>
      </p:sp>
      <p:sp>
        <p:nvSpPr>
          <p:cNvPr id="42" name="object 17">
            <a:extLst>
              <a:ext uri="{FF2B5EF4-FFF2-40B4-BE49-F238E27FC236}">
                <a16:creationId xmlns:a16="http://schemas.microsoft.com/office/drawing/2014/main" id="{5D0E19F4-F8B1-CFA6-9F03-102D7AA7B567}"/>
              </a:ext>
            </a:extLst>
          </p:cNvPr>
          <p:cNvSpPr txBox="1"/>
          <p:nvPr/>
        </p:nvSpPr>
        <p:spPr>
          <a:xfrm>
            <a:off x="49204813"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43" name="object 17">
            <a:extLst>
              <a:ext uri="{FF2B5EF4-FFF2-40B4-BE49-F238E27FC236}">
                <a16:creationId xmlns:a16="http://schemas.microsoft.com/office/drawing/2014/main" id="{A03459B1-DA8C-7822-BEF5-614A3AB7AA70}"/>
              </a:ext>
            </a:extLst>
          </p:cNvPr>
          <p:cNvSpPr txBox="1"/>
          <p:nvPr/>
        </p:nvSpPr>
        <p:spPr>
          <a:xfrm>
            <a:off x="52557251" y="2734444"/>
            <a:ext cx="2669330" cy="289823"/>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44" name="Oval 43">
            <a:extLst>
              <a:ext uri="{FF2B5EF4-FFF2-40B4-BE49-F238E27FC236}">
                <a16:creationId xmlns:a16="http://schemas.microsoft.com/office/drawing/2014/main" id="{BDEC6448-B587-E5AE-A1E3-739E14278C0B}"/>
              </a:ext>
            </a:extLst>
          </p:cNvPr>
          <p:cNvSpPr/>
          <p:nvPr/>
        </p:nvSpPr>
        <p:spPr>
          <a:xfrm>
            <a:off x="4678872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E28D5702-1397-38D7-B4C9-FF5D4EBA1C01}"/>
              </a:ext>
            </a:extLst>
          </p:cNvPr>
          <p:cNvSpPr/>
          <p:nvPr/>
        </p:nvSpPr>
        <p:spPr>
          <a:xfrm>
            <a:off x="50207001"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1FCB6932-98CA-5ED9-2893-006AA72F319D}"/>
              </a:ext>
            </a:extLst>
          </p:cNvPr>
          <p:cNvSpPr/>
          <p:nvPr/>
        </p:nvSpPr>
        <p:spPr>
          <a:xfrm>
            <a:off x="53667587"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488D747D-F0E0-7227-A031-9208FCA3A583}"/>
              </a:ext>
            </a:extLst>
          </p:cNvPr>
          <p:cNvSpPr/>
          <p:nvPr/>
        </p:nvSpPr>
        <p:spPr>
          <a:xfrm>
            <a:off x="4351910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bject 17">
            <a:extLst>
              <a:ext uri="{FF2B5EF4-FFF2-40B4-BE49-F238E27FC236}">
                <a16:creationId xmlns:a16="http://schemas.microsoft.com/office/drawing/2014/main" id="{FF24E12F-0438-8F2E-A2CC-39025EC958AB}"/>
              </a:ext>
            </a:extLst>
          </p:cNvPr>
          <p:cNvSpPr txBox="1"/>
          <p:nvPr/>
        </p:nvSpPr>
        <p:spPr>
          <a:xfrm>
            <a:off x="19901589"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49" name="Graphic 48">
            <a:extLst>
              <a:ext uri="{FF2B5EF4-FFF2-40B4-BE49-F238E27FC236}">
                <a16:creationId xmlns:a16="http://schemas.microsoft.com/office/drawing/2014/main" id="{DFF41C2D-87BA-9B8C-2356-7C96A29961F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683020" y="1164805"/>
            <a:ext cx="1207008" cy="1237058"/>
          </a:xfrm>
          <a:prstGeom prst="rect">
            <a:avLst/>
          </a:prstGeom>
        </p:spPr>
      </p:pic>
      <p:pic>
        <p:nvPicPr>
          <p:cNvPr id="50" name="Graphic 49">
            <a:extLst>
              <a:ext uri="{FF2B5EF4-FFF2-40B4-BE49-F238E27FC236}">
                <a16:creationId xmlns:a16="http://schemas.microsoft.com/office/drawing/2014/main" id="{4EDFBC8B-79C0-2970-DB6A-60217446D8C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637062" y="1035593"/>
            <a:ext cx="1188720" cy="1305374"/>
          </a:xfrm>
          <a:prstGeom prst="rect">
            <a:avLst/>
          </a:prstGeom>
        </p:spPr>
      </p:pic>
      <p:sp>
        <p:nvSpPr>
          <p:cNvPr id="58" name="TextBox 57">
            <a:extLst>
              <a:ext uri="{FF2B5EF4-FFF2-40B4-BE49-F238E27FC236}">
                <a16:creationId xmlns:a16="http://schemas.microsoft.com/office/drawing/2014/main" id="{932DBC46-C91B-E161-EF81-F8E5E41E876D}"/>
              </a:ext>
            </a:extLst>
          </p:cNvPr>
          <p:cNvSpPr txBox="1"/>
          <p:nvPr/>
        </p:nvSpPr>
        <p:spPr>
          <a:xfrm>
            <a:off x="1577046" y="4697905"/>
            <a:ext cx="5682041" cy="2123658"/>
          </a:xfrm>
          <a:prstGeom prst="rect">
            <a:avLst/>
          </a:prstGeom>
          <a:noFill/>
        </p:spPr>
        <p:txBody>
          <a:bodyPr wrap="square" lIns="91440" tIns="45720" rIns="91440" bIns="45720" rtlCol="0" anchor="t">
            <a:spAutoFit/>
          </a:bodyPr>
          <a:lstStyle/>
          <a:p>
            <a:pPr algn="l"/>
            <a:r>
              <a:rPr lang="en-US" sz="6600">
                <a:solidFill>
                  <a:schemeClr val="bg1"/>
                </a:solidFill>
                <a:latin typeface="Source Sans Pro Black" panose="020B0803030403020204" pitchFamily="34" charset="0"/>
                <a:ea typeface="Source Sans Pro Black" panose="020B0803030403020204" pitchFamily="34" charset="0"/>
              </a:rPr>
              <a:t>PMO Project Management</a:t>
            </a:r>
          </a:p>
        </p:txBody>
      </p:sp>
      <p:sp>
        <p:nvSpPr>
          <p:cNvPr id="59" name="TextBox 58">
            <a:extLst>
              <a:ext uri="{FF2B5EF4-FFF2-40B4-BE49-F238E27FC236}">
                <a16:creationId xmlns:a16="http://schemas.microsoft.com/office/drawing/2014/main" id="{C98CAE41-B030-A85A-B89C-7E6168263FCB}"/>
              </a:ext>
            </a:extLst>
          </p:cNvPr>
          <p:cNvSpPr txBox="1"/>
          <p:nvPr/>
        </p:nvSpPr>
        <p:spPr>
          <a:xfrm>
            <a:off x="1591176" y="6803696"/>
            <a:ext cx="491425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Achieve your objectives efficiently, especially for complex and time-sensitive projects</a:t>
            </a:r>
          </a:p>
        </p:txBody>
      </p:sp>
      <p:grpSp>
        <p:nvGrpSpPr>
          <p:cNvPr id="190" name="Group 189">
            <a:extLst>
              <a:ext uri="{FF2B5EF4-FFF2-40B4-BE49-F238E27FC236}">
                <a16:creationId xmlns:a16="http://schemas.microsoft.com/office/drawing/2014/main" id="{19472F96-E4D2-4422-DE0A-A6BEF2A9E59A}"/>
              </a:ext>
            </a:extLst>
          </p:cNvPr>
          <p:cNvGrpSpPr/>
          <p:nvPr/>
        </p:nvGrpSpPr>
        <p:grpSpPr>
          <a:xfrm>
            <a:off x="7449587" y="3821480"/>
            <a:ext cx="8686287" cy="5619032"/>
            <a:chOff x="7449587" y="3821480"/>
            <a:chExt cx="8686287" cy="5619032"/>
          </a:xfrm>
        </p:grpSpPr>
        <p:grpSp>
          <p:nvGrpSpPr>
            <p:cNvPr id="394" name="Group 393">
              <a:extLst>
                <a:ext uri="{FF2B5EF4-FFF2-40B4-BE49-F238E27FC236}">
                  <a16:creationId xmlns:a16="http://schemas.microsoft.com/office/drawing/2014/main" id="{B4A82E60-F277-0DE6-3A6C-D225BB758783}"/>
                </a:ext>
              </a:extLst>
            </p:cNvPr>
            <p:cNvGrpSpPr/>
            <p:nvPr/>
          </p:nvGrpSpPr>
          <p:grpSpPr>
            <a:xfrm>
              <a:off x="7449587" y="3821480"/>
              <a:ext cx="8671910" cy="5619032"/>
              <a:chOff x="7449587" y="3821480"/>
              <a:chExt cx="8671910" cy="5619032"/>
            </a:xfrm>
          </p:grpSpPr>
          <p:sp>
            <p:nvSpPr>
              <p:cNvPr id="52" name="Rectangle 51">
                <a:extLst>
                  <a:ext uri="{FF2B5EF4-FFF2-40B4-BE49-F238E27FC236}">
                    <a16:creationId xmlns:a16="http://schemas.microsoft.com/office/drawing/2014/main" id="{9B6EF65B-C27D-9783-8BBF-CE8A0A97E658}"/>
                  </a:ext>
                </a:extLst>
              </p:cNvPr>
              <p:cNvSpPr/>
              <p:nvPr/>
            </p:nvSpPr>
            <p:spPr>
              <a:xfrm>
                <a:off x="7449587" y="3821480"/>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7E93CBD8-43B9-5B42-0E5F-C7AFF73B843C}"/>
                  </a:ext>
                </a:extLst>
              </p:cNvPr>
              <p:cNvSpPr/>
              <p:nvPr/>
            </p:nvSpPr>
            <p:spPr>
              <a:xfrm>
                <a:off x="10367692" y="3821480"/>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2D96D95A-99BF-579D-DE81-DD218938445C}"/>
                  </a:ext>
                </a:extLst>
              </p:cNvPr>
              <p:cNvSpPr/>
              <p:nvPr/>
            </p:nvSpPr>
            <p:spPr>
              <a:xfrm>
                <a:off x="13286694" y="3821480"/>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31939D5-1CA7-F7E0-AD7F-66B16DBC4038}"/>
                  </a:ext>
                </a:extLst>
              </p:cNvPr>
              <p:cNvSpPr/>
              <p:nvPr/>
            </p:nvSpPr>
            <p:spPr>
              <a:xfrm>
                <a:off x="7449587" y="6680191"/>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CD349AC-3B9C-B158-AC15-20E40CDF8D80}"/>
                  </a:ext>
                </a:extLst>
              </p:cNvPr>
              <p:cNvSpPr/>
              <p:nvPr/>
            </p:nvSpPr>
            <p:spPr>
              <a:xfrm>
                <a:off x="10367692" y="6680191"/>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2818B864-E632-E448-0238-711E8BB2BABC}"/>
                  </a:ext>
                </a:extLst>
              </p:cNvPr>
              <p:cNvSpPr/>
              <p:nvPr/>
            </p:nvSpPr>
            <p:spPr>
              <a:xfrm>
                <a:off x="13286694" y="6680191"/>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TextBox 59">
              <a:extLst>
                <a:ext uri="{FF2B5EF4-FFF2-40B4-BE49-F238E27FC236}">
                  <a16:creationId xmlns:a16="http://schemas.microsoft.com/office/drawing/2014/main" id="{5AB6B151-C20E-1A0A-B645-2DFE5A51A47C}"/>
                </a:ext>
              </a:extLst>
            </p:cNvPr>
            <p:cNvSpPr txBox="1"/>
            <p:nvPr/>
          </p:nvSpPr>
          <p:spPr>
            <a:xfrm>
              <a:off x="10400019" y="5812301"/>
              <a:ext cx="269544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Project Management</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 Office Assistance</a:t>
              </a:r>
            </a:p>
          </p:txBody>
        </p:sp>
        <p:sp>
          <p:nvSpPr>
            <p:cNvPr id="61" name="TextBox 60">
              <a:extLst>
                <a:ext uri="{FF2B5EF4-FFF2-40B4-BE49-F238E27FC236}">
                  <a16:creationId xmlns:a16="http://schemas.microsoft.com/office/drawing/2014/main" id="{F0CCA177-EDD1-FB29-2C6B-17BB68A8405E}"/>
                </a:ext>
              </a:extLst>
            </p:cNvPr>
            <p:cNvSpPr txBox="1"/>
            <p:nvPr/>
          </p:nvSpPr>
          <p:spPr>
            <a:xfrm>
              <a:off x="7560698" y="5818904"/>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IT Project and Program Management</a:t>
              </a:r>
            </a:p>
          </p:txBody>
        </p:sp>
        <p:grpSp>
          <p:nvGrpSpPr>
            <p:cNvPr id="62" name="Group 61">
              <a:extLst>
                <a:ext uri="{FF2B5EF4-FFF2-40B4-BE49-F238E27FC236}">
                  <a16:creationId xmlns:a16="http://schemas.microsoft.com/office/drawing/2014/main" id="{7253840B-90ED-D0EB-96A3-716D43ABB43A}"/>
                </a:ext>
              </a:extLst>
            </p:cNvPr>
            <p:cNvGrpSpPr/>
            <p:nvPr/>
          </p:nvGrpSpPr>
          <p:grpSpPr>
            <a:xfrm>
              <a:off x="10975829" y="4151023"/>
              <a:ext cx="1461936" cy="1368998"/>
              <a:chOff x="9968145" y="4280018"/>
              <a:chExt cx="1461936" cy="1368998"/>
            </a:xfrm>
          </p:grpSpPr>
          <p:grpSp>
            <p:nvGrpSpPr>
              <p:cNvPr id="63" name="Graphic 247">
                <a:extLst>
                  <a:ext uri="{FF2B5EF4-FFF2-40B4-BE49-F238E27FC236}">
                    <a16:creationId xmlns:a16="http://schemas.microsoft.com/office/drawing/2014/main" id="{CFF61FA1-02F7-920C-4362-0A80EDC6723F}"/>
                  </a:ext>
                </a:extLst>
              </p:cNvPr>
              <p:cNvGrpSpPr/>
              <p:nvPr/>
            </p:nvGrpSpPr>
            <p:grpSpPr>
              <a:xfrm>
                <a:off x="9968145" y="4908589"/>
                <a:ext cx="697624" cy="740427"/>
                <a:chOff x="9968145" y="4908589"/>
                <a:chExt cx="697624" cy="740427"/>
              </a:xfrm>
              <a:solidFill>
                <a:schemeClr val="bg1"/>
              </a:solidFill>
            </p:grpSpPr>
            <p:sp>
              <p:nvSpPr>
                <p:cNvPr id="136" name="Freeform: Shape 135">
                  <a:extLst>
                    <a:ext uri="{FF2B5EF4-FFF2-40B4-BE49-F238E27FC236}">
                      <a16:creationId xmlns:a16="http://schemas.microsoft.com/office/drawing/2014/main" id="{879174A7-98FB-9498-E585-C467394F9621}"/>
                    </a:ext>
                  </a:extLst>
                </p:cNvPr>
                <p:cNvSpPr/>
                <p:nvPr/>
              </p:nvSpPr>
              <p:spPr>
                <a:xfrm>
                  <a:off x="9968145" y="5247291"/>
                  <a:ext cx="697624" cy="401725"/>
                </a:xfrm>
                <a:custGeom>
                  <a:avLst/>
                  <a:gdLst>
                    <a:gd name="connsiteX0" fmla="*/ 424487 w 697624"/>
                    <a:gd name="connsiteY0" fmla="*/ 401725 h 401725"/>
                    <a:gd name="connsiteX1" fmla="*/ 409411 w 697624"/>
                    <a:gd name="connsiteY1" fmla="*/ 386649 h 401725"/>
                    <a:gd name="connsiteX2" fmla="*/ 409411 w 697624"/>
                    <a:gd name="connsiteY2" fmla="*/ 147270 h 401725"/>
                    <a:gd name="connsiteX3" fmla="*/ 424487 w 697624"/>
                    <a:gd name="connsiteY3" fmla="*/ 132194 h 401725"/>
                    <a:gd name="connsiteX4" fmla="*/ 616511 w 697624"/>
                    <a:gd name="connsiteY4" fmla="*/ 132194 h 401725"/>
                    <a:gd name="connsiteX5" fmla="*/ 667532 w 697624"/>
                    <a:gd name="connsiteY5" fmla="*/ 81173 h 401725"/>
                    <a:gd name="connsiteX6" fmla="*/ 616511 w 697624"/>
                    <a:gd name="connsiteY6" fmla="*/ 30151 h 401725"/>
                    <a:gd name="connsiteX7" fmla="*/ 146560 w 697624"/>
                    <a:gd name="connsiteY7" fmla="*/ 30151 h 401725"/>
                    <a:gd name="connsiteX8" fmla="*/ 30152 w 697624"/>
                    <a:gd name="connsiteY8" fmla="*/ 146560 h 401725"/>
                    <a:gd name="connsiteX9" fmla="*/ 30152 w 697624"/>
                    <a:gd name="connsiteY9" fmla="*/ 320552 h 401725"/>
                    <a:gd name="connsiteX10" fmla="*/ 81173 w 697624"/>
                    <a:gd name="connsiteY10" fmla="*/ 371573 h 401725"/>
                    <a:gd name="connsiteX11" fmla="*/ 132194 w 697624"/>
                    <a:gd name="connsiteY11" fmla="*/ 320552 h 401725"/>
                    <a:gd name="connsiteX12" fmla="*/ 132194 w 697624"/>
                    <a:gd name="connsiteY12" fmla="*/ 169085 h 401725"/>
                    <a:gd name="connsiteX13" fmla="*/ 147270 w 697624"/>
                    <a:gd name="connsiteY13" fmla="*/ 154009 h 401725"/>
                    <a:gd name="connsiteX14" fmla="*/ 162346 w 697624"/>
                    <a:gd name="connsiteY14" fmla="*/ 169085 h 401725"/>
                    <a:gd name="connsiteX15" fmla="*/ 162346 w 697624"/>
                    <a:gd name="connsiteY15" fmla="*/ 320552 h 401725"/>
                    <a:gd name="connsiteX16" fmla="*/ 81173 w 697624"/>
                    <a:gd name="connsiteY16" fmla="*/ 401725 h 401725"/>
                    <a:gd name="connsiteX17" fmla="*/ 0 w 697624"/>
                    <a:gd name="connsiteY17" fmla="*/ 320552 h 401725"/>
                    <a:gd name="connsiteX18" fmla="*/ 0 w 697624"/>
                    <a:gd name="connsiteY18" fmla="*/ 146560 h 401725"/>
                    <a:gd name="connsiteX19" fmla="*/ 146560 w 697624"/>
                    <a:gd name="connsiteY19" fmla="*/ 0 h 401725"/>
                    <a:gd name="connsiteX20" fmla="*/ 616452 w 697624"/>
                    <a:gd name="connsiteY20" fmla="*/ 0 h 401725"/>
                    <a:gd name="connsiteX21" fmla="*/ 697625 w 697624"/>
                    <a:gd name="connsiteY21" fmla="*/ 81173 h 401725"/>
                    <a:gd name="connsiteX22" fmla="*/ 616452 w 697624"/>
                    <a:gd name="connsiteY22" fmla="*/ 162345 h 401725"/>
                    <a:gd name="connsiteX23" fmla="*/ 439503 w 697624"/>
                    <a:gd name="connsiteY23" fmla="*/ 162345 h 401725"/>
                    <a:gd name="connsiteX24" fmla="*/ 439503 w 697624"/>
                    <a:gd name="connsiteY24" fmla="*/ 386649 h 401725"/>
                    <a:gd name="connsiteX25" fmla="*/ 424428 w 697624"/>
                    <a:gd name="connsiteY25" fmla="*/ 401725 h 40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97624" h="401725">
                      <a:moveTo>
                        <a:pt x="424487" y="401725"/>
                      </a:moveTo>
                      <a:cubicBezTo>
                        <a:pt x="416151" y="401725"/>
                        <a:pt x="409411" y="394985"/>
                        <a:pt x="409411" y="386649"/>
                      </a:cubicBezTo>
                      <a:lnTo>
                        <a:pt x="409411" y="147270"/>
                      </a:lnTo>
                      <a:cubicBezTo>
                        <a:pt x="409411" y="138934"/>
                        <a:pt x="416151" y="132194"/>
                        <a:pt x="424487" y="132194"/>
                      </a:cubicBezTo>
                      <a:lnTo>
                        <a:pt x="616511" y="132194"/>
                      </a:lnTo>
                      <a:cubicBezTo>
                        <a:pt x="644652" y="132194"/>
                        <a:pt x="667532" y="109314"/>
                        <a:pt x="667532" y="81173"/>
                      </a:cubicBezTo>
                      <a:cubicBezTo>
                        <a:pt x="667532" y="53031"/>
                        <a:pt x="644652" y="30151"/>
                        <a:pt x="616511" y="30151"/>
                      </a:cubicBezTo>
                      <a:lnTo>
                        <a:pt x="146560" y="30151"/>
                      </a:lnTo>
                      <a:cubicBezTo>
                        <a:pt x="82355" y="30151"/>
                        <a:pt x="30152" y="82355"/>
                        <a:pt x="30152" y="146560"/>
                      </a:cubicBezTo>
                      <a:lnTo>
                        <a:pt x="30152" y="320552"/>
                      </a:lnTo>
                      <a:cubicBezTo>
                        <a:pt x="30152" y="348694"/>
                        <a:pt x="53031" y="371573"/>
                        <a:pt x="81173" y="371573"/>
                      </a:cubicBezTo>
                      <a:cubicBezTo>
                        <a:pt x="109314" y="371573"/>
                        <a:pt x="132194" y="348694"/>
                        <a:pt x="132194" y="320552"/>
                      </a:cubicBezTo>
                      <a:lnTo>
                        <a:pt x="132194" y="169085"/>
                      </a:lnTo>
                      <a:cubicBezTo>
                        <a:pt x="132194" y="160749"/>
                        <a:pt x="138934" y="154009"/>
                        <a:pt x="147270" y="154009"/>
                      </a:cubicBezTo>
                      <a:cubicBezTo>
                        <a:pt x="155606" y="154009"/>
                        <a:pt x="162346" y="160749"/>
                        <a:pt x="162346" y="169085"/>
                      </a:cubicBezTo>
                      <a:lnTo>
                        <a:pt x="162346" y="320552"/>
                      </a:lnTo>
                      <a:cubicBezTo>
                        <a:pt x="162346" y="365307"/>
                        <a:pt x="125927" y="401725"/>
                        <a:pt x="81173" y="401725"/>
                      </a:cubicBezTo>
                      <a:cubicBezTo>
                        <a:pt x="36418" y="401725"/>
                        <a:pt x="0" y="365307"/>
                        <a:pt x="0" y="320552"/>
                      </a:cubicBezTo>
                      <a:lnTo>
                        <a:pt x="0" y="146560"/>
                      </a:lnTo>
                      <a:cubicBezTo>
                        <a:pt x="0" y="65742"/>
                        <a:pt x="65742" y="0"/>
                        <a:pt x="146560" y="0"/>
                      </a:cubicBezTo>
                      <a:lnTo>
                        <a:pt x="616452" y="0"/>
                      </a:lnTo>
                      <a:cubicBezTo>
                        <a:pt x="661206" y="0"/>
                        <a:pt x="697625" y="36418"/>
                        <a:pt x="697625" y="81173"/>
                      </a:cubicBezTo>
                      <a:cubicBezTo>
                        <a:pt x="697625" y="125927"/>
                        <a:pt x="661206" y="162345"/>
                        <a:pt x="616452" y="162345"/>
                      </a:cubicBezTo>
                      <a:lnTo>
                        <a:pt x="439503" y="162345"/>
                      </a:lnTo>
                      <a:lnTo>
                        <a:pt x="439503" y="386649"/>
                      </a:lnTo>
                      <a:cubicBezTo>
                        <a:pt x="439503" y="394985"/>
                        <a:pt x="432764" y="401725"/>
                        <a:pt x="424428" y="401725"/>
                      </a:cubicBezTo>
                      <a:close/>
                    </a:path>
                  </a:pathLst>
                </a:custGeom>
                <a:solidFill>
                  <a:schemeClr val="bg1"/>
                </a:solidFill>
                <a:ln w="0"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24F781F-34F9-8163-739E-2D15BEDC68B5}"/>
                    </a:ext>
                  </a:extLst>
                </p:cNvPr>
                <p:cNvSpPr/>
                <p:nvPr/>
              </p:nvSpPr>
              <p:spPr>
                <a:xfrm>
                  <a:off x="10112281" y="4908589"/>
                  <a:ext cx="277749" cy="277749"/>
                </a:xfrm>
                <a:custGeom>
                  <a:avLst/>
                  <a:gdLst>
                    <a:gd name="connsiteX0" fmla="*/ 138875 w 277749"/>
                    <a:gd name="connsiteY0" fmla="*/ 277749 h 277749"/>
                    <a:gd name="connsiteX1" fmla="*/ 0 w 277749"/>
                    <a:gd name="connsiteY1" fmla="*/ 138875 h 277749"/>
                    <a:gd name="connsiteX2" fmla="*/ 138875 w 277749"/>
                    <a:gd name="connsiteY2" fmla="*/ 0 h 277749"/>
                    <a:gd name="connsiteX3" fmla="*/ 277749 w 277749"/>
                    <a:gd name="connsiteY3" fmla="*/ 138875 h 277749"/>
                    <a:gd name="connsiteX4" fmla="*/ 138875 w 277749"/>
                    <a:gd name="connsiteY4" fmla="*/ 277749 h 277749"/>
                    <a:gd name="connsiteX5" fmla="*/ 138875 w 277749"/>
                    <a:gd name="connsiteY5" fmla="*/ 30152 h 277749"/>
                    <a:gd name="connsiteX6" fmla="*/ 30152 w 277749"/>
                    <a:gd name="connsiteY6" fmla="*/ 138875 h 277749"/>
                    <a:gd name="connsiteX7" fmla="*/ 138875 w 277749"/>
                    <a:gd name="connsiteY7" fmla="*/ 247597 h 277749"/>
                    <a:gd name="connsiteX8" fmla="*/ 247598 w 277749"/>
                    <a:gd name="connsiteY8" fmla="*/ 138875 h 277749"/>
                    <a:gd name="connsiteX9" fmla="*/ 138875 w 277749"/>
                    <a:gd name="connsiteY9" fmla="*/ 30152 h 27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749" h="277749">
                      <a:moveTo>
                        <a:pt x="138875" y="277749"/>
                      </a:moveTo>
                      <a:cubicBezTo>
                        <a:pt x="62313" y="277749"/>
                        <a:pt x="0" y="215436"/>
                        <a:pt x="0" y="138875"/>
                      </a:cubicBezTo>
                      <a:cubicBezTo>
                        <a:pt x="0" y="62313"/>
                        <a:pt x="62313" y="0"/>
                        <a:pt x="138875" y="0"/>
                      </a:cubicBezTo>
                      <a:cubicBezTo>
                        <a:pt x="215436" y="0"/>
                        <a:pt x="277749" y="62313"/>
                        <a:pt x="277749" y="138875"/>
                      </a:cubicBezTo>
                      <a:cubicBezTo>
                        <a:pt x="277749" y="215436"/>
                        <a:pt x="215436" y="277749"/>
                        <a:pt x="138875" y="277749"/>
                      </a:cubicBezTo>
                      <a:close/>
                      <a:moveTo>
                        <a:pt x="138875" y="30152"/>
                      </a:moveTo>
                      <a:cubicBezTo>
                        <a:pt x="78926" y="30152"/>
                        <a:pt x="30152" y="78926"/>
                        <a:pt x="30152" y="138875"/>
                      </a:cubicBezTo>
                      <a:cubicBezTo>
                        <a:pt x="30152" y="198823"/>
                        <a:pt x="78926" y="247597"/>
                        <a:pt x="138875" y="247597"/>
                      </a:cubicBezTo>
                      <a:cubicBezTo>
                        <a:pt x="198823" y="247597"/>
                        <a:pt x="247598" y="198823"/>
                        <a:pt x="247598" y="138875"/>
                      </a:cubicBezTo>
                      <a:cubicBezTo>
                        <a:pt x="247598" y="78926"/>
                        <a:pt x="198823" y="30152"/>
                        <a:pt x="138875" y="30152"/>
                      </a:cubicBezTo>
                      <a:close/>
                    </a:path>
                  </a:pathLst>
                </a:custGeom>
                <a:solidFill>
                  <a:schemeClr val="bg1"/>
                </a:solidFill>
                <a:ln w="0" cap="flat">
                  <a:noFill/>
                  <a:prstDash val="solid"/>
                  <a:miter/>
                </a:ln>
              </p:spPr>
              <p:txBody>
                <a:bodyPr rtlCol="0" anchor="ctr"/>
                <a:lstStyle/>
                <a:p>
                  <a:endParaRPr lang="en-US"/>
                </a:p>
              </p:txBody>
            </p:sp>
          </p:grpSp>
          <p:grpSp>
            <p:nvGrpSpPr>
              <p:cNvPr id="128" name="Graphic 247">
                <a:extLst>
                  <a:ext uri="{FF2B5EF4-FFF2-40B4-BE49-F238E27FC236}">
                    <a16:creationId xmlns:a16="http://schemas.microsoft.com/office/drawing/2014/main" id="{06BA494D-3A21-EE6E-119F-36BC16B1099D}"/>
                  </a:ext>
                </a:extLst>
              </p:cNvPr>
              <p:cNvGrpSpPr/>
              <p:nvPr/>
            </p:nvGrpSpPr>
            <p:grpSpPr>
              <a:xfrm>
                <a:off x="10732398" y="4908589"/>
                <a:ext cx="697683" cy="740427"/>
                <a:chOff x="10732398" y="4908589"/>
                <a:chExt cx="697683" cy="740427"/>
              </a:xfrm>
              <a:solidFill>
                <a:schemeClr val="bg1"/>
              </a:solidFill>
            </p:grpSpPr>
            <p:sp>
              <p:nvSpPr>
                <p:cNvPr id="134" name="Freeform: Shape 133">
                  <a:extLst>
                    <a:ext uri="{FF2B5EF4-FFF2-40B4-BE49-F238E27FC236}">
                      <a16:creationId xmlns:a16="http://schemas.microsoft.com/office/drawing/2014/main" id="{E1CDC70F-0F2E-597B-DDAC-E3298A4E4064}"/>
                    </a:ext>
                  </a:extLst>
                </p:cNvPr>
                <p:cNvSpPr/>
                <p:nvPr/>
              </p:nvSpPr>
              <p:spPr>
                <a:xfrm>
                  <a:off x="10732398" y="5247291"/>
                  <a:ext cx="697683" cy="401725"/>
                </a:xfrm>
                <a:custGeom>
                  <a:avLst/>
                  <a:gdLst>
                    <a:gd name="connsiteX0" fmla="*/ 616511 w 697683"/>
                    <a:gd name="connsiteY0" fmla="*/ 401725 h 401725"/>
                    <a:gd name="connsiteX1" fmla="*/ 535338 w 697683"/>
                    <a:gd name="connsiteY1" fmla="*/ 320552 h 401725"/>
                    <a:gd name="connsiteX2" fmla="*/ 535338 w 697683"/>
                    <a:gd name="connsiteY2" fmla="*/ 169085 h 401725"/>
                    <a:gd name="connsiteX3" fmla="*/ 550414 w 697683"/>
                    <a:gd name="connsiteY3" fmla="*/ 154009 h 401725"/>
                    <a:gd name="connsiteX4" fmla="*/ 565490 w 697683"/>
                    <a:gd name="connsiteY4" fmla="*/ 169085 h 401725"/>
                    <a:gd name="connsiteX5" fmla="*/ 565490 w 697683"/>
                    <a:gd name="connsiteY5" fmla="*/ 320552 h 401725"/>
                    <a:gd name="connsiteX6" fmla="*/ 616511 w 697683"/>
                    <a:gd name="connsiteY6" fmla="*/ 371573 h 401725"/>
                    <a:gd name="connsiteX7" fmla="*/ 667532 w 697683"/>
                    <a:gd name="connsiteY7" fmla="*/ 320552 h 401725"/>
                    <a:gd name="connsiteX8" fmla="*/ 667532 w 697683"/>
                    <a:gd name="connsiteY8" fmla="*/ 146560 h 401725"/>
                    <a:gd name="connsiteX9" fmla="*/ 551123 w 697683"/>
                    <a:gd name="connsiteY9" fmla="*/ 30151 h 401725"/>
                    <a:gd name="connsiteX10" fmla="*/ 81173 w 697683"/>
                    <a:gd name="connsiteY10" fmla="*/ 30151 h 401725"/>
                    <a:gd name="connsiteX11" fmla="*/ 30152 w 697683"/>
                    <a:gd name="connsiteY11" fmla="*/ 81173 h 401725"/>
                    <a:gd name="connsiteX12" fmla="*/ 81173 w 697683"/>
                    <a:gd name="connsiteY12" fmla="*/ 132194 h 401725"/>
                    <a:gd name="connsiteX13" fmla="*/ 273197 w 697683"/>
                    <a:gd name="connsiteY13" fmla="*/ 132194 h 401725"/>
                    <a:gd name="connsiteX14" fmla="*/ 288273 w 697683"/>
                    <a:gd name="connsiteY14" fmla="*/ 147270 h 401725"/>
                    <a:gd name="connsiteX15" fmla="*/ 288273 w 697683"/>
                    <a:gd name="connsiteY15" fmla="*/ 386649 h 401725"/>
                    <a:gd name="connsiteX16" fmla="*/ 273197 w 697683"/>
                    <a:gd name="connsiteY16" fmla="*/ 401725 h 401725"/>
                    <a:gd name="connsiteX17" fmla="*/ 258121 w 697683"/>
                    <a:gd name="connsiteY17" fmla="*/ 386649 h 401725"/>
                    <a:gd name="connsiteX18" fmla="*/ 258121 w 697683"/>
                    <a:gd name="connsiteY18" fmla="*/ 162345 h 401725"/>
                    <a:gd name="connsiteX19" fmla="*/ 81173 w 697683"/>
                    <a:gd name="connsiteY19" fmla="*/ 162345 h 401725"/>
                    <a:gd name="connsiteX20" fmla="*/ 0 w 697683"/>
                    <a:gd name="connsiteY20" fmla="*/ 81173 h 401725"/>
                    <a:gd name="connsiteX21" fmla="*/ 81173 w 697683"/>
                    <a:gd name="connsiteY21" fmla="*/ 0 h 401725"/>
                    <a:gd name="connsiteX22" fmla="*/ 551123 w 697683"/>
                    <a:gd name="connsiteY22" fmla="*/ 0 h 401725"/>
                    <a:gd name="connsiteX23" fmla="*/ 697684 w 697683"/>
                    <a:gd name="connsiteY23" fmla="*/ 146560 h 401725"/>
                    <a:gd name="connsiteX24" fmla="*/ 697684 w 697683"/>
                    <a:gd name="connsiteY24" fmla="*/ 320552 h 401725"/>
                    <a:gd name="connsiteX25" fmla="*/ 616511 w 697683"/>
                    <a:gd name="connsiteY25" fmla="*/ 401725 h 40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97683" h="401725">
                      <a:moveTo>
                        <a:pt x="616511" y="401725"/>
                      </a:moveTo>
                      <a:cubicBezTo>
                        <a:pt x="571757" y="401725"/>
                        <a:pt x="535338" y="365307"/>
                        <a:pt x="535338" y="320552"/>
                      </a:cubicBezTo>
                      <a:lnTo>
                        <a:pt x="535338" y="169085"/>
                      </a:lnTo>
                      <a:cubicBezTo>
                        <a:pt x="535338" y="160749"/>
                        <a:pt x="542078" y="154009"/>
                        <a:pt x="550414" y="154009"/>
                      </a:cubicBezTo>
                      <a:cubicBezTo>
                        <a:pt x="558750" y="154009"/>
                        <a:pt x="565490" y="160749"/>
                        <a:pt x="565490" y="169085"/>
                      </a:cubicBezTo>
                      <a:lnTo>
                        <a:pt x="565490" y="320552"/>
                      </a:lnTo>
                      <a:cubicBezTo>
                        <a:pt x="565490" y="348694"/>
                        <a:pt x="588369" y="371573"/>
                        <a:pt x="616511" y="371573"/>
                      </a:cubicBezTo>
                      <a:cubicBezTo>
                        <a:pt x="644652" y="371573"/>
                        <a:pt x="667532" y="348694"/>
                        <a:pt x="667532" y="320552"/>
                      </a:cubicBezTo>
                      <a:lnTo>
                        <a:pt x="667532" y="146560"/>
                      </a:lnTo>
                      <a:cubicBezTo>
                        <a:pt x="667532" y="82355"/>
                        <a:pt x="615329" y="30151"/>
                        <a:pt x="551123" y="30151"/>
                      </a:cubicBezTo>
                      <a:lnTo>
                        <a:pt x="81173" y="30151"/>
                      </a:lnTo>
                      <a:cubicBezTo>
                        <a:pt x="53031" y="30151"/>
                        <a:pt x="30152" y="53031"/>
                        <a:pt x="30152" y="81173"/>
                      </a:cubicBezTo>
                      <a:cubicBezTo>
                        <a:pt x="30152" y="109314"/>
                        <a:pt x="53031" y="132194"/>
                        <a:pt x="81173" y="132194"/>
                      </a:cubicBezTo>
                      <a:lnTo>
                        <a:pt x="273197" y="132194"/>
                      </a:lnTo>
                      <a:cubicBezTo>
                        <a:pt x="281533" y="132194"/>
                        <a:pt x="288273" y="138934"/>
                        <a:pt x="288273" y="147270"/>
                      </a:cubicBezTo>
                      <a:lnTo>
                        <a:pt x="288273" y="386649"/>
                      </a:lnTo>
                      <a:cubicBezTo>
                        <a:pt x="288273" y="394985"/>
                        <a:pt x="281533" y="401725"/>
                        <a:pt x="273197" y="401725"/>
                      </a:cubicBezTo>
                      <a:cubicBezTo>
                        <a:pt x="264861" y="401725"/>
                        <a:pt x="258121" y="394985"/>
                        <a:pt x="258121" y="386649"/>
                      </a:cubicBezTo>
                      <a:lnTo>
                        <a:pt x="258121" y="162345"/>
                      </a:lnTo>
                      <a:lnTo>
                        <a:pt x="81173" y="162345"/>
                      </a:lnTo>
                      <a:cubicBezTo>
                        <a:pt x="36418" y="162345"/>
                        <a:pt x="0" y="125927"/>
                        <a:pt x="0" y="81173"/>
                      </a:cubicBezTo>
                      <a:cubicBezTo>
                        <a:pt x="0" y="36418"/>
                        <a:pt x="36418" y="0"/>
                        <a:pt x="81173" y="0"/>
                      </a:cubicBezTo>
                      <a:lnTo>
                        <a:pt x="551123" y="0"/>
                      </a:lnTo>
                      <a:cubicBezTo>
                        <a:pt x="631941" y="0"/>
                        <a:pt x="697684" y="65742"/>
                        <a:pt x="697684" y="146560"/>
                      </a:cubicBezTo>
                      <a:lnTo>
                        <a:pt x="697684" y="320552"/>
                      </a:lnTo>
                      <a:cubicBezTo>
                        <a:pt x="697684" y="365307"/>
                        <a:pt x="661265" y="401725"/>
                        <a:pt x="616511" y="401725"/>
                      </a:cubicBezTo>
                      <a:close/>
                    </a:path>
                  </a:pathLst>
                </a:custGeom>
                <a:solidFill>
                  <a:schemeClr val="bg1"/>
                </a:solidFill>
                <a:ln w="0"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6F32E201-ECEC-6084-6EAD-40F595154F7C}"/>
                    </a:ext>
                  </a:extLst>
                </p:cNvPr>
                <p:cNvSpPr/>
                <p:nvPr/>
              </p:nvSpPr>
              <p:spPr>
                <a:xfrm>
                  <a:off x="11008255" y="4908589"/>
                  <a:ext cx="277749" cy="277749"/>
                </a:xfrm>
                <a:custGeom>
                  <a:avLst/>
                  <a:gdLst>
                    <a:gd name="connsiteX0" fmla="*/ 138875 w 277749"/>
                    <a:gd name="connsiteY0" fmla="*/ 277749 h 277749"/>
                    <a:gd name="connsiteX1" fmla="*/ 0 w 277749"/>
                    <a:gd name="connsiteY1" fmla="*/ 138875 h 277749"/>
                    <a:gd name="connsiteX2" fmla="*/ 138875 w 277749"/>
                    <a:gd name="connsiteY2" fmla="*/ 0 h 277749"/>
                    <a:gd name="connsiteX3" fmla="*/ 277749 w 277749"/>
                    <a:gd name="connsiteY3" fmla="*/ 138875 h 277749"/>
                    <a:gd name="connsiteX4" fmla="*/ 138875 w 277749"/>
                    <a:gd name="connsiteY4" fmla="*/ 277749 h 277749"/>
                    <a:gd name="connsiteX5" fmla="*/ 138875 w 277749"/>
                    <a:gd name="connsiteY5" fmla="*/ 30152 h 277749"/>
                    <a:gd name="connsiteX6" fmla="*/ 30152 w 277749"/>
                    <a:gd name="connsiteY6" fmla="*/ 138875 h 277749"/>
                    <a:gd name="connsiteX7" fmla="*/ 138875 w 277749"/>
                    <a:gd name="connsiteY7" fmla="*/ 247597 h 277749"/>
                    <a:gd name="connsiteX8" fmla="*/ 247598 w 277749"/>
                    <a:gd name="connsiteY8" fmla="*/ 138875 h 277749"/>
                    <a:gd name="connsiteX9" fmla="*/ 138875 w 277749"/>
                    <a:gd name="connsiteY9" fmla="*/ 30152 h 27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749" h="277749">
                      <a:moveTo>
                        <a:pt x="138875" y="277749"/>
                      </a:moveTo>
                      <a:cubicBezTo>
                        <a:pt x="62313" y="277749"/>
                        <a:pt x="0" y="215436"/>
                        <a:pt x="0" y="138875"/>
                      </a:cubicBezTo>
                      <a:cubicBezTo>
                        <a:pt x="0" y="62313"/>
                        <a:pt x="62313" y="0"/>
                        <a:pt x="138875" y="0"/>
                      </a:cubicBezTo>
                      <a:cubicBezTo>
                        <a:pt x="215436" y="0"/>
                        <a:pt x="277749" y="62313"/>
                        <a:pt x="277749" y="138875"/>
                      </a:cubicBezTo>
                      <a:cubicBezTo>
                        <a:pt x="277749" y="215436"/>
                        <a:pt x="215436" y="277749"/>
                        <a:pt x="138875" y="277749"/>
                      </a:cubicBezTo>
                      <a:close/>
                      <a:moveTo>
                        <a:pt x="138875" y="30152"/>
                      </a:moveTo>
                      <a:cubicBezTo>
                        <a:pt x="78926" y="30152"/>
                        <a:pt x="30152" y="78926"/>
                        <a:pt x="30152" y="138875"/>
                      </a:cubicBezTo>
                      <a:cubicBezTo>
                        <a:pt x="30152" y="198823"/>
                        <a:pt x="78926" y="247597"/>
                        <a:pt x="138875" y="247597"/>
                      </a:cubicBezTo>
                      <a:cubicBezTo>
                        <a:pt x="198823" y="247597"/>
                        <a:pt x="247598" y="198823"/>
                        <a:pt x="247598" y="138875"/>
                      </a:cubicBezTo>
                      <a:cubicBezTo>
                        <a:pt x="247598" y="78926"/>
                        <a:pt x="198823" y="30152"/>
                        <a:pt x="138875" y="30152"/>
                      </a:cubicBezTo>
                      <a:close/>
                    </a:path>
                  </a:pathLst>
                </a:custGeom>
                <a:solidFill>
                  <a:schemeClr val="bg1"/>
                </a:solidFill>
                <a:ln w="0" cap="flat">
                  <a:noFill/>
                  <a:prstDash val="solid"/>
                  <a:miter/>
                </a:ln>
              </p:spPr>
              <p:txBody>
                <a:bodyPr rtlCol="0" anchor="ctr"/>
                <a:lstStyle/>
                <a:p>
                  <a:endParaRPr lang="en-US"/>
                </a:p>
              </p:txBody>
            </p:sp>
          </p:grpSp>
          <p:grpSp>
            <p:nvGrpSpPr>
              <p:cNvPr id="129" name="Graphic 247">
                <a:extLst>
                  <a:ext uri="{FF2B5EF4-FFF2-40B4-BE49-F238E27FC236}">
                    <a16:creationId xmlns:a16="http://schemas.microsoft.com/office/drawing/2014/main" id="{D433E1A6-6A08-64C1-B0A1-AB8BDD4233D2}"/>
                  </a:ext>
                </a:extLst>
              </p:cNvPr>
              <p:cNvGrpSpPr/>
              <p:nvPr/>
            </p:nvGrpSpPr>
            <p:grpSpPr>
              <a:xfrm>
                <a:off x="10141073" y="4280018"/>
                <a:ext cx="1116261" cy="829936"/>
                <a:chOff x="10141073" y="4280018"/>
                <a:chExt cx="1116261" cy="829936"/>
              </a:xfrm>
              <a:solidFill>
                <a:schemeClr val="bg1"/>
              </a:solidFill>
            </p:grpSpPr>
            <p:sp>
              <p:nvSpPr>
                <p:cNvPr id="130" name="Freeform: Shape 129">
                  <a:extLst>
                    <a:ext uri="{FF2B5EF4-FFF2-40B4-BE49-F238E27FC236}">
                      <a16:creationId xmlns:a16="http://schemas.microsoft.com/office/drawing/2014/main" id="{ED29B9A8-1CEA-2465-B158-1C047D83DA99}"/>
                    </a:ext>
                  </a:extLst>
                </p:cNvPr>
                <p:cNvSpPr/>
                <p:nvPr/>
              </p:nvSpPr>
              <p:spPr>
                <a:xfrm>
                  <a:off x="11083166" y="4706637"/>
                  <a:ext cx="174167" cy="148152"/>
                </a:xfrm>
                <a:custGeom>
                  <a:avLst/>
                  <a:gdLst>
                    <a:gd name="connsiteX0" fmla="*/ 158676 w 174167"/>
                    <a:gd name="connsiteY0" fmla="*/ 148152 h 148152"/>
                    <a:gd name="connsiteX1" fmla="*/ 158616 w 174167"/>
                    <a:gd name="connsiteY1" fmla="*/ 148152 h 148152"/>
                    <a:gd name="connsiteX2" fmla="*/ 143600 w 174167"/>
                    <a:gd name="connsiteY2" fmla="*/ 133017 h 148152"/>
                    <a:gd name="connsiteX3" fmla="*/ 143895 w 174167"/>
                    <a:gd name="connsiteY3" fmla="*/ 57224 h 148152"/>
                    <a:gd name="connsiteX4" fmla="*/ 141412 w 174167"/>
                    <a:gd name="connsiteY4" fmla="*/ 51017 h 148152"/>
                    <a:gd name="connsiteX5" fmla="*/ 135146 w 174167"/>
                    <a:gd name="connsiteY5" fmla="*/ 48415 h 148152"/>
                    <a:gd name="connsiteX6" fmla="*/ 21870 w 174167"/>
                    <a:gd name="connsiteY6" fmla="*/ 47233 h 148152"/>
                    <a:gd name="connsiteX7" fmla="*/ 8095 w 174167"/>
                    <a:gd name="connsiteY7" fmla="*/ 37892 h 148152"/>
                    <a:gd name="connsiteX8" fmla="*/ 1119 w 174167"/>
                    <a:gd name="connsiteY8" fmla="*/ 20806 h 148152"/>
                    <a:gd name="connsiteX9" fmla="*/ 9396 w 174167"/>
                    <a:gd name="connsiteY9" fmla="*/ 1119 h 148152"/>
                    <a:gd name="connsiteX10" fmla="*/ 29083 w 174167"/>
                    <a:gd name="connsiteY10" fmla="*/ 9396 h 148152"/>
                    <a:gd name="connsiteX11" fmla="*/ 32276 w 174167"/>
                    <a:gd name="connsiteY11" fmla="*/ 17200 h 148152"/>
                    <a:gd name="connsiteX12" fmla="*/ 135382 w 174167"/>
                    <a:gd name="connsiteY12" fmla="*/ 18264 h 148152"/>
                    <a:gd name="connsiteX13" fmla="*/ 162932 w 174167"/>
                    <a:gd name="connsiteY13" fmla="*/ 29852 h 148152"/>
                    <a:gd name="connsiteX14" fmla="*/ 174165 w 174167"/>
                    <a:gd name="connsiteY14" fmla="*/ 57461 h 148152"/>
                    <a:gd name="connsiteX15" fmla="*/ 173870 w 174167"/>
                    <a:gd name="connsiteY15" fmla="*/ 133135 h 148152"/>
                    <a:gd name="connsiteX16" fmla="*/ 158794 w 174167"/>
                    <a:gd name="connsiteY16" fmla="*/ 148152 h 148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167" h="148152">
                      <a:moveTo>
                        <a:pt x="158676" y="148152"/>
                      </a:moveTo>
                      <a:lnTo>
                        <a:pt x="158616" y="148152"/>
                      </a:lnTo>
                      <a:cubicBezTo>
                        <a:pt x="150281" y="148152"/>
                        <a:pt x="143541" y="141353"/>
                        <a:pt x="143600" y="133017"/>
                      </a:cubicBezTo>
                      <a:lnTo>
                        <a:pt x="143895" y="57224"/>
                      </a:lnTo>
                      <a:cubicBezTo>
                        <a:pt x="143895" y="54032"/>
                        <a:pt x="142358" y="51963"/>
                        <a:pt x="141412" y="51017"/>
                      </a:cubicBezTo>
                      <a:cubicBezTo>
                        <a:pt x="139757" y="49302"/>
                        <a:pt x="137510" y="48415"/>
                        <a:pt x="135146" y="48415"/>
                      </a:cubicBezTo>
                      <a:lnTo>
                        <a:pt x="21870" y="47233"/>
                      </a:lnTo>
                      <a:cubicBezTo>
                        <a:pt x="15781" y="47174"/>
                        <a:pt x="10401" y="43449"/>
                        <a:pt x="8095" y="37892"/>
                      </a:cubicBezTo>
                      <a:lnTo>
                        <a:pt x="1119" y="20806"/>
                      </a:lnTo>
                      <a:cubicBezTo>
                        <a:pt x="-2015" y="13120"/>
                        <a:pt x="1651" y="4311"/>
                        <a:pt x="9396" y="1119"/>
                      </a:cubicBezTo>
                      <a:cubicBezTo>
                        <a:pt x="17082" y="-2015"/>
                        <a:pt x="25890" y="1651"/>
                        <a:pt x="29083" y="9396"/>
                      </a:cubicBezTo>
                      <a:lnTo>
                        <a:pt x="32276" y="17200"/>
                      </a:lnTo>
                      <a:lnTo>
                        <a:pt x="135382" y="18264"/>
                      </a:lnTo>
                      <a:cubicBezTo>
                        <a:pt x="145669" y="18264"/>
                        <a:pt x="155542" y="22402"/>
                        <a:pt x="162932" y="29852"/>
                      </a:cubicBezTo>
                      <a:cubicBezTo>
                        <a:pt x="170263" y="37301"/>
                        <a:pt x="174284" y="47115"/>
                        <a:pt x="174165" y="57461"/>
                      </a:cubicBezTo>
                      <a:lnTo>
                        <a:pt x="173870" y="133135"/>
                      </a:lnTo>
                      <a:cubicBezTo>
                        <a:pt x="173870" y="141471"/>
                        <a:pt x="167071" y="148152"/>
                        <a:pt x="158794" y="148152"/>
                      </a:cubicBezTo>
                      <a:close/>
                    </a:path>
                  </a:pathLst>
                </a:custGeom>
                <a:solidFill>
                  <a:schemeClr val="bg1"/>
                </a:solidFill>
                <a:ln w="0"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A75D1FC2-0005-AB4D-F255-BA989648D091}"/>
                    </a:ext>
                  </a:extLst>
                </p:cNvPr>
                <p:cNvSpPr/>
                <p:nvPr/>
              </p:nvSpPr>
              <p:spPr>
                <a:xfrm>
                  <a:off x="10141073" y="4280018"/>
                  <a:ext cx="1022081" cy="574948"/>
                </a:xfrm>
                <a:custGeom>
                  <a:avLst/>
                  <a:gdLst>
                    <a:gd name="connsiteX0" fmla="*/ 15076 w 1022081"/>
                    <a:gd name="connsiteY0" fmla="*/ 574771 h 574948"/>
                    <a:gd name="connsiteX1" fmla="*/ 15017 w 1022081"/>
                    <a:gd name="connsiteY1" fmla="*/ 574771 h 574948"/>
                    <a:gd name="connsiteX2" fmla="*/ 0 w 1022081"/>
                    <a:gd name="connsiteY2" fmla="*/ 559636 h 574948"/>
                    <a:gd name="connsiteX3" fmla="*/ 473 w 1022081"/>
                    <a:gd name="connsiteY3" fmla="*/ 479351 h 574948"/>
                    <a:gd name="connsiteX4" fmla="*/ 39493 w 1022081"/>
                    <a:gd name="connsiteY4" fmla="*/ 440508 h 574948"/>
                    <a:gd name="connsiteX5" fmla="*/ 142540 w 1022081"/>
                    <a:gd name="connsiteY5" fmla="*/ 440390 h 574948"/>
                    <a:gd name="connsiteX6" fmla="*/ 181087 w 1022081"/>
                    <a:gd name="connsiteY6" fmla="*/ 348280 h 574948"/>
                    <a:gd name="connsiteX7" fmla="*/ 107836 w 1022081"/>
                    <a:gd name="connsiteY7" fmla="*/ 275266 h 574948"/>
                    <a:gd name="connsiteX8" fmla="*/ 107718 w 1022081"/>
                    <a:gd name="connsiteY8" fmla="*/ 220165 h 574948"/>
                    <a:gd name="connsiteX9" fmla="*/ 219988 w 1022081"/>
                    <a:gd name="connsiteY9" fmla="*/ 107600 h 574948"/>
                    <a:gd name="connsiteX10" fmla="*/ 275266 w 1022081"/>
                    <a:gd name="connsiteY10" fmla="*/ 107363 h 574948"/>
                    <a:gd name="connsiteX11" fmla="*/ 348103 w 1022081"/>
                    <a:gd name="connsiteY11" fmla="*/ 180377 h 574948"/>
                    <a:gd name="connsiteX12" fmla="*/ 440627 w 1022081"/>
                    <a:gd name="connsiteY12" fmla="*/ 142363 h 574948"/>
                    <a:gd name="connsiteX13" fmla="*/ 440509 w 1022081"/>
                    <a:gd name="connsiteY13" fmla="*/ 39197 h 574948"/>
                    <a:gd name="connsiteX14" fmla="*/ 452155 w 1022081"/>
                    <a:gd name="connsiteY14" fmla="*/ 11233 h 574948"/>
                    <a:gd name="connsiteX15" fmla="*/ 479824 w 1022081"/>
                    <a:gd name="connsiteY15" fmla="*/ 0 h 574948"/>
                    <a:gd name="connsiteX16" fmla="*/ 640751 w 1022081"/>
                    <a:gd name="connsiteY16" fmla="*/ 591 h 574948"/>
                    <a:gd name="connsiteX17" fmla="*/ 668478 w 1022081"/>
                    <a:gd name="connsiteY17" fmla="*/ 12297 h 574948"/>
                    <a:gd name="connsiteX18" fmla="*/ 679770 w 1022081"/>
                    <a:gd name="connsiteY18" fmla="*/ 40084 h 574948"/>
                    <a:gd name="connsiteX19" fmla="*/ 678824 w 1022081"/>
                    <a:gd name="connsiteY19" fmla="*/ 143368 h 574948"/>
                    <a:gd name="connsiteX20" fmla="*/ 770934 w 1022081"/>
                    <a:gd name="connsiteY20" fmla="*/ 182033 h 574948"/>
                    <a:gd name="connsiteX21" fmla="*/ 844244 w 1022081"/>
                    <a:gd name="connsiteY21" fmla="*/ 109846 h 574948"/>
                    <a:gd name="connsiteX22" fmla="*/ 872504 w 1022081"/>
                    <a:gd name="connsiteY22" fmla="*/ 98672 h 574948"/>
                    <a:gd name="connsiteX23" fmla="*/ 899758 w 1022081"/>
                    <a:gd name="connsiteY23" fmla="*/ 110674 h 574948"/>
                    <a:gd name="connsiteX24" fmla="*/ 1010905 w 1022081"/>
                    <a:gd name="connsiteY24" fmla="*/ 223890 h 574948"/>
                    <a:gd name="connsiteX25" fmla="*/ 1022079 w 1022081"/>
                    <a:gd name="connsiteY25" fmla="*/ 251736 h 574948"/>
                    <a:gd name="connsiteX26" fmla="*/ 1010314 w 1022081"/>
                    <a:gd name="connsiteY26" fmla="*/ 279109 h 574948"/>
                    <a:gd name="connsiteX27" fmla="*/ 929319 w 1022081"/>
                    <a:gd name="connsiteY27" fmla="*/ 358567 h 574948"/>
                    <a:gd name="connsiteX28" fmla="*/ 907976 w 1022081"/>
                    <a:gd name="connsiteY28" fmla="*/ 358390 h 574948"/>
                    <a:gd name="connsiteX29" fmla="*/ 908154 w 1022081"/>
                    <a:gd name="connsiteY29" fmla="*/ 337047 h 574948"/>
                    <a:gd name="connsiteX30" fmla="*/ 989208 w 1022081"/>
                    <a:gd name="connsiteY30" fmla="*/ 257471 h 574948"/>
                    <a:gd name="connsiteX31" fmla="*/ 991869 w 1022081"/>
                    <a:gd name="connsiteY31" fmla="*/ 251322 h 574948"/>
                    <a:gd name="connsiteX32" fmla="*/ 989326 w 1022081"/>
                    <a:gd name="connsiteY32" fmla="*/ 244937 h 574948"/>
                    <a:gd name="connsiteX33" fmla="*/ 878002 w 1022081"/>
                    <a:gd name="connsiteY33" fmla="*/ 131544 h 574948"/>
                    <a:gd name="connsiteX34" fmla="*/ 871794 w 1022081"/>
                    <a:gd name="connsiteY34" fmla="*/ 128765 h 574948"/>
                    <a:gd name="connsiteX35" fmla="*/ 865232 w 1022081"/>
                    <a:gd name="connsiteY35" fmla="*/ 131366 h 574948"/>
                    <a:gd name="connsiteX36" fmla="*/ 784887 w 1022081"/>
                    <a:gd name="connsiteY36" fmla="*/ 210529 h 574948"/>
                    <a:gd name="connsiteX37" fmla="*/ 768451 w 1022081"/>
                    <a:gd name="connsiteY37" fmla="*/ 213721 h 574948"/>
                    <a:gd name="connsiteX38" fmla="*/ 657718 w 1022081"/>
                    <a:gd name="connsiteY38" fmla="*/ 167252 h 574948"/>
                    <a:gd name="connsiteX39" fmla="*/ 648495 w 1022081"/>
                    <a:gd name="connsiteY39" fmla="*/ 153241 h 574948"/>
                    <a:gd name="connsiteX40" fmla="*/ 649559 w 1022081"/>
                    <a:gd name="connsiteY40" fmla="*/ 39847 h 574948"/>
                    <a:gd name="connsiteX41" fmla="*/ 646958 w 1022081"/>
                    <a:gd name="connsiteY41" fmla="*/ 33581 h 574948"/>
                    <a:gd name="connsiteX42" fmla="*/ 640455 w 1022081"/>
                    <a:gd name="connsiteY42" fmla="*/ 30802 h 574948"/>
                    <a:gd name="connsiteX43" fmla="*/ 479528 w 1022081"/>
                    <a:gd name="connsiteY43" fmla="*/ 30211 h 574948"/>
                    <a:gd name="connsiteX44" fmla="*/ 473261 w 1022081"/>
                    <a:gd name="connsiteY44" fmla="*/ 32753 h 574948"/>
                    <a:gd name="connsiteX45" fmla="*/ 470542 w 1022081"/>
                    <a:gd name="connsiteY45" fmla="*/ 39256 h 574948"/>
                    <a:gd name="connsiteX46" fmla="*/ 470719 w 1022081"/>
                    <a:gd name="connsiteY46" fmla="*/ 152472 h 574948"/>
                    <a:gd name="connsiteX47" fmla="*/ 461378 w 1022081"/>
                    <a:gd name="connsiteY47" fmla="*/ 166425 h 574948"/>
                    <a:gd name="connsiteX48" fmla="*/ 350231 w 1022081"/>
                    <a:gd name="connsiteY48" fmla="*/ 212125 h 574948"/>
                    <a:gd name="connsiteX49" fmla="*/ 333855 w 1022081"/>
                    <a:gd name="connsiteY49" fmla="*/ 208814 h 574948"/>
                    <a:gd name="connsiteX50" fmla="*/ 253983 w 1022081"/>
                    <a:gd name="connsiteY50" fmla="*/ 128824 h 574948"/>
                    <a:gd name="connsiteX51" fmla="*/ 241390 w 1022081"/>
                    <a:gd name="connsiteY51" fmla="*/ 128883 h 574948"/>
                    <a:gd name="connsiteX52" fmla="*/ 129120 w 1022081"/>
                    <a:gd name="connsiteY52" fmla="*/ 241449 h 574948"/>
                    <a:gd name="connsiteX53" fmla="*/ 129120 w 1022081"/>
                    <a:gd name="connsiteY53" fmla="*/ 253982 h 574948"/>
                    <a:gd name="connsiteX54" fmla="*/ 209524 w 1022081"/>
                    <a:gd name="connsiteY54" fmla="*/ 334150 h 574948"/>
                    <a:gd name="connsiteX55" fmla="*/ 212775 w 1022081"/>
                    <a:gd name="connsiteY55" fmla="*/ 350645 h 574948"/>
                    <a:gd name="connsiteX56" fmla="*/ 166484 w 1022081"/>
                    <a:gd name="connsiteY56" fmla="*/ 461378 h 574948"/>
                    <a:gd name="connsiteX57" fmla="*/ 152591 w 1022081"/>
                    <a:gd name="connsiteY57" fmla="*/ 470660 h 574948"/>
                    <a:gd name="connsiteX58" fmla="*/ 39493 w 1022081"/>
                    <a:gd name="connsiteY58" fmla="*/ 470778 h 574948"/>
                    <a:gd name="connsiteX59" fmla="*/ 30565 w 1022081"/>
                    <a:gd name="connsiteY59" fmla="*/ 479528 h 574948"/>
                    <a:gd name="connsiteX60" fmla="*/ 30092 w 1022081"/>
                    <a:gd name="connsiteY60" fmla="*/ 559932 h 574948"/>
                    <a:gd name="connsiteX61" fmla="*/ 15017 w 1022081"/>
                    <a:gd name="connsiteY61" fmla="*/ 574949 h 574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022081" h="574948">
                      <a:moveTo>
                        <a:pt x="15076" y="574771"/>
                      </a:moveTo>
                      <a:lnTo>
                        <a:pt x="15017" y="574771"/>
                      </a:lnTo>
                      <a:cubicBezTo>
                        <a:pt x="6681" y="574771"/>
                        <a:pt x="0" y="567913"/>
                        <a:pt x="0" y="559636"/>
                      </a:cubicBezTo>
                      <a:lnTo>
                        <a:pt x="473" y="479351"/>
                      </a:lnTo>
                      <a:cubicBezTo>
                        <a:pt x="473" y="458008"/>
                        <a:pt x="17973" y="440508"/>
                        <a:pt x="39493" y="440508"/>
                      </a:cubicBezTo>
                      <a:lnTo>
                        <a:pt x="142540" y="440390"/>
                      </a:lnTo>
                      <a:lnTo>
                        <a:pt x="181087" y="348280"/>
                      </a:lnTo>
                      <a:lnTo>
                        <a:pt x="107836" y="275266"/>
                      </a:lnTo>
                      <a:cubicBezTo>
                        <a:pt x="92701" y="260131"/>
                        <a:pt x="92701" y="235419"/>
                        <a:pt x="107718" y="220165"/>
                      </a:cubicBezTo>
                      <a:lnTo>
                        <a:pt x="219988" y="107600"/>
                      </a:lnTo>
                      <a:cubicBezTo>
                        <a:pt x="235005" y="92347"/>
                        <a:pt x="259836" y="92169"/>
                        <a:pt x="275266" y="107363"/>
                      </a:cubicBezTo>
                      <a:lnTo>
                        <a:pt x="348103" y="180377"/>
                      </a:lnTo>
                      <a:lnTo>
                        <a:pt x="440627" y="142363"/>
                      </a:lnTo>
                      <a:lnTo>
                        <a:pt x="440509" y="39197"/>
                      </a:lnTo>
                      <a:cubicBezTo>
                        <a:pt x="440509" y="28555"/>
                        <a:pt x="444647" y="18623"/>
                        <a:pt x="452155" y="11233"/>
                      </a:cubicBezTo>
                      <a:cubicBezTo>
                        <a:pt x="459605" y="3902"/>
                        <a:pt x="469537" y="59"/>
                        <a:pt x="479824" y="0"/>
                      </a:cubicBezTo>
                      <a:lnTo>
                        <a:pt x="640751" y="591"/>
                      </a:lnTo>
                      <a:cubicBezTo>
                        <a:pt x="651333" y="709"/>
                        <a:pt x="661088" y="4848"/>
                        <a:pt x="668478" y="12297"/>
                      </a:cubicBezTo>
                      <a:cubicBezTo>
                        <a:pt x="675868" y="19805"/>
                        <a:pt x="679888" y="29679"/>
                        <a:pt x="679770" y="40084"/>
                      </a:cubicBezTo>
                      <a:lnTo>
                        <a:pt x="678824" y="143368"/>
                      </a:lnTo>
                      <a:lnTo>
                        <a:pt x="770934" y="182033"/>
                      </a:lnTo>
                      <a:lnTo>
                        <a:pt x="844244" y="109846"/>
                      </a:lnTo>
                      <a:cubicBezTo>
                        <a:pt x="851930" y="102397"/>
                        <a:pt x="862099" y="98436"/>
                        <a:pt x="872504" y="98672"/>
                      </a:cubicBezTo>
                      <a:cubicBezTo>
                        <a:pt x="882909" y="98850"/>
                        <a:pt x="892605" y="103106"/>
                        <a:pt x="899758" y="110674"/>
                      </a:cubicBezTo>
                      <a:lnTo>
                        <a:pt x="1010905" y="223890"/>
                      </a:lnTo>
                      <a:cubicBezTo>
                        <a:pt x="1018236" y="231339"/>
                        <a:pt x="1022197" y="241272"/>
                        <a:pt x="1022079" y="251736"/>
                      </a:cubicBezTo>
                      <a:cubicBezTo>
                        <a:pt x="1021961" y="262200"/>
                        <a:pt x="1017763" y="271896"/>
                        <a:pt x="1010314" y="279109"/>
                      </a:cubicBezTo>
                      <a:lnTo>
                        <a:pt x="929319" y="358567"/>
                      </a:lnTo>
                      <a:cubicBezTo>
                        <a:pt x="923348" y="364420"/>
                        <a:pt x="913829" y="364302"/>
                        <a:pt x="907976" y="358390"/>
                      </a:cubicBezTo>
                      <a:cubicBezTo>
                        <a:pt x="902123" y="352418"/>
                        <a:pt x="902241" y="342900"/>
                        <a:pt x="908154" y="337047"/>
                      </a:cubicBezTo>
                      <a:lnTo>
                        <a:pt x="989208" y="257471"/>
                      </a:lnTo>
                      <a:cubicBezTo>
                        <a:pt x="991514" y="255283"/>
                        <a:pt x="991869" y="252682"/>
                        <a:pt x="991869" y="251322"/>
                      </a:cubicBezTo>
                      <a:cubicBezTo>
                        <a:pt x="991869" y="248898"/>
                        <a:pt x="990982" y="246652"/>
                        <a:pt x="989326" y="244937"/>
                      </a:cubicBezTo>
                      <a:lnTo>
                        <a:pt x="878002" y="131544"/>
                      </a:lnTo>
                      <a:cubicBezTo>
                        <a:pt x="876287" y="129711"/>
                        <a:pt x="874159" y="128824"/>
                        <a:pt x="871794" y="128765"/>
                      </a:cubicBezTo>
                      <a:cubicBezTo>
                        <a:pt x="869429" y="128765"/>
                        <a:pt x="867005" y="129652"/>
                        <a:pt x="865232" y="131366"/>
                      </a:cubicBezTo>
                      <a:lnTo>
                        <a:pt x="784887" y="210529"/>
                      </a:lnTo>
                      <a:cubicBezTo>
                        <a:pt x="780571" y="214785"/>
                        <a:pt x="774068" y="216027"/>
                        <a:pt x="768451" y="213721"/>
                      </a:cubicBezTo>
                      <a:lnTo>
                        <a:pt x="657718" y="167252"/>
                      </a:lnTo>
                      <a:cubicBezTo>
                        <a:pt x="652043" y="164888"/>
                        <a:pt x="648436" y="159330"/>
                        <a:pt x="648495" y="153241"/>
                      </a:cubicBezTo>
                      <a:lnTo>
                        <a:pt x="649559" y="39847"/>
                      </a:lnTo>
                      <a:cubicBezTo>
                        <a:pt x="649559" y="37483"/>
                        <a:pt x="648673" y="35236"/>
                        <a:pt x="646958" y="33581"/>
                      </a:cubicBezTo>
                      <a:cubicBezTo>
                        <a:pt x="645244" y="31807"/>
                        <a:pt x="642938" y="30861"/>
                        <a:pt x="640455" y="30802"/>
                      </a:cubicBezTo>
                      <a:lnTo>
                        <a:pt x="479528" y="30211"/>
                      </a:lnTo>
                      <a:cubicBezTo>
                        <a:pt x="475863" y="30270"/>
                        <a:pt x="474207" y="31748"/>
                        <a:pt x="473261" y="32753"/>
                      </a:cubicBezTo>
                      <a:cubicBezTo>
                        <a:pt x="471488" y="34467"/>
                        <a:pt x="470542" y="36832"/>
                        <a:pt x="470542" y="39256"/>
                      </a:cubicBezTo>
                      <a:lnTo>
                        <a:pt x="470719" y="152472"/>
                      </a:lnTo>
                      <a:cubicBezTo>
                        <a:pt x="470719" y="158621"/>
                        <a:pt x="467054" y="164119"/>
                        <a:pt x="461378" y="166425"/>
                      </a:cubicBezTo>
                      <a:lnTo>
                        <a:pt x="350231" y="212125"/>
                      </a:lnTo>
                      <a:cubicBezTo>
                        <a:pt x="344615" y="214431"/>
                        <a:pt x="338111" y="213130"/>
                        <a:pt x="333855" y="208814"/>
                      </a:cubicBezTo>
                      <a:lnTo>
                        <a:pt x="253983" y="128824"/>
                      </a:lnTo>
                      <a:cubicBezTo>
                        <a:pt x="250495" y="125395"/>
                        <a:pt x="244819" y="125395"/>
                        <a:pt x="241390" y="128883"/>
                      </a:cubicBezTo>
                      <a:lnTo>
                        <a:pt x="129120" y="241449"/>
                      </a:lnTo>
                      <a:cubicBezTo>
                        <a:pt x="125691" y="244937"/>
                        <a:pt x="125691" y="250553"/>
                        <a:pt x="129120" y="253982"/>
                      </a:cubicBezTo>
                      <a:lnTo>
                        <a:pt x="209524" y="334150"/>
                      </a:lnTo>
                      <a:cubicBezTo>
                        <a:pt x="213840" y="338466"/>
                        <a:pt x="215140" y="344969"/>
                        <a:pt x="212775" y="350645"/>
                      </a:cubicBezTo>
                      <a:lnTo>
                        <a:pt x="166484" y="461378"/>
                      </a:lnTo>
                      <a:cubicBezTo>
                        <a:pt x="164119" y="466994"/>
                        <a:pt x="158680" y="470601"/>
                        <a:pt x="152591" y="470660"/>
                      </a:cubicBezTo>
                      <a:lnTo>
                        <a:pt x="39493" y="470778"/>
                      </a:lnTo>
                      <a:cubicBezTo>
                        <a:pt x="34586" y="470778"/>
                        <a:pt x="30565" y="474680"/>
                        <a:pt x="30565" y="479528"/>
                      </a:cubicBezTo>
                      <a:lnTo>
                        <a:pt x="30092" y="559932"/>
                      </a:lnTo>
                      <a:cubicBezTo>
                        <a:pt x="30092" y="568209"/>
                        <a:pt x="23294" y="574949"/>
                        <a:pt x="15017" y="574949"/>
                      </a:cubicBezTo>
                      <a:close/>
                    </a:path>
                  </a:pathLst>
                </a:custGeom>
                <a:solidFill>
                  <a:schemeClr val="bg1"/>
                </a:solidFill>
                <a:ln w="0"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6336E9D9-4CBD-626A-8E56-62013722FEDC}"/>
                    </a:ext>
                  </a:extLst>
                </p:cNvPr>
                <p:cNvSpPr/>
                <p:nvPr/>
              </p:nvSpPr>
              <p:spPr>
                <a:xfrm>
                  <a:off x="10874960" y="4654273"/>
                  <a:ext cx="59918" cy="71691"/>
                </a:xfrm>
                <a:custGeom>
                  <a:avLst/>
                  <a:gdLst>
                    <a:gd name="connsiteX0" fmla="*/ 44851 w 59918"/>
                    <a:gd name="connsiteY0" fmla="*/ 71692 h 71691"/>
                    <a:gd name="connsiteX1" fmla="*/ 31785 w 59918"/>
                    <a:gd name="connsiteY1" fmla="*/ 64125 h 71691"/>
                    <a:gd name="connsiteX2" fmla="*/ 3762 w 59918"/>
                    <a:gd name="connsiteY2" fmla="*/ 25046 h 71691"/>
                    <a:gd name="connsiteX3" fmla="*/ 5122 w 59918"/>
                    <a:gd name="connsiteY3" fmla="*/ 3762 h 71691"/>
                    <a:gd name="connsiteX4" fmla="*/ 26406 w 59918"/>
                    <a:gd name="connsiteY4" fmla="*/ 5122 h 71691"/>
                    <a:gd name="connsiteX5" fmla="*/ 57917 w 59918"/>
                    <a:gd name="connsiteY5" fmla="*/ 49108 h 71691"/>
                    <a:gd name="connsiteX6" fmla="*/ 52360 w 59918"/>
                    <a:gd name="connsiteY6" fmla="*/ 69682 h 71691"/>
                    <a:gd name="connsiteX7" fmla="*/ 44851 w 59918"/>
                    <a:gd name="connsiteY7" fmla="*/ 71692 h 7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918" h="71691">
                      <a:moveTo>
                        <a:pt x="44851" y="71692"/>
                      </a:moveTo>
                      <a:cubicBezTo>
                        <a:pt x="39649" y="71692"/>
                        <a:pt x="34564" y="68972"/>
                        <a:pt x="31785" y="64125"/>
                      </a:cubicBezTo>
                      <a:cubicBezTo>
                        <a:pt x="23804" y="50231"/>
                        <a:pt x="14345" y="37106"/>
                        <a:pt x="3762" y="25046"/>
                      </a:cubicBezTo>
                      <a:cubicBezTo>
                        <a:pt x="-1736" y="18779"/>
                        <a:pt x="-1145" y="9261"/>
                        <a:pt x="5122" y="3762"/>
                      </a:cubicBezTo>
                      <a:cubicBezTo>
                        <a:pt x="11389" y="-1736"/>
                        <a:pt x="20907" y="-1145"/>
                        <a:pt x="26406" y="5122"/>
                      </a:cubicBezTo>
                      <a:cubicBezTo>
                        <a:pt x="38348" y="18661"/>
                        <a:pt x="48931" y="33441"/>
                        <a:pt x="57917" y="49108"/>
                      </a:cubicBezTo>
                      <a:cubicBezTo>
                        <a:pt x="62055" y="56321"/>
                        <a:pt x="59572" y="65543"/>
                        <a:pt x="52360" y="69682"/>
                      </a:cubicBezTo>
                      <a:cubicBezTo>
                        <a:pt x="49995" y="71042"/>
                        <a:pt x="47393" y="71692"/>
                        <a:pt x="44851" y="71692"/>
                      </a:cubicBezTo>
                      <a:close/>
                    </a:path>
                  </a:pathLst>
                </a:custGeom>
                <a:solidFill>
                  <a:schemeClr val="bg1"/>
                </a:solidFill>
                <a:ln w="0"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BE2BBE88-9765-BD58-0F35-3334E8DD19F7}"/>
                    </a:ext>
                  </a:extLst>
                </p:cNvPr>
                <p:cNvSpPr/>
                <p:nvPr/>
              </p:nvSpPr>
              <p:spPr>
                <a:xfrm>
                  <a:off x="10429285" y="4567403"/>
                  <a:ext cx="539596" cy="542550"/>
                </a:xfrm>
                <a:custGeom>
                  <a:avLst/>
                  <a:gdLst>
                    <a:gd name="connsiteX0" fmla="*/ 270951 w 539596"/>
                    <a:gd name="connsiteY0" fmla="*/ 542551 h 542550"/>
                    <a:gd name="connsiteX1" fmla="*/ 79104 w 539596"/>
                    <a:gd name="connsiteY1" fmla="*/ 462974 h 542550"/>
                    <a:gd name="connsiteX2" fmla="*/ 1 w 539596"/>
                    <a:gd name="connsiteY2" fmla="*/ 271246 h 542550"/>
                    <a:gd name="connsiteX3" fmla="*/ 79104 w 539596"/>
                    <a:gd name="connsiteY3" fmla="*/ 79576 h 542550"/>
                    <a:gd name="connsiteX4" fmla="*/ 270833 w 539596"/>
                    <a:gd name="connsiteY4" fmla="*/ 0 h 542550"/>
                    <a:gd name="connsiteX5" fmla="*/ 382039 w 539596"/>
                    <a:gd name="connsiteY5" fmla="*/ 24772 h 542550"/>
                    <a:gd name="connsiteX6" fmla="*/ 389429 w 539596"/>
                    <a:gd name="connsiteY6" fmla="*/ 44754 h 542550"/>
                    <a:gd name="connsiteX7" fmla="*/ 369446 w 539596"/>
                    <a:gd name="connsiteY7" fmla="*/ 52144 h 542550"/>
                    <a:gd name="connsiteX8" fmla="*/ 270774 w 539596"/>
                    <a:gd name="connsiteY8" fmla="*/ 30152 h 542550"/>
                    <a:gd name="connsiteX9" fmla="*/ 100565 w 539596"/>
                    <a:gd name="connsiteY9" fmla="*/ 100860 h 542550"/>
                    <a:gd name="connsiteX10" fmla="*/ 30271 w 539596"/>
                    <a:gd name="connsiteY10" fmla="*/ 270182 h 542550"/>
                    <a:gd name="connsiteX11" fmla="*/ 30271 w 539596"/>
                    <a:gd name="connsiteY11" fmla="*/ 270182 h 542550"/>
                    <a:gd name="connsiteX12" fmla="*/ 30271 w 539596"/>
                    <a:gd name="connsiteY12" fmla="*/ 272310 h 542550"/>
                    <a:gd name="connsiteX13" fmla="*/ 100565 w 539596"/>
                    <a:gd name="connsiteY13" fmla="*/ 441691 h 542550"/>
                    <a:gd name="connsiteX14" fmla="*/ 270892 w 539596"/>
                    <a:gd name="connsiteY14" fmla="*/ 512399 h 542550"/>
                    <a:gd name="connsiteX15" fmla="*/ 509444 w 539596"/>
                    <a:gd name="connsiteY15" fmla="*/ 272546 h 542550"/>
                    <a:gd name="connsiteX16" fmla="*/ 509444 w 539596"/>
                    <a:gd name="connsiteY16" fmla="*/ 270063 h 542550"/>
                    <a:gd name="connsiteX17" fmla="*/ 508321 w 539596"/>
                    <a:gd name="connsiteY17" fmla="*/ 247302 h 542550"/>
                    <a:gd name="connsiteX18" fmla="*/ 521860 w 539596"/>
                    <a:gd name="connsiteY18" fmla="*/ 230866 h 542550"/>
                    <a:gd name="connsiteX19" fmla="*/ 538295 w 539596"/>
                    <a:gd name="connsiteY19" fmla="*/ 244405 h 542550"/>
                    <a:gd name="connsiteX20" fmla="*/ 539596 w 539596"/>
                    <a:gd name="connsiteY20" fmla="*/ 271068 h 542550"/>
                    <a:gd name="connsiteX21" fmla="*/ 271010 w 539596"/>
                    <a:gd name="connsiteY21" fmla="*/ 542551 h 54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9596" h="542550">
                      <a:moveTo>
                        <a:pt x="270951" y="542551"/>
                      </a:moveTo>
                      <a:cubicBezTo>
                        <a:pt x="198410" y="542551"/>
                        <a:pt x="130303" y="514291"/>
                        <a:pt x="79104" y="462974"/>
                      </a:cubicBezTo>
                      <a:cubicBezTo>
                        <a:pt x="27906" y="411716"/>
                        <a:pt x="-177" y="343609"/>
                        <a:pt x="1" y="271246"/>
                      </a:cubicBezTo>
                      <a:cubicBezTo>
                        <a:pt x="-177" y="198941"/>
                        <a:pt x="27965" y="130834"/>
                        <a:pt x="79104" y="79576"/>
                      </a:cubicBezTo>
                      <a:cubicBezTo>
                        <a:pt x="130303" y="28260"/>
                        <a:pt x="198351" y="0"/>
                        <a:pt x="270833" y="0"/>
                      </a:cubicBezTo>
                      <a:cubicBezTo>
                        <a:pt x="309734" y="355"/>
                        <a:pt x="347099" y="8691"/>
                        <a:pt x="382039" y="24772"/>
                      </a:cubicBezTo>
                      <a:cubicBezTo>
                        <a:pt x="389606" y="28260"/>
                        <a:pt x="392917" y="37246"/>
                        <a:pt x="389429" y="44754"/>
                      </a:cubicBezTo>
                      <a:cubicBezTo>
                        <a:pt x="385941" y="52322"/>
                        <a:pt x="376955" y="55633"/>
                        <a:pt x="369446" y="52144"/>
                      </a:cubicBezTo>
                      <a:cubicBezTo>
                        <a:pt x="338408" y="37837"/>
                        <a:pt x="305241" y="30447"/>
                        <a:pt x="270774" y="30152"/>
                      </a:cubicBezTo>
                      <a:cubicBezTo>
                        <a:pt x="206569" y="30152"/>
                        <a:pt x="146029" y="55278"/>
                        <a:pt x="100565" y="100860"/>
                      </a:cubicBezTo>
                      <a:cubicBezTo>
                        <a:pt x="55338" y="146205"/>
                        <a:pt x="30389" y="206272"/>
                        <a:pt x="30271" y="270182"/>
                      </a:cubicBezTo>
                      <a:lnTo>
                        <a:pt x="30271" y="270182"/>
                      </a:lnTo>
                      <a:lnTo>
                        <a:pt x="30271" y="272310"/>
                      </a:lnTo>
                      <a:cubicBezTo>
                        <a:pt x="30389" y="336279"/>
                        <a:pt x="55338" y="396345"/>
                        <a:pt x="100565" y="441691"/>
                      </a:cubicBezTo>
                      <a:cubicBezTo>
                        <a:pt x="146029" y="487273"/>
                        <a:pt x="206569" y="512399"/>
                        <a:pt x="270892" y="512399"/>
                      </a:cubicBezTo>
                      <a:cubicBezTo>
                        <a:pt x="402317" y="511276"/>
                        <a:pt x="508971" y="403913"/>
                        <a:pt x="509444" y="272546"/>
                      </a:cubicBezTo>
                      <a:lnTo>
                        <a:pt x="509444" y="270063"/>
                      </a:lnTo>
                      <a:cubicBezTo>
                        <a:pt x="509444" y="262496"/>
                        <a:pt x="509030" y="254810"/>
                        <a:pt x="508321" y="247302"/>
                      </a:cubicBezTo>
                      <a:cubicBezTo>
                        <a:pt x="507493" y="239025"/>
                        <a:pt x="513583" y="231635"/>
                        <a:pt x="521860" y="230866"/>
                      </a:cubicBezTo>
                      <a:cubicBezTo>
                        <a:pt x="530136" y="230157"/>
                        <a:pt x="537527" y="236128"/>
                        <a:pt x="538295" y="244405"/>
                      </a:cubicBezTo>
                      <a:cubicBezTo>
                        <a:pt x="539123" y="253214"/>
                        <a:pt x="539596" y="262200"/>
                        <a:pt x="539596" y="271068"/>
                      </a:cubicBezTo>
                      <a:cubicBezTo>
                        <a:pt x="539891" y="419580"/>
                        <a:pt x="419581" y="541250"/>
                        <a:pt x="271010" y="542551"/>
                      </a:cubicBezTo>
                      <a:close/>
                    </a:path>
                  </a:pathLst>
                </a:custGeom>
                <a:solidFill>
                  <a:srgbClr val="77BC43"/>
                </a:solidFill>
                <a:ln w="0" cap="flat">
                  <a:noFill/>
                  <a:prstDash val="solid"/>
                  <a:miter/>
                </a:ln>
              </p:spPr>
              <p:txBody>
                <a:bodyPr rtlCol="0" anchor="ctr"/>
                <a:lstStyle/>
                <a:p>
                  <a:endParaRPr lang="en-US"/>
                </a:p>
              </p:txBody>
            </p:sp>
          </p:grpSp>
        </p:grpSp>
        <p:grpSp>
          <p:nvGrpSpPr>
            <p:cNvPr id="138" name="Group 137">
              <a:extLst>
                <a:ext uri="{FF2B5EF4-FFF2-40B4-BE49-F238E27FC236}">
                  <a16:creationId xmlns:a16="http://schemas.microsoft.com/office/drawing/2014/main" id="{34B56361-3B40-526B-DC97-0EB5978957A6}"/>
                </a:ext>
              </a:extLst>
            </p:cNvPr>
            <p:cNvGrpSpPr/>
            <p:nvPr/>
          </p:nvGrpSpPr>
          <p:grpSpPr>
            <a:xfrm>
              <a:off x="8169170" y="4151023"/>
              <a:ext cx="1346354" cy="1373948"/>
              <a:chOff x="7161486" y="4280018"/>
              <a:chExt cx="1346354" cy="1373948"/>
            </a:xfrm>
          </p:grpSpPr>
          <p:grpSp>
            <p:nvGrpSpPr>
              <p:cNvPr id="139" name="Graphic 263">
                <a:extLst>
                  <a:ext uri="{FF2B5EF4-FFF2-40B4-BE49-F238E27FC236}">
                    <a16:creationId xmlns:a16="http://schemas.microsoft.com/office/drawing/2014/main" id="{F1161C08-ED7F-B196-5C8B-65DCA4CD7C62}"/>
                  </a:ext>
                </a:extLst>
              </p:cNvPr>
              <p:cNvGrpSpPr/>
              <p:nvPr/>
            </p:nvGrpSpPr>
            <p:grpSpPr>
              <a:xfrm>
                <a:off x="7354165" y="4634502"/>
                <a:ext cx="951595" cy="1019464"/>
                <a:chOff x="7354165" y="4634502"/>
                <a:chExt cx="951595" cy="1019464"/>
              </a:xfrm>
              <a:solidFill>
                <a:schemeClr val="bg1"/>
              </a:solidFill>
            </p:grpSpPr>
            <p:sp>
              <p:nvSpPr>
                <p:cNvPr id="153" name="Freeform: Shape 152">
                  <a:extLst>
                    <a:ext uri="{FF2B5EF4-FFF2-40B4-BE49-F238E27FC236}">
                      <a16:creationId xmlns:a16="http://schemas.microsoft.com/office/drawing/2014/main" id="{BC2BB740-8502-76AD-02C1-68E7C162D324}"/>
                    </a:ext>
                  </a:extLst>
                </p:cNvPr>
                <p:cNvSpPr/>
                <p:nvPr/>
              </p:nvSpPr>
              <p:spPr>
                <a:xfrm>
                  <a:off x="7602201" y="4634502"/>
                  <a:ext cx="455524" cy="455524"/>
                </a:xfrm>
                <a:custGeom>
                  <a:avLst/>
                  <a:gdLst>
                    <a:gd name="connsiteX0" fmla="*/ 227762 w 455524"/>
                    <a:gd name="connsiteY0" fmla="*/ 455524 h 455524"/>
                    <a:gd name="connsiteX1" fmla="*/ 0 w 455524"/>
                    <a:gd name="connsiteY1" fmla="*/ 227762 h 455524"/>
                    <a:gd name="connsiteX2" fmla="*/ 227762 w 455524"/>
                    <a:gd name="connsiteY2" fmla="*/ 0 h 455524"/>
                    <a:gd name="connsiteX3" fmla="*/ 455524 w 455524"/>
                    <a:gd name="connsiteY3" fmla="*/ 227762 h 455524"/>
                    <a:gd name="connsiteX4" fmla="*/ 227762 w 455524"/>
                    <a:gd name="connsiteY4" fmla="*/ 455524 h 455524"/>
                    <a:gd name="connsiteX5" fmla="*/ 227762 w 455524"/>
                    <a:gd name="connsiteY5" fmla="*/ 27814 h 455524"/>
                    <a:gd name="connsiteX6" fmla="*/ 27869 w 455524"/>
                    <a:gd name="connsiteY6" fmla="*/ 227707 h 455524"/>
                    <a:gd name="connsiteX7" fmla="*/ 227762 w 455524"/>
                    <a:gd name="connsiteY7" fmla="*/ 427600 h 455524"/>
                    <a:gd name="connsiteX8" fmla="*/ 427655 w 455524"/>
                    <a:gd name="connsiteY8" fmla="*/ 227707 h 455524"/>
                    <a:gd name="connsiteX9" fmla="*/ 227762 w 455524"/>
                    <a:gd name="connsiteY9" fmla="*/ 27814 h 4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5524" h="455524">
                      <a:moveTo>
                        <a:pt x="227762" y="455524"/>
                      </a:moveTo>
                      <a:cubicBezTo>
                        <a:pt x="102187" y="455524"/>
                        <a:pt x="0" y="353337"/>
                        <a:pt x="0" y="227762"/>
                      </a:cubicBezTo>
                      <a:cubicBezTo>
                        <a:pt x="0" y="102187"/>
                        <a:pt x="102187" y="0"/>
                        <a:pt x="227762" y="0"/>
                      </a:cubicBezTo>
                      <a:cubicBezTo>
                        <a:pt x="353337" y="0"/>
                        <a:pt x="455524" y="102187"/>
                        <a:pt x="455524" y="227762"/>
                      </a:cubicBezTo>
                      <a:cubicBezTo>
                        <a:pt x="455524" y="353337"/>
                        <a:pt x="353337" y="455524"/>
                        <a:pt x="227762" y="455524"/>
                      </a:cubicBezTo>
                      <a:close/>
                      <a:moveTo>
                        <a:pt x="227762" y="27814"/>
                      </a:moveTo>
                      <a:cubicBezTo>
                        <a:pt x="117542" y="27814"/>
                        <a:pt x="27869" y="117488"/>
                        <a:pt x="27869" y="227707"/>
                      </a:cubicBezTo>
                      <a:cubicBezTo>
                        <a:pt x="27869" y="337927"/>
                        <a:pt x="117542" y="427600"/>
                        <a:pt x="227762" y="427600"/>
                      </a:cubicBezTo>
                      <a:cubicBezTo>
                        <a:pt x="337982" y="427600"/>
                        <a:pt x="427655" y="337927"/>
                        <a:pt x="427655" y="227707"/>
                      </a:cubicBezTo>
                      <a:cubicBezTo>
                        <a:pt x="427655" y="117488"/>
                        <a:pt x="337982" y="27814"/>
                        <a:pt x="227762" y="27814"/>
                      </a:cubicBezTo>
                      <a:close/>
                    </a:path>
                  </a:pathLst>
                </a:custGeom>
                <a:solidFill>
                  <a:schemeClr val="bg1"/>
                </a:solidFill>
                <a:ln w="0"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BEEA98A0-A817-9AE5-15BA-E307243B5B2F}"/>
                    </a:ext>
                  </a:extLst>
                </p:cNvPr>
                <p:cNvSpPr/>
                <p:nvPr/>
              </p:nvSpPr>
              <p:spPr>
                <a:xfrm>
                  <a:off x="7354165" y="5237023"/>
                  <a:ext cx="951595" cy="416944"/>
                </a:xfrm>
                <a:custGeom>
                  <a:avLst/>
                  <a:gdLst>
                    <a:gd name="connsiteX0" fmla="*/ 475798 w 951595"/>
                    <a:gd name="connsiteY0" fmla="*/ 416944 h 416944"/>
                    <a:gd name="connsiteX1" fmla="*/ 0 w 951595"/>
                    <a:gd name="connsiteY1" fmla="*/ 208472 h 416944"/>
                    <a:gd name="connsiteX2" fmla="*/ 475798 w 951595"/>
                    <a:gd name="connsiteY2" fmla="*/ 0 h 416944"/>
                    <a:gd name="connsiteX3" fmla="*/ 951596 w 951595"/>
                    <a:gd name="connsiteY3" fmla="*/ 208472 h 416944"/>
                    <a:gd name="connsiteX4" fmla="*/ 475798 w 951595"/>
                    <a:gd name="connsiteY4" fmla="*/ 416944 h 416944"/>
                    <a:gd name="connsiteX5" fmla="*/ 475798 w 951595"/>
                    <a:gd name="connsiteY5" fmla="*/ 27869 h 416944"/>
                    <a:gd name="connsiteX6" fmla="*/ 27869 w 951595"/>
                    <a:gd name="connsiteY6" fmla="*/ 208472 h 416944"/>
                    <a:gd name="connsiteX7" fmla="*/ 475798 w 951595"/>
                    <a:gd name="connsiteY7" fmla="*/ 389075 h 416944"/>
                    <a:gd name="connsiteX8" fmla="*/ 923727 w 951595"/>
                    <a:gd name="connsiteY8" fmla="*/ 208472 h 416944"/>
                    <a:gd name="connsiteX9" fmla="*/ 475798 w 951595"/>
                    <a:gd name="connsiteY9" fmla="*/ 27869 h 41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1595" h="416944">
                      <a:moveTo>
                        <a:pt x="475798" y="416944"/>
                      </a:moveTo>
                      <a:cubicBezTo>
                        <a:pt x="208964" y="416944"/>
                        <a:pt x="0" y="325359"/>
                        <a:pt x="0" y="208472"/>
                      </a:cubicBezTo>
                      <a:cubicBezTo>
                        <a:pt x="0" y="91586"/>
                        <a:pt x="209019" y="0"/>
                        <a:pt x="475798" y="0"/>
                      </a:cubicBezTo>
                      <a:cubicBezTo>
                        <a:pt x="742577" y="0"/>
                        <a:pt x="951596" y="91586"/>
                        <a:pt x="951596" y="208472"/>
                      </a:cubicBezTo>
                      <a:cubicBezTo>
                        <a:pt x="951596" y="325359"/>
                        <a:pt x="742577" y="416944"/>
                        <a:pt x="475798" y="416944"/>
                      </a:cubicBezTo>
                      <a:close/>
                      <a:moveTo>
                        <a:pt x="475798" y="27869"/>
                      </a:moveTo>
                      <a:cubicBezTo>
                        <a:pt x="233008" y="27869"/>
                        <a:pt x="27869" y="110548"/>
                        <a:pt x="27869" y="208472"/>
                      </a:cubicBezTo>
                      <a:cubicBezTo>
                        <a:pt x="27869" y="306397"/>
                        <a:pt x="233008" y="389075"/>
                        <a:pt x="475798" y="389075"/>
                      </a:cubicBezTo>
                      <a:cubicBezTo>
                        <a:pt x="718588" y="389075"/>
                        <a:pt x="923727" y="306397"/>
                        <a:pt x="923727" y="208472"/>
                      </a:cubicBezTo>
                      <a:cubicBezTo>
                        <a:pt x="923727" y="110548"/>
                        <a:pt x="718588" y="27869"/>
                        <a:pt x="475798" y="27869"/>
                      </a:cubicBezTo>
                      <a:close/>
                    </a:path>
                  </a:pathLst>
                </a:custGeom>
                <a:solidFill>
                  <a:schemeClr val="bg1"/>
                </a:solidFill>
                <a:ln w="0" cap="flat">
                  <a:noFill/>
                  <a:prstDash val="solid"/>
                  <a:miter/>
                </a:ln>
              </p:spPr>
              <p:txBody>
                <a:bodyPr rtlCol="0" anchor="ctr"/>
                <a:lstStyle/>
                <a:p>
                  <a:endParaRPr lang="en-US"/>
                </a:p>
              </p:txBody>
            </p:sp>
          </p:grpSp>
          <p:grpSp>
            <p:nvGrpSpPr>
              <p:cNvPr id="140" name="Graphic 263">
                <a:extLst>
                  <a:ext uri="{FF2B5EF4-FFF2-40B4-BE49-F238E27FC236}">
                    <a16:creationId xmlns:a16="http://schemas.microsoft.com/office/drawing/2014/main" id="{29B21D0A-2F53-3FCD-7ECF-49AC370F70BF}"/>
                  </a:ext>
                </a:extLst>
              </p:cNvPr>
              <p:cNvGrpSpPr/>
              <p:nvPr/>
            </p:nvGrpSpPr>
            <p:grpSpPr>
              <a:xfrm>
                <a:off x="7161486" y="4634174"/>
                <a:ext cx="385359" cy="582574"/>
                <a:chOff x="7161486" y="4634174"/>
                <a:chExt cx="385359" cy="582574"/>
              </a:xfrm>
              <a:solidFill>
                <a:schemeClr val="bg1"/>
              </a:solidFill>
            </p:grpSpPr>
            <p:sp>
              <p:nvSpPr>
                <p:cNvPr id="149" name="Freeform: Shape 148">
                  <a:extLst>
                    <a:ext uri="{FF2B5EF4-FFF2-40B4-BE49-F238E27FC236}">
                      <a16:creationId xmlns:a16="http://schemas.microsoft.com/office/drawing/2014/main" id="{89E5F978-4D56-C1A2-FC6F-72A87214D6BF}"/>
                    </a:ext>
                  </a:extLst>
                </p:cNvPr>
                <p:cNvSpPr/>
                <p:nvPr/>
              </p:nvSpPr>
              <p:spPr>
                <a:xfrm>
                  <a:off x="7305476" y="4706197"/>
                  <a:ext cx="241368" cy="510552"/>
                </a:xfrm>
                <a:custGeom>
                  <a:avLst/>
                  <a:gdLst>
                    <a:gd name="connsiteX0" fmla="*/ 227434 w 241368"/>
                    <a:gd name="connsiteY0" fmla="*/ 510552 h 510552"/>
                    <a:gd name="connsiteX1" fmla="*/ 213500 w 241368"/>
                    <a:gd name="connsiteY1" fmla="*/ 496618 h 510552"/>
                    <a:gd name="connsiteX2" fmla="*/ 213500 w 241368"/>
                    <a:gd name="connsiteY2" fmla="*/ 27869 h 510552"/>
                    <a:gd name="connsiteX3" fmla="*/ 13935 w 241368"/>
                    <a:gd name="connsiteY3" fmla="*/ 27869 h 510552"/>
                    <a:gd name="connsiteX4" fmla="*/ 0 w 241368"/>
                    <a:gd name="connsiteY4" fmla="*/ 13935 h 510552"/>
                    <a:gd name="connsiteX5" fmla="*/ 13935 w 241368"/>
                    <a:gd name="connsiteY5" fmla="*/ 0 h 510552"/>
                    <a:gd name="connsiteX6" fmla="*/ 227434 w 241368"/>
                    <a:gd name="connsiteY6" fmla="*/ 0 h 510552"/>
                    <a:gd name="connsiteX7" fmla="*/ 241369 w 241368"/>
                    <a:gd name="connsiteY7" fmla="*/ 13935 h 510552"/>
                    <a:gd name="connsiteX8" fmla="*/ 241369 w 241368"/>
                    <a:gd name="connsiteY8" fmla="*/ 496618 h 510552"/>
                    <a:gd name="connsiteX9" fmla="*/ 227434 w 241368"/>
                    <a:gd name="connsiteY9" fmla="*/ 510552 h 510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368" h="510552">
                      <a:moveTo>
                        <a:pt x="227434" y="510552"/>
                      </a:moveTo>
                      <a:cubicBezTo>
                        <a:pt x="219729" y="510552"/>
                        <a:pt x="213500" y="504323"/>
                        <a:pt x="213500" y="496618"/>
                      </a:cubicBezTo>
                      <a:lnTo>
                        <a:pt x="213500" y="27869"/>
                      </a:lnTo>
                      <a:lnTo>
                        <a:pt x="13935" y="27869"/>
                      </a:lnTo>
                      <a:cubicBezTo>
                        <a:pt x="6230" y="27869"/>
                        <a:pt x="0" y="21640"/>
                        <a:pt x="0" y="13935"/>
                      </a:cubicBezTo>
                      <a:cubicBezTo>
                        <a:pt x="0" y="6230"/>
                        <a:pt x="6230" y="0"/>
                        <a:pt x="13935" y="0"/>
                      </a:cubicBezTo>
                      <a:lnTo>
                        <a:pt x="227434" y="0"/>
                      </a:lnTo>
                      <a:cubicBezTo>
                        <a:pt x="235139" y="0"/>
                        <a:pt x="241369" y="6230"/>
                        <a:pt x="241369" y="13935"/>
                      </a:cubicBezTo>
                      <a:lnTo>
                        <a:pt x="241369" y="496618"/>
                      </a:lnTo>
                      <a:cubicBezTo>
                        <a:pt x="241369" y="504323"/>
                        <a:pt x="235139" y="510552"/>
                        <a:pt x="227434" y="510552"/>
                      </a:cubicBezTo>
                      <a:close/>
                    </a:path>
                  </a:pathLst>
                </a:custGeom>
                <a:solidFill>
                  <a:schemeClr val="bg1"/>
                </a:solidFill>
                <a:ln w="0"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A2C32257-F48F-3BC5-9569-7E6064163644}"/>
                    </a:ext>
                  </a:extLst>
                </p:cNvPr>
                <p:cNvSpPr/>
                <p:nvPr/>
              </p:nvSpPr>
              <p:spPr>
                <a:xfrm>
                  <a:off x="7161486" y="4634174"/>
                  <a:ext cx="171859" cy="171914"/>
                </a:xfrm>
                <a:custGeom>
                  <a:avLst/>
                  <a:gdLst>
                    <a:gd name="connsiteX0" fmla="*/ 85903 w 171859"/>
                    <a:gd name="connsiteY0" fmla="*/ 171914 h 171914"/>
                    <a:gd name="connsiteX1" fmla="*/ 0 w 171859"/>
                    <a:gd name="connsiteY1" fmla="*/ 85957 h 171914"/>
                    <a:gd name="connsiteX2" fmla="*/ 85903 w 171859"/>
                    <a:gd name="connsiteY2" fmla="*/ 0 h 171914"/>
                    <a:gd name="connsiteX3" fmla="*/ 171860 w 171859"/>
                    <a:gd name="connsiteY3" fmla="*/ 85957 h 171914"/>
                    <a:gd name="connsiteX4" fmla="*/ 85903 w 171859"/>
                    <a:gd name="connsiteY4" fmla="*/ 171914 h 171914"/>
                    <a:gd name="connsiteX5" fmla="*/ 85903 w 171859"/>
                    <a:gd name="connsiteY5" fmla="*/ 27924 h 171914"/>
                    <a:gd name="connsiteX6" fmla="*/ 27869 w 171859"/>
                    <a:gd name="connsiteY6" fmla="*/ 85957 h 171914"/>
                    <a:gd name="connsiteX7" fmla="*/ 85903 w 171859"/>
                    <a:gd name="connsiteY7" fmla="*/ 143991 h 171914"/>
                    <a:gd name="connsiteX8" fmla="*/ 143936 w 171859"/>
                    <a:gd name="connsiteY8" fmla="*/ 85957 h 171914"/>
                    <a:gd name="connsiteX9" fmla="*/ 85903 w 171859"/>
                    <a:gd name="connsiteY9" fmla="*/ 27924 h 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859" h="171914">
                      <a:moveTo>
                        <a:pt x="85903" y="171914"/>
                      </a:moveTo>
                      <a:cubicBezTo>
                        <a:pt x="38525" y="171914"/>
                        <a:pt x="0" y="133389"/>
                        <a:pt x="0" y="85957"/>
                      </a:cubicBezTo>
                      <a:cubicBezTo>
                        <a:pt x="0" y="38525"/>
                        <a:pt x="38525" y="0"/>
                        <a:pt x="85903" y="0"/>
                      </a:cubicBezTo>
                      <a:cubicBezTo>
                        <a:pt x="133280" y="0"/>
                        <a:pt x="171860" y="38525"/>
                        <a:pt x="171860" y="85957"/>
                      </a:cubicBezTo>
                      <a:cubicBezTo>
                        <a:pt x="171860" y="133389"/>
                        <a:pt x="133335" y="171914"/>
                        <a:pt x="85903" y="171914"/>
                      </a:cubicBezTo>
                      <a:close/>
                      <a:moveTo>
                        <a:pt x="85903" y="27924"/>
                      </a:moveTo>
                      <a:cubicBezTo>
                        <a:pt x="53880" y="27924"/>
                        <a:pt x="27869" y="53990"/>
                        <a:pt x="27869" y="85957"/>
                      </a:cubicBezTo>
                      <a:cubicBezTo>
                        <a:pt x="27869" y="117925"/>
                        <a:pt x="53935" y="143991"/>
                        <a:pt x="85903" y="143991"/>
                      </a:cubicBezTo>
                      <a:cubicBezTo>
                        <a:pt x="117870" y="143991"/>
                        <a:pt x="143936" y="117925"/>
                        <a:pt x="143936" y="85957"/>
                      </a:cubicBezTo>
                      <a:cubicBezTo>
                        <a:pt x="143936" y="53990"/>
                        <a:pt x="117870" y="27924"/>
                        <a:pt x="85903" y="27924"/>
                      </a:cubicBezTo>
                      <a:close/>
                    </a:path>
                  </a:pathLst>
                </a:custGeom>
                <a:solidFill>
                  <a:schemeClr val="bg1"/>
                </a:solidFill>
                <a:ln w="0" cap="flat">
                  <a:noFill/>
                  <a:prstDash val="solid"/>
                  <a:miter/>
                </a:ln>
              </p:spPr>
              <p:txBody>
                <a:bodyPr rtlCol="0" anchor="ctr"/>
                <a:lstStyle/>
                <a:p>
                  <a:endParaRPr lang="en-US"/>
                </a:p>
              </p:txBody>
            </p:sp>
          </p:grpSp>
          <p:grpSp>
            <p:nvGrpSpPr>
              <p:cNvPr id="141" name="Graphic 263">
                <a:extLst>
                  <a:ext uri="{FF2B5EF4-FFF2-40B4-BE49-F238E27FC236}">
                    <a16:creationId xmlns:a16="http://schemas.microsoft.com/office/drawing/2014/main" id="{5EB16DFA-523C-85CC-74F0-BB7883EBF15C}"/>
                  </a:ext>
                </a:extLst>
              </p:cNvPr>
              <p:cNvGrpSpPr/>
              <p:nvPr/>
            </p:nvGrpSpPr>
            <p:grpSpPr>
              <a:xfrm>
                <a:off x="8122426" y="4634174"/>
                <a:ext cx="385414" cy="582574"/>
                <a:chOff x="8122426" y="4634174"/>
                <a:chExt cx="385414" cy="582574"/>
              </a:xfrm>
              <a:solidFill>
                <a:schemeClr val="bg1"/>
              </a:solidFill>
            </p:grpSpPr>
            <p:sp>
              <p:nvSpPr>
                <p:cNvPr id="147" name="Freeform: Shape 146">
                  <a:extLst>
                    <a:ext uri="{FF2B5EF4-FFF2-40B4-BE49-F238E27FC236}">
                      <a16:creationId xmlns:a16="http://schemas.microsoft.com/office/drawing/2014/main" id="{31500CF8-292A-56CB-A47C-B193796AC617}"/>
                    </a:ext>
                  </a:extLst>
                </p:cNvPr>
                <p:cNvSpPr/>
                <p:nvPr/>
              </p:nvSpPr>
              <p:spPr>
                <a:xfrm>
                  <a:off x="8122426" y="4706197"/>
                  <a:ext cx="241368" cy="510552"/>
                </a:xfrm>
                <a:custGeom>
                  <a:avLst/>
                  <a:gdLst>
                    <a:gd name="connsiteX0" fmla="*/ 13935 w 241368"/>
                    <a:gd name="connsiteY0" fmla="*/ 510552 h 510552"/>
                    <a:gd name="connsiteX1" fmla="*/ 0 w 241368"/>
                    <a:gd name="connsiteY1" fmla="*/ 496618 h 510552"/>
                    <a:gd name="connsiteX2" fmla="*/ 0 w 241368"/>
                    <a:gd name="connsiteY2" fmla="*/ 13935 h 510552"/>
                    <a:gd name="connsiteX3" fmla="*/ 13935 w 241368"/>
                    <a:gd name="connsiteY3" fmla="*/ 0 h 510552"/>
                    <a:gd name="connsiteX4" fmla="*/ 227434 w 241368"/>
                    <a:gd name="connsiteY4" fmla="*/ 0 h 510552"/>
                    <a:gd name="connsiteX5" fmla="*/ 241369 w 241368"/>
                    <a:gd name="connsiteY5" fmla="*/ 13935 h 510552"/>
                    <a:gd name="connsiteX6" fmla="*/ 227434 w 241368"/>
                    <a:gd name="connsiteY6" fmla="*/ 27869 h 510552"/>
                    <a:gd name="connsiteX7" fmla="*/ 27869 w 241368"/>
                    <a:gd name="connsiteY7" fmla="*/ 27869 h 510552"/>
                    <a:gd name="connsiteX8" fmla="*/ 27869 w 241368"/>
                    <a:gd name="connsiteY8" fmla="*/ 496618 h 510552"/>
                    <a:gd name="connsiteX9" fmla="*/ 13935 w 241368"/>
                    <a:gd name="connsiteY9" fmla="*/ 510552 h 510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368" h="510552">
                      <a:moveTo>
                        <a:pt x="13935" y="510552"/>
                      </a:moveTo>
                      <a:cubicBezTo>
                        <a:pt x="6230" y="510552"/>
                        <a:pt x="0" y="504323"/>
                        <a:pt x="0" y="496618"/>
                      </a:cubicBezTo>
                      <a:lnTo>
                        <a:pt x="0" y="13935"/>
                      </a:lnTo>
                      <a:cubicBezTo>
                        <a:pt x="0" y="6230"/>
                        <a:pt x="6230" y="0"/>
                        <a:pt x="13935" y="0"/>
                      </a:cubicBezTo>
                      <a:lnTo>
                        <a:pt x="227434" y="0"/>
                      </a:lnTo>
                      <a:cubicBezTo>
                        <a:pt x="235139" y="0"/>
                        <a:pt x="241369" y="6230"/>
                        <a:pt x="241369" y="13935"/>
                      </a:cubicBezTo>
                      <a:cubicBezTo>
                        <a:pt x="241369" y="21640"/>
                        <a:pt x="235139" y="27869"/>
                        <a:pt x="227434" y="27869"/>
                      </a:cubicBezTo>
                      <a:lnTo>
                        <a:pt x="27869" y="27869"/>
                      </a:lnTo>
                      <a:lnTo>
                        <a:pt x="27869" y="496618"/>
                      </a:lnTo>
                      <a:cubicBezTo>
                        <a:pt x="27869" y="504323"/>
                        <a:pt x="21640" y="510552"/>
                        <a:pt x="13935" y="510552"/>
                      </a:cubicBezTo>
                      <a:close/>
                    </a:path>
                  </a:pathLst>
                </a:custGeom>
                <a:solidFill>
                  <a:schemeClr val="bg1"/>
                </a:solidFill>
                <a:ln w="0"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C7387A0E-7D87-EF46-C3D2-B1AB79796C8D}"/>
                    </a:ext>
                  </a:extLst>
                </p:cNvPr>
                <p:cNvSpPr/>
                <p:nvPr/>
              </p:nvSpPr>
              <p:spPr>
                <a:xfrm>
                  <a:off x="8335925" y="4634174"/>
                  <a:ext cx="171914" cy="171914"/>
                </a:xfrm>
                <a:custGeom>
                  <a:avLst/>
                  <a:gdLst>
                    <a:gd name="connsiteX0" fmla="*/ 85957 w 171914"/>
                    <a:gd name="connsiteY0" fmla="*/ 171914 h 171914"/>
                    <a:gd name="connsiteX1" fmla="*/ 0 w 171914"/>
                    <a:gd name="connsiteY1" fmla="*/ 85957 h 171914"/>
                    <a:gd name="connsiteX2" fmla="*/ 85957 w 171914"/>
                    <a:gd name="connsiteY2" fmla="*/ 0 h 171914"/>
                    <a:gd name="connsiteX3" fmla="*/ 171915 w 171914"/>
                    <a:gd name="connsiteY3" fmla="*/ 85957 h 171914"/>
                    <a:gd name="connsiteX4" fmla="*/ 85957 w 171914"/>
                    <a:gd name="connsiteY4" fmla="*/ 171914 h 171914"/>
                    <a:gd name="connsiteX5" fmla="*/ 85957 w 171914"/>
                    <a:gd name="connsiteY5" fmla="*/ 27924 h 171914"/>
                    <a:gd name="connsiteX6" fmla="*/ 27924 w 171914"/>
                    <a:gd name="connsiteY6" fmla="*/ 85957 h 171914"/>
                    <a:gd name="connsiteX7" fmla="*/ 85957 w 171914"/>
                    <a:gd name="connsiteY7" fmla="*/ 143991 h 171914"/>
                    <a:gd name="connsiteX8" fmla="*/ 143991 w 171914"/>
                    <a:gd name="connsiteY8" fmla="*/ 85957 h 171914"/>
                    <a:gd name="connsiteX9" fmla="*/ 85957 w 171914"/>
                    <a:gd name="connsiteY9" fmla="*/ 27924 h 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914" h="171914">
                      <a:moveTo>
                        <a:pt x="85957" y="171914"/>
                      </a:moveTo>
                      <a:cubicBezTo>
                        <a:pt x="38580" y="171914"/>
                        <a:pt x="0" y="133389"/>
                        <a:pt x="0" y="85957"/>
                      </a:cubicBezTo>
                      <a:cubicBezTo>
                        <a:pt x="0" y="38525"/>
                        <a:pt x="38525" y="0"/>
                        <a:pt x="85957" y="0"/>
                      </a:cubicBezTo>
                      <a:cubicBezTo>
                        <a:pt x="133390" y="0"/>
                        <a:pt x="171915" y="38525"/>
                        <a:pt x="171915" y="85957"/>
                      </a:cubicBezTo>
                      <a:cubicBezTo>
                        <a:pt x="171915" y="133389"/>
                        <a:pt x="133390" y="171914"/>
                        <a:pt x="85957" y="171914"/>
                      </a:cubicBezTo>
                      <a:close/>
                      <a:moveTo>
                        <a:pt x="85957" y="27924"/>
                      </a:moveTo>
                      <a:cubicBezTo>
                        <a:pt x="53935" y="27924"/>
                        <a:pt x="27924" y="53990"/>
                        <a:pt x="27924" y="85957"/>
                      </a:cubicBezTo>
                      <a:cubicBezTo>
                        <a:pt x="27924" y="117925"/>
                        <a:pt x="53990" y="143991"/>
                        <a:pt x="85957" y="143991"/>
                      </a:cubicBezTo>
                      <a:cubicBezTo>
                        <a:pt x="117925" y="143991"/>
                        <a:pt x="143991" y="117925"/>
                        <a:pt x="143991" y="85957"/>
                      </a:cubicBezTo>
                      <a:cubicBezTo>
                        <a:pt x="143991" y="53990"/>
                        <a:pt x="117925" y="27924"/>
                        <a:pt x="85957" y="27924"/>
                      </a:cubicBezTo>
                      <a:close/>
                    </a:path>
                  </a:pathLst>
                </a:custGeom>
                <a:solidFill>
                  <a:schemeClr val="bg1"/>
                </a:solidFill>
                <a:ln w="0" cap="flat">
                  <a:noFill/>
                  <a:prstDash val="solid"/>
                  <a:miter/>
                </a:ln>
              </p:spPr>
              <p:txBody>
                <a:bodyPr rtlCol="0" anchor="ctr"/>
                <a:lstStyle/>
                <a:p>
                  <a:endParaRPr lang="en-US"/>
                </a:p>
              </p:txBody>
            </p:sp>
          </p:grpSp>
          <p:grpSp>
            <p:nvGrpSpPr>
              <p:cNvPr id="142" name="Graphic 263">
                <a:extLst>
                  <a:ext uri="{FF2B5EF4-FFF2-40B4-BE49-F238E27FC236}">
                    <a16:creationId xmlns:a16="http://schemas.microsoft.com/office/drawing/2014/main" id="{B6B12312-C3DD-F204-16FA-C3B5CD96274F}"/>
                  </a:ext>
                </a:extLst>
              </p:cNvPr>
              <p:cNvGrpSpPr/>
              <p:nvPr/>
            </p:nvGrpSpPr>
            <p:grpSpPr>
              <a:xfrm>
                <a:off x="7739088" y="4280018"/>
                <a:ext cx="171914" cy="307380"/>
                <a:chOff x="7739088" y="4280018"/>
                <a:chExt cx="171914" cy="307380"/>
              </a:xfrm>
              <a:solidFill>
                <a:schemeClr val="bg1"/>
              </a:solidFill>
            </p:grpSpPr>
            <p:sp>
              <p:nvSpPr>
                <p:cNvPr id="145" name="Freeform: Shape 144">
                  <a:extLst>
                    <a:ext uri="{FF2B5EF4-FFF2-40B4-BE49-F238E27FC236}">
                      <a16:creationId xmlns:a16="http://schemas.microsoft.com/office/drawing/2014/main" id="{9E884276-039C-9456-2A09-035C1DD327F2}"/>
                    </a:ext>
                  </a:extLst>
                </p:cNvPr>
                <p:cNvSpPr/>
                <p:nvPr/>
              </p:nvSpPr>
              <p:spPr>
                <a:xfrm>
                  <a:off x="7811111" y="4424008"/>
                  <a:ext cx="27869" cy="163389"/>
                </a:xfrm>
                <a:custGeom>
                  <a:avLst/>
                  <a:gdLst>
                    <a:gd name="connsiteX0" fmla="*/ 13935 w 27869"/>
                    <a:gd name="connsiteY0" fmla="*/ 163390 h 163389"/>
                    <a:gd name="connsiteX1" fmla="*/ 0 w 27869"/>
                    <a:gd name="connsiteY1" fmla="*/ 159838 h 163389"/>
                    <a:gd name="connsiteX2" fmla="*/ 0 w 27869"/>
                    <a:gd name="connsiteY2" fmla="*/ 3552 h 163389"/>
                    <a:gd name="connsiteX3" fmla="*/ 13935 w 27869"/>
                    <a:gd name="connsiteY3" fmla="*/ 0 h 163389"/>
                    <a:gd name="connsiteX4" fmla="*/ 27869 w 27869"/>
                    <a:gd name="connsiteY4" fmla="*/ 3552 h 163389"/>
                    <a:gd name="connsiteX5" fmla="*/ 27869 w 27869"/>
                    <a:gd name="connsiteY5" fmla="*/ 159838 h 163389"/>
                    <a:gd name="connsiteX6" fmla="*/ 13935 w 27869"/>
                    <a:gd name="connsiteY6" fmla="*/ 163390 h 163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869" h="163389">
                      <a:moveTo>
                        <a:pt x="13935" y="163390"/>
                      </a:moveTo>
                      <a:cubicBezTo>
                        <a:pt x="6230" y="163390"/>
                        <a:pt x="0" y="161805"/>
                        <a:pt x="0" y="159838"/>
                      </a:cubicBezTo>
                      <a:lnTo>
                        <a:pt x="0" y="3552"/>
                      </a:lnTo>
                      <a:cubicBezTo>
                        <a:pt x="0" y="1585"/>
                        <a:pt x="6230" y="0"/>
                        <a:pt x="13935" y="0"/>
                      </a:cubicBezTo>
                      <a:cubicBezTo>
                        <a:pt x="21640" y="0"/>
                        <a:pt x="27869" y="1585"/>
                        <a:pt x="27869" y="3552"/>
                      </a:cubicBezTo>
                      <a:lnTo>
                        <a:pt x="27869" y="159838"/>
                      </a:lnTo>
                      <a:cubicBezTo>
                        <a:pt x="27869" y="161805"/>
                        <a:pt x="21640" y="163390"/>
                        <a:pt x="13935" y="163390"/>
                      </a:cubicBezTo>
                      <a:close/>
                    </a:path>
                  </a:pathLst>
                </a:custGeom>
                <a:solidFill>
                  <a:schemeClr val="bg1"/>
                </a:solidFill>
                <a:ln w="0"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B85C5ED6-0717-A6B3-7936-268B318B2A6A}"/>
                    </a:ext>
                  </a:extLst>
                </p:cNvPr>
                <p:cNvSpPr/>
                <p:nvPr/>
              </p:nvSpPr>
              <p:spPr>
                <a:xfrm>
                  <a:off x="7739088" y="4280018"/>
                  <a:ext cx="171914" cy="171914"/>
                </a:xfrm>
                <a:custGeom>
                  <a:avLst/>
                  <a:gdLst>
                    <a:gd name="connsiteX0" fmla="*/ 85957 w 171914"/>
                    <a:gd name="connsiteY0" fmla="*/ 171860 h 171914"/>
                    <a:gd name="connsiteX1" fmla="*/ 0 w 171914"/>
                    <a:gd name="connsiteY1" fmla="*/ 85903 h 171914"/>
                    <a:gd name="connsiteX2" fmla="*/ 85957 w 171914"/>
                    <a:gd name="connsiteY2" fmla="*/ 0 h 171914"/>
                    <a:gd name="connsiteX3" fmla="*/ 171915 w 171914"/>
                    <a:gd name="connsiteY3" fmla="*/ 85957 h 171914"/>
                    <a:gd name="connsiteX4" fmla="*/ 85957 w 171914"/>
                    <a:gd name="connsiteY4" fmla="*/ 171914 h 171914"/>
                    <a:gd name="connsiteX5" fmla="*/ 85957 w 171914"/>
                    <a:gd name="connsiteY5" fmla="*/ 27869 h 171914"/>
                    <a:gd name="connsiteX6" fmla="*/ 27924 w 171914"/>
                    <a:gd name="connsiteY6" fmla="*/ 85903 h 171914"/>
                    <a:gd name="connsiteX7" fmla="*/ 85957 w 171914"/>
                    <a:gd name="connsiteY7" fmla="*/ 143936 h 171914"/>
                    <a:gd name="connsiteX8" fmla="*/ 143991 w 171914"/>
                    <a:gd name="connsiteY8" fmla="*/ 85903 h 171914"/>
                    <a:gd name="connsiteX9" fmla="*/ 85957 w 171914"/>
                    <a:gd name="connsiteY9" fmla="*/ 27869 h 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914" h="171914">
                      <a:moveTo>
                        <a:pt x="85957" y="171860"/>
                      </a:moveTo>
                      <a:cubicBezTo>
                        <a:pt x="38580" y="171860"/>
                        <a:pt x="0" y="133335"/>
                        <a:pt x="0" y="85903"/>
                      </a:cubicBezTo>
                      <a:cubicBezTo>
                        <a:pt x="0" y="38470"/>
                        <a:pt x="38580" y="0"/>
                        <a:pt x="85957" y="0"/>
                      </a:cubicBezTo>
                      <a:cubicBezTo>
                        <a:pt x="133335" y="0"/>
                        <a:pt x="171915" y="38525"/>
                        <a:pt x="171915" y="85957"/>
                      </a:cubicBezTo>
                      <a:cubicBezTo>
                        <a:pt x="171915" y="133389"/>
                        <a:pt x="133390" y="171914"/>
                        <a:pt x="85957" y="171914"/>
                      </a:cubicBezTo>
                      <a:close/>
                      <a:moveTo>
                        <a:pt x="85957" y="27869"/>
                      </a:moveTo>
                      <a:cubicBezTo>
                        <a:pt x="53935" y="27869"/>
                        <a:pt x="27924" y="53935"/>
                        <a:pt x="27924" y="85903"/>
                      </a:cubicBezTo>
                      <a:cubicBezTo>
                        <a:pt x="27924" y="117870"/>
                        <a:pt x="53990" y="143936"/>
                        <a:pt x="85957" y="143936"/>
                      </a:cubicBezTo>
                      <a:cubicBezTo>
                        <a:pt x="117925" y="143936"/>
                        <a:pt x="143991" y="117870"/>
                        <a:pt x="143991" y="85903"/>
                      </a:cubicBezTo>
                      <a:cubicBezTo>
                        <a:pt x="143991" y="53935"/>
                        <a:pt x="117925" y="27869"/>
                        <a:pt x="85957" y="27869"/>
                      </a:cubicBezTo>
                      <a:close/>
                    </a:path>
                  </a:pathLst>
                </a:custGeom>
                <a:solidFill>
                  <a:schemeClr val="bg1"/>
                </a:solidFill>
                <a:ln w="0" cap="flat">
                  <a:noFill/>
                  <a:prstDash val="solid"/>
                  <a:miter/>
                </a:ln>
              </p:spPr>
              <p:txBody>
                <a:bodyPr rtlCol="0" anchor="ctr"/>
                <a:lstStyle/>
                <a:p>
                  <a:endParaRPr lang="en-US"/>
                </a:p>
              </p:txBody>
            </p:sp>
          </p:grpSp>
          <p:sp>
            <p:nvSpPr>
              <p:cNvPr id="143" name="Freeform: Shape 142">
                <a:extLst>
                  <a:ext uri="{FF2B5EF4-FFF2-40B4-BE49-F238E27FC236}">
                    <a16:creationId xmlns:a16="http://schemas.microsoft.com/office/drawing/2014/main" id="{22C4A5D3-0F18-8984-73CC-A704D4310D29}"/>
                  </a:ext>
                </a:extLst>
              </p:cNvPr>
              <p:cNvSpPr/>
              <p:nvPr/>
            </p:nvSpPr>
            <p:spPr>
              <a:xfrm>
                <a:off x="8243848" y="4970080"/>
                <a:ext cx="239948" cy="239948"/>
              </a:xfrm>
              <a:custGeom>
                <a:avLst/>
                <a:gdLst>
                  <a:gd name="connsiteX0" fmla="*/ 205685 w 239948"/>
                  <a:gd name="connsiteY0" fmla="*/ 239948 h 239948"/>
                  <a:gd name="connsiteX1" fmla="*/ 34263 w 239948"/>
                  <a:gd name="connsiteY1" fmla="*/ 239948 h 239948"/>
                  <a:gd name="connsiteX2" fmla="*/ 0 w 239948"/>
                  <a:gd name="connsiteY2" fmla="*/ 205685 h 239948"/>
                  <a:gd name="connsiteX3" fmla="*/ 0 w 239948"/>
                  <a:gd name="connsiteY3" fmla="*/ 34263 h 239948"/>
                  <a:gd name="connsiteX4" fmla="*/ 34263 w 239948"/>
                  <a:gd name="connsiteY4" fmla="*/ 0 h 239948"/>
                  <a:gd name="connsiteX5" fmla="*/ 205685 w 239948"/>
                  <a:gd name="connsiteY5" fmla="*/ 0 h 239948"/>
                  <a:gd name="connsiteX6" fmla="*/ 239948 w 239948"/>
                  <a:gd name="connsiteY6" fmla="*/ 34263 h 239948"/>
                  <a:gd name="connsiteX7" fmla="*/ 239948 w 239948"/>
                  <a:gd name="connsiteY7" fmla="*/ 205685 h 239948"/>
                  <a:gd name="connsiteX8" fmla="*/ 205685 w 239948"/>
                  <a:gd name="connsiteY8" fmla="*/ 239948 h 239948"/>
                  <a:gd name="connsiteX9" fmla="*/ 34208 w 239948"/>
                  <a:gd name="connsiteY9" fmla="*/ 27814 h 239948"/>
                  <a:gd name="connsiteX10" fmla="*/ 27815 w 239948"/>
                  <a:gd name="connsiteY10" fmla="*/ 34208 h 239948"/>
                  <a:gd name="connsiteX11" fmla="*/ 27815 w 239948"/>
                  <a:gd name="connsiteY11" fmla="*/ 205631 h 239948"/>
                  <a:gd name="connsiteX12" fmla="*/ 34208 w 239948"/>
                  <a:gd name="connsiteY12" fmla="*/ 212024 h 239948"/>
                  <a:gd name="connsiteX13" fmla="*/ 205631 w 239948"/>
                  <a:gd name="connsiteY13" fmla="*/ 212024 h 239948"/>
                  <a:gd name="connsiteX14" fmla="*/ 212024 w 239948"/>
                  <a:gd name="connsiteY14" fmla="*/ 205631 h 239948"/>
                  <a:gd name="connsiteX15" fmla="*/ 212024 w 239948"/>
                  <a:gd name="connsiteY15" fmla="*/ 34208 h 239948"/>
                  <a:gd name="connsiteX16" fmla="*/ 205631 w 239948"/>
                  <a:gd name="connsiteY16" fmla="*/ 27814 h 239948"/>
                  <a:gd name="connsiteX17" fmla="*/ 34208 w 239948"/>
                  <a:gd name="connsiteY17" fmla="*/ 27814 h 2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9948" h="239948">
                    <a:moveTo>
                      <a:pt x="205685" y="239948"/>
                    </a:moveTo>
                    <a:lnTo>
                      <a:pt x="34263" y="239948"/>
                    </a:lnTo>
                    <a:cubicBezTo>
                      <a:pt x="15355" y="239948"/>
                      <a:pt x="0" y="224593"/>
                      <a:pt x="0" y="205685"/>
                    </a:cubicBezTo>
                    <a:lnTo>
                      <a:pt x="0" y="34263"/>
                    </a:lnTo>
                    <a:cubicBezTo>
                      <a:pt x="0" y="15355"/>
                      <a:pt x="15355" y="0"/>
                      <a:pt x="34263" y="0"/>
                    </a:cubicBezTo>
                    <a:lnTo>
                      <a:pt x="205685" y="0"/>
                    </a:lnTo>
                    <a:cubicBezTo>
                      <a:pt x="224593" y="0"/>
                      <a:pt x="239948" y="15355"/>
                      <a:pt x="239948" y="34263"/>
                    </a:cubicBezTo>
                    <a:lnTo>
                      <a:pt x="239948" y="205685"/>
                    </a:lnTo>
                    <a:cubicBezTo>
                      <a:pt x="239948" y="224593"/>
                      <a:pt x="224593" y="239948"/>
                      <a:pt x="205685" y="239948"/>
                    </a:cubicBezTo>
                    <a:close/>
                    <a:moveTo>
                      <a:pt x="34208" y="27814"/>
                    </a:moveTo>
                    <a:cubicBezTo>
                      <a:pt x="30656" y="27814"/>
                      <a:pt x="27815" y="30711"/>
                      <a:pt x="27815" y="34208"/>
                    </a:cubicBezTo>
                    <a:lnTo>
                      <a:pt x="27815" y="205631"/>
                    </a:lnTo>
                    <a:cubicBezTo>
                      <a:pt x="27815" y="209183"/>
                      <a:pt x="30711" y="212024"/>
                      <a:pt x="34208" y="212024"/>
                    </a:cubicBezTo>
                    <a:lnTo>
                      <a:pt x="205631" y="212024"/>
                    </a:lnTo>
                    <a:cubicBezTo>
                      <a:pt x="209183" y="212024"/>
                      <a:pt x="212024" y="209128"/>
                      <a:pt x="212024" y="205631"/>
                    </a:cubicBezTo>
                    <a:lnTo>
                      <a:pt x="212024" y="34208"/>
                    </a:lnTo>
                    <a:cubicBezTo>
                      <a:pt x="212024" y="30656"/>
                      <a:pt x="209128" y="27814"/>
                      <a:pt x="205631" y="27814"/>
                    </a:cubicBezTo>
                    <a:lnTo>
                      <a:pt x="34208" y="27814"/>
                    </a:lnTo>
                    <a:close/>
                  </a:path>
                </a:pathLst>
              </a:custGeom>
              <a:solidFill>
                <a:srgbClr val="77BC43"/>
              </a:solidFill>
              <a:ln w="0"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A3D18A4E-705F-F4FD-927B-9CE87F59DA7A}"/>
                  </a:ext>
                </a:extLst>
              </p:cNvPr>
              <p:cNvSpPr/>
              <p:nvPr/>
            </p:nvSpPr>
            <p:spPr>
              <a:xfrm>
                <a:off x="7185475" y="4970080"/>
                <a:ext cx="239948" cy="239948"/>
              </a:xfrm>
              <a:custGeom>
                <a:avLst/>
                <a:gdLst>
                  <a:gd name="connsiteX0" fmla="*/ 205740 w 239948"/>
                  <a:gd name="connsiteY0" fmla="*/ 239948 h 239948"/>
                  <a:gd name="connsiteX1" fmla="*/ 34263 w 239948"/>
                  <a:gd name="connsiteY1" fmla="*/ 239948 h 239948"/>
                  <a:gd name="connsiteX2" fmla="*/ 0 w 239948"/>
                  <a:gd name="connsiteY2" fmla="*/ 205685 h 239948"/>
                  <a:gd name="connsiteX3" fmla="*/ 0 w 239948"/>
                  <a:gd name="connsiteY3" fmla="*/ 34263 h 239948"/>
                  <a:gd name="connsiteX4" fmla="*/ 34263 w 239948"/>
                  <a:gd name="connsiteY4" fmla="*/ 0 h 239948"/>
                  <a:gd name="connsiteX5" fmla="*/ 205685 w 239948"/>
                  <a:gd name="connsiteY5" fmla="*/ 0 h 239948"/>
                  <a:gd name="connsiteX6" fmla="*/ 239948 w 239948"/>
                  <a:gd name="connsiteY6" fmla="*/ 34263 h 239948"/>
                  <a:gd name="connsiteX7" fmla="*/ 239948 w 239948"/>
                  <a:gd name="connsiteY7" fmla="*/ 205685 h 239948"/>
                  <a:gd name="connsiteX8" fmla="*/ 205685 w 239948"/>
                  <a:gd name="connsiteY8" fmla="*/ 239948 h 239948"/>
                  <a:gd name="connsiteX9" fmla="*/ 34263 w 239948"/>
                  <a:gd name="connsiteY9" fmla="*/ 27814 h 239948"/>
                  <a:gd name="connsiteX10" fmla="*/ 27869 w 239948"/>
                  <a:gd name="connsiteY10" fmla="*/ 34208 h 239948"/>
                  <a:gd name="connsiteX11" fmla="*/ 27869 w 239948"/>
                  <a:gd name="connsiteY11" fmla="*/ 205631 h 239948"/>
                  <a:gd name="connsiteX12" fmla="*/ 34263 w 239948"/>
                  <a:gd name="connsiteY12" fmla="*/ 212024 h 239948"/>
                  <a:gd name="connsiteX13" fmla="*/ 205685 w 239948"/>
                  <a:gd name="connsiteY13" fmla="*/ 212024 h 239948"/>
                  <a:gd name="connsiteX14" fmla="*/ 212079 w 239948"/>
                  <a:gd name="connsiteY14" fmla="*/ 205631 h 239948"/>
                  <a:gd name="connsiteX15" fmla="*/ 212079 w 239948"/>
                  <a:gd name="connsiteY15" fmla="*/ 34208 h 239948"/>
                  <a:gd name="connsiteX16" fmla="*/ 205685 w 239948"/>
                  <a:gd name="connsiteY16" fmla="*/ 27814 h 239948"/>
                  <a:gd name="connsiteX17" fmla="*/ 34263 w 239948"/>
                  <a:gd name="connsiteY17" fmla="*/ 27814 h 2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9948" h="239948">
                    <a:moveTo>
                      <a:pt x="205740" y="239948"/>
                    </a:moveTo>
                    <a:lnTo>
                      <a:pt x="34263" y="239948"/>
                    </a:lnTo>
                    <a:cubicBezTo>
                      <a:pt x="15355" y="239948"/>
                      <a:pt x="0" y="224593"/>
                      <a:pt x="0" y="205685"/>
                    </a:cubicBezTo>
                    <a:lnTo>
                      <a:pt x="0" y="34263"/>
                    </a:lnTo>
                    <a:cubicBezTo>
                      <a:pt x="0" y="15355"/>
                      <a:pt x="15355" y="0"/>
                      <a:pt x="34263" y="0"/>
                    </a:cubicBezTo>
                    <a:lnTo>
                      <a:pt x="205685" y="0"/>
                    </a:lnTo>
                    <a:cubicBezTo>
                      <a:pt x="224593" y="0"/>
                      <a:pt x="239948" y="15355"/>
                      <a:pt x="239948" y="34263"/>
                    </a:cubicBezTo>
                    <a:lnTo>
                      <a:pt x="239948" y="205685"/>
                    </a:lnTo>
                    <a:cubicBezTo>
                      <a:pt x="239948" y="224593"/>
                      <a:pt x="224593" y="239948"/>
                      <a:pt x="205685" y="239948"/>
                    </a:cubicBezTo>
                    <a:close/>
                    <a:moveTo>
                      <a:pt x="34263" y="27814"/>
                    </a:moveTo>
                    <a:cubicBezTo>
                      <a:pt x="30711" y="27814"/>
                      <a:pt x="27869" y="30711"/>
                      <a:pt x="27869" y="34208"/>
                    </a:cubicBezTo>
                    <a:lnTo>
                      <a:pt x="27869" y="205631"/>
                    </a:lnTo>
                    <a:cubicBezTo>
                      <a:pt x="27869" y="209183"/>
                      <a:pt x="30765" y="212024"/>
                      <a:pt x="34263" y="212024"/>
                    </a:cubicBezTo>
                    <a:lnTo>
                      <a:pt x="205685" y="212024"/>
                    </a:lnTo>
                    <a:cubicBezTo>
                      <a:pt x="209237" y="212024"/>
                      <a:pt x="212079" y="209128"/>
                      <a:pt x="212079" y="205631"/>
                    </a:cubicBezTo>
                    <a:lnTo>
                      <a:pt x="212079" y="34208"/>
                    </a:lnTo>
                    <a:cubicBezTo>
                      <a:pt x="212079" y="30656"/>
                      <a:pt x="209183" y="27814"/>
                      <a:pt x="205685" y="27814"/>
                    </a:cubicBezTo>
                    <a:lnTo>
                      <a:pt x="34263" y="27814"/>
                    </a:lnTo>
                    <a:close/>
                  </a:path>
                </a:pathLst>
              </a:custGeom>
              <a:solidFill>
                <a:srgbClr val="77BC43"/>
              </a:solidFill>
              <a:ln w="0" cap="flat">
                <a:noFill/>
                <a:prstDash val="solid"/>
                <a:miter/>
              </a:ln>
            </p:spPr>
            <p:txBody>
              <a:bodyPr rtlCol="0" anchor="ctr"/>
              <a:lstStyle/>
              <a:p>
                <a:endParaRPr lang="en-US"/>
              </a:p>
            </p:txBody>
          </p:sp>
        </p:grpSp>
        <p:sp>
          <p:nvSpPr>
            <p:cNvPr id="160" name="TextBox 159">
              <a:extLst>
                <a:ext uri="{FF2B5EF4-FFF2-40B4-BE49-F238E27FC236}">
                  <a16:creationId xmlns:a16="http://schemas.microsoft.com/office/drawing/2014/main" id="{D6C96800-B999-3B5F-3CC5-FC6569AEF121}"/>
                </a:ext>
              </a:extLst>
            </p:cNvPr>
            <p:cNvSpPr txBox="1"/>
            <p:nvPr/>
          </p:nvSpPr>
          <p:spPr>
            <a:xfrm>
              <a:off x="13252237" y="5833380"/>
              <a:ext cx="28836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a:solidFill>
                    <a:schemeClr val="bg1"/>
                  </a:solidFill>
                  <a:latin typeface="Source Sans Pro" panose="020B0503030403020204" pitchFamily="34" charset="0"/>
                  <a:ea typeface="Source Sans Pro" panose="020B0503030403020204" pitchFamily="34" charset="0"/>
                </a:rPr>
                <a:t>Project Portfolio Management </a:t>
              </a:r>
              <a:r>
                <a:rPr lang="fr-FR" sz="1400" err="1">
                  <a:solidFill>
                    <a:schemeClr val="bg1"/>
                  </a:solidFill>
                  <a:latin typeface="Source Sans Pro" panose="020B0503030403020204" pitchFamily="34" charset="0"/>
                  <a:ea typeface="Source Sans Pro" panose="020B0503030403020204" pitchFamily="34" charset="0"/>
                </a:rPr>
                <a:t>Enhancement</a:t>
              </a:r>
              <a:r>
                <a:rPr lang="fr-FR" sz="1400">
                  <a:solidFill>
                    <a:schemeClr val="bg1"/>
                  </a:solidFill>
                  <a:latin typeface="Source Sans Pro" panose="020B0503030403020204" pitchFamily="34" charset="0"/>
                  <a:ea typeface="Source Sans Pro" panose="020B0503030403020204" pitchFamily="34" charset="0"/>
                </a:rPr>
                <a:t> / </a:t>
              </a:r>
              <a:r>
                <a:rPr lang="fr-FR" sz="1400" err="1">
                  <a:solidFill>
                    <a:schemeClr val="bg1"/>
                  </a:solidFill>
                  <a:latin typeface="Source Sans Pro" panose="020B0503030403020204" pitchFamily="34" charset="0"/>
                  <a:ea typeface="Source Sans Pro" panose="020B0503030403020204" pitchFamily="34" charset="0"/>
                </a:rPr>
                <a:t>Implementation</a:t>
              </a:r>
              <a:endParaRPr lang="fr-FR" sz="1400">
                <a:solidFill>
                  <a:schemeClr val="bg1"/>
                </a:solidFill>
                <a:latin typeface="Source Sans Pro" panose="020B0503030403020204" pitchFamily="34" charset="0"/>
                <a:ea typeface="Source Sans Pro" panose="020B0503030403020204" pitchFamily="34" charset="0"/>
              </a:endParaRPr>
            </a:p>
          </p:txBody>
        </p:sp>
        <p:grpSp>
          <p:nvGrpSpPr>
            <p:cNvPr id="161" name="Group 160">
              <a:extLst>
                <a:ext uri="{FF2B5EF4-FFF2-40B4-BE49-F238E27FC236}">
                  <a16:creationId xmlns:a16="http://schemas.microsoft.com/office/drawing/2014/main" id="{B72F2209-EE23-C7AC-C6CB-D3041C2A2AFB}"/>
                </a:ext>
              </a:extLst>
            </p:cNvPr>
            <p:cNvGrpSpPr/>
            <p:nvPr/>
          </p:nvGrpSpPr>
          <p:grpSpPr>
            <a:xfrm>
              <a:off x="14124541" y="4192176"/>
              <a:ext cx="1303688" cy="1370536"/>
              <a:chOff x="13116857" y="4321171"/>
              <a:chExt cx="1303688" cy="1370536"/>
            </a:xfrm>
          </p:grpSpPr>
          <p:sp>
            <p:nvSpPr>
              <p:cNvPr id="162" name="Freeform: Shape 161">
                <a:extLst>
                  <a:ext uri="{FF2B5EF4-FFF2-40B4-BE49-F238E27FC236}">
                    <a16:creationId xmlns:a16="http://schemas.microsoft.com/office/drawing/2014/main" id="{145BB65B-DFC7-A1A8-0C05-924E5D9EBEDE}"/>
                  </a:ext>
                </a:extLst>
              </p:cNvPr>
              <p:cNvSpPr/>
              <p:nvPr/>
            </p:nvSpPr>
            <p:spPr>
              <a:xfrm>
                <a:off x="13690608" y="4321171"/>
                <a:ext cx="729937" cy="658953"/>
              </a:xfrm>
              <a:custGeom>
                <a:avLst/>
                <a:gdLst>
                  <a:gd name="connsiteX0" fmla="*/ 623952 w 729937"/>
                  <a:gd name="connsiteY0" fmla="*/ 658900 h 658953"/>
                  <a:gd name="connsiteX1" fmla="*/ 615553 w 729937"/>
                  <a:gd name="connsiteY1" fmla="*/ 655976 h 658953"/>
                  <a:gd name="connsiteX2" fmla="*/ 613373 w 729937"/>
                  <a:gd name="connsiteY2" fmla="*/ 636944 h 658953"/>
                  <a:gd name="connsiteX3" fmla="*/ 657923 w 729937"/>
                  <a:gd name="connsiteY3" fmla="*/ 580857 h 658953"/>
                  <a:gd name="connsiteX4" fmla="*/ 592267 w 729937"/>
                  <a:gd name="connsiteY4" fmla="*/ 528705 h 658953"/>
                  <a:gd name="connsiteX5" fmla="*/ 587589 w 729937"/>
                  <a:gd name="connsiteY5" fmla="*/ 514670 h 658953"/>
                  <a:gd name="connsiteX6" fmla="*/ 608216 w 729937"/>
                  <a:gd name="connsiteY6" fmla="*/ 435670 h 658953"/>
                  <a:gd name="connsiteX7" fmla="*/ 620125 w 729937"/>
                  <a:gd name="connsiteY7" fmla="*/ 425569 h 658953"/>
                  <a:gd name="connsiteX8" fmla="*/ 700879 w 729937"/>
                  <a:gd name="connsiteY8" fmla="*/ 418285 h 658953"/>
                  <a:gd name="connsiteX9" fmla="*/ 684717 w 729937"/>
                  <a:gd name="connsiteY9" fmla="*/ 303135 h 658953"/>
                  <a:gd name="connsiteX10" fmla="*/ 602900 w 729937"/>
                  <a:gd name="connsiteY10" fmla="*/ 310471 h 658953"/>
                  <a:gd name="connsiteX11" fmla="*/ 589981 w 729937"/>
                  <a:gd name="connsiteY11" fmla="*/ 303826 h 658953"/>
                  <a:gd name="connsiteX12" fmla="*/ 547345 w 729937"/>
                  <a:gd name="connsiteY12" fmla="*/ 230780 h 658953"/>
                  <a:gd name="connsiteX13" fmla="*/ 548408 w 729937"/>
                  <a:gd name="connsiteY13" fmla="*/ 215523 h 658953"/>
                  <a:gd name="connsiteX14" fmla="*/ 597637 w 729937"/>
                  <a:gd name="connsiteY14" fmla="*/ 153322 h 658953"/>
                  <a:gd name="connsiteX15" fmla="*/ 503804 w 729937"/>
                  <a:gd name="connsiteY15" fmla="*/ 78894 h 658953"/>
                  <a:gd name="connsiteX16" fmla="*/ 454469 w 729937"/>
                  <a:gd name="connsiteY16" fmla="*/ 140988 h 658953"/>
                  <a:gd name="connsiteX17" fmla="*/ 439850 w 729937"/>
                  <a:gd name="connsiteY17" fmla="*/ 145507 h 658953"/>
                  <a:gd name="connsiteX18" fmla="*/ 358989 w 729937"/>
                  <a:gd name="connsiteY18" fmla="*/ 120574 h 658953"/>
                  <a:gd name="connsiteX19" fmla="*/ 349579 w 729937"/>
                  <a:gd name="connsiteY19" fmla="*/ 109516 h 658953"/>
                  <a:gd name="connsiteX20" fmla="*/ 338202 w 729937"/>
                  <a:gd name="connsiteY20" fmla="*/ 28177 h 658953"/>
                  <a:gd name="connsiteX21" fmla="*/ 222361 w 729937"/>
                  <a:gd name="connsiteY21" fmla="*/ 38703 h 658953"/>
                  <a:gd name="connsiteX22" fmla="*/ 233631 w 729937"/>
                  <a:gd name="connsiteY22" fmla="*/ 118979 h 658953"/>
                  <a:gd name="connsiteX23" fmla="*/ 226561 w 729937"/>
                  <a:gd name="connsiteY23" fmla="*/ 132854 h 658953"/>
                  <a:gd name="connsiteX24" fmla="*/ 154366 w 729937"/>
                  <a:gd name="connsiteY24" fmla="*/ 170972 h 658953"/>
                  <a:gd name="connsiteX25" fmla="*/ 139586 w 729937"/>
                  <a:gd name="connsiteY25" fmla="*/ 169590 h 658953"/>
                  <a:gd name="connsiteX26" fmla="*/ 73930 w 729937"/>
                  <a:gd name="connsiteY26" fmla="*/ 117437 h 658953"/>
                  <a:gd name="connsiteX27" fmla="*/ 24170 w 729937"/>
                  <a:gd name="connsiteY27" fmla="*/ 180223 h 658953"/>
                  <a:gd name="connsiteX28" fmla="*/ 5138 w 729937"/>
                  <a:gd name="connsiteY28" fmla="*/ 182402 h 658953"/>
                  <a:gd name="connsiteX29" fmla="*/ 2905 w 729937"/>
                  <a:gd name="connsiteY29" fmla="*/ 163370 h 658953"/>
                  <a:gd name="connsiteX30" fmla="*/ 61118 w 729937"/>
                  <a:gd name="connsiteY30" fmla="*/ 89952 h 658953"/>
                  <a:gd name="connsiteX31" fmla="*/ 70209 w 729937"/>
                  <a:gd name="connsiteY31" fmla="*/ 84902 h 658953"/>
                  <a:gd name="connsiteX32" fmla="*/ 80203 w 729937"/>
                  <a:gd name="connsiteY32" fmla="*/ 87772 h 658953"/>
                  <a:gd name="connsiteX33" fmla="*/ 149528 w 729937"/>
                  <a:gd name="connsiteY33" fmla="*/ 142849 h 658953"/>
                  <a:gd name="connsiteX34" fmla="*/ 205508 w 729937"/>
                  <a:gd name="connsiteY34" fmla="*/ 113291 h 658953"/>
                  <a:gd name="connsiteX35" fmla="*/ 193600 w 729937"/>
                  <a:gd name="connsiteY35" fmla="*/ 28336 h 658953"/>
                  <a:gd name="connsiteX36" fmla="*/ 196417 w 729937"/>
                  <a:gd name="connsiteY36" fmla="*/ 18023 h 658953"/>
                  <a:gd name="connsiteX37" fmla="*/ 205827 w 729937"/>
                  <a:gd name="connsiteY37" fmla="*/ 12972 h 658953"/>
                  <a:gd name="connsiteX38" fmla="*/ 348622 w 729937"/>
                  <a:gd name="connsiteY38" fmla="*/ 54 h 658953"/>
                  <a:gd name="connsiteX39" fmla="*/ 363295 w 729937"/>
                  <a:gd name="connsiteY39" fmla="*/ 11696 h 658953"/>
                  <a:gd name="connsiteX40" fmla="*/ 375310 w 729937"/>
                  <a:gd name="connsiteY40" fmla="*/ 97289 h 658953"/>
                  <a:gd name="connsiteX41" fmla="*/ 439105 w 729937"/>
                  <a:gd name="connsiteY41" fmla="*/ 116959 h 658953"/>
                  <a:gd name="connsiteX42" fmla="*/ 491099 w 729937"/>
                  <a:gd name="connsiteY42" fmla="*/ 51515 h 658953"/>
                  <a:gd name="connsiteX43" fmla="*/ 510131 w 729937"/>
                  <a:gd name="connsiteY43" fmla="*/ 49336 h 658953"/>
                  <a:gd name="connsiteX44" fmla="*/ 625175 w 729937"/>
                  <a:gd name="connsiteY44" fmla="*/ 140563 h 658953"/>
                  <a:gd name="connsiteX45" fmla="*/ 627408 w 729937"/>
                  <a:gd name="connsiteY45" fmla="*/ 159595 h 658953"/>
                  <a:gd name="connsiteX46" fmla="*/ 575521 w 729937"/>
                  <a:gd name="connsiteY46" fmla="*/ 225145 h 658953"/>
                  <a:gd name="connsiteX47" fmla="*/ 609173 w 729937"/>
                  <a:gd name="connsiteY47" fmla="*/ 282720 h 658953"/>
                  <a:gd name="connsiteX48" fmla="*/ 695244 w 729937"/>
                  <a:gd name="connsiteY48" fmla="*/ 275012 h 658953"/>
                  <a:gd name="connsiteX49" fmla="*/ 709863 w 729937"/>
                  <a:gd name="connsiteY49" fmla="*/ 286654 h 658953"/>
                  <a:gd name="connsiteX50" fmla="*/ 729799 w 729937"/>
                  <a:gd name="connsiteY50" fmla="*/ 428705 h 658953"/>
                  <a:gd name="connsiteX51" fmla="*/ 726982 w 729937"/>
                  <a:gd name="connsiteY51" fmla="*/ 439019 h 658953"/>
                  <a:gd name="connsiteX52" fmla="*/ 717572 w 729937"/>
                  <a:gd name="connsiteY52" fmla="*/ 444069 h 658953"/>
                  <a:gd name="connsiteX53" fmla="*/ 632086 w 729937"/>
                  <a:gd name="connsiteY53" fmla="*/ 451778 h 658953"/>
                  <a:gd name="connsiteX54" fmla="*/ 616084 w 729937"/>
                  <a:gd name="connsiteY54" fmla="*/ 512968 h 658953"/>
                  <a:gd name="connsiteX55" fmla="*/ 685462 w 729937"/>
                  <a:gd name="connsiteY55" fmla="*/ 568045 h 658953"/>
                  <a:gd name="connsiteX56" fmla="*/ 690512 w 729937"/>
                  <a:gd name="connsiteY56" fmla="*/ 577136 h 658953"/>
                  <a:gd name="connsiteX57" fmla="*/ 687641 w 729937"/>
                  <a:gd name="connsiteY57" fmla="*/ 587131 h 658953"/>
                  <a:gd name="connsiteX58" fmla="*/ 634638 w 729937"/>
                  <a:gd name="connsiteY58" fmla="*/ 653850 h 658953"/>
                  <a:gd name="connsiteX59" fmla="*/ 624006 w 729937"/>
                  <a:gd name="connsiteY59" fmla="*/ 658953 h 658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9937" h="658953">
                    <a:moveTo>
                      <a:pt x="623952" y="658900"/>
                    </a:moveTo>
                    <a:cubicBezTo>
                      <a:pt x="620975" y="658900"/>
                      <a:pt x="617998" y="657943"/>
                      <a:pt x="615553" y="655976"/>
                    </a:cubicBezTo>
                    <a:cubicBezTo>
                      <a:pt x="609705" y="651298"/>
                      <a:pt x="608695" y="642792"/>
                      <a:pt x="613373" y="636944"/>
                    </a:cubicBezTo>
                    <a:lnTo>
                      <a:pt x="657923" y="580857"/>
                    </a:lnTo>
                    <a:lnTo>
                      <a:pt x="592267" y="528705"/>
                    </a:lnTo>
                    <a:cubicBezTo>
                      <a:pt x="588067" y="525355"/>
                      <a:pt x="586207" y="519826"/>
                      <a:pt x="587589" y="514670"/>
                    </a:cubicBezTo>
                    <a:lnTo>
                      <a:pt x="608216" y="435670"/>
                    </a:lnTo>
                    <a:cubicBezTo>
                      <a:pt x="609652" y="430141"/>
                      <a:pt x="614436" y="426100"/>
                      <a:pt x="620125" y="425569"/>
                    </a:cubicBezTo>
                    <a:lnTo>
                      <a:pt x="700879" y="418285"/>
                    </a:lnTo>
                    <a:lnTo>
                      <a:pt x="684717" y="303135"/>
                    </a:lnTo>
                    <a:lnTo>
                      <a:pt x="602900" y="310471"/>
                    </a:lnTo>
                    <a:cubicBezTo>
                      <a:pt x="597637" y="310950"/>
                      <a:pt x="592639" y="308345"/>
                      <a:pt x="589981" y="303826"/>
                    </a:cubicBezTo>
                    <a:lnTo>
                      <a:pt x="547345" y="230780"/>
                    </a:lnTo>
                    <a:cubicBezTo>
                      <a:pt x="544527" y="225943"/>
                      <a:pt x="544952" y="219882"/>
                      <a:pt x="548408" y="215523"/>
                    </a:cubicBezTo>
                    <a:lnTo>
                      <a:pt x="597637" y="153322"/>
                    </a:lnTo>
                    <a:lnTo>
                      <a:pt x="503804" y="78894"/>
                    </a:lnTo>
                    <a:lnTo>
                      <a:pt x="454469" y="140988"/>
                    </a:lnTo>
                    <a:cubicBezTo>
                      <a:pt x="451014" y="145348"/>
                      <a:pt x="445219" y="147155"/>
                      <a:pt x="439850" y="145507"/>
                    </a:cubicBezTo>
                    <a:lnTo>
                      <a:pt x="358989" y="120574"/>
                    </a:lnTo>
                    <a:cubicBezTo>
                      <a:pt x="353992" y="119032"/>
                      <a:pt x="350270" y="114726"/>
                      <a:pt x="349579" y="109516"/>
                    </a:cubicBezTo>
                    <a:lnTo>
                      <a:pt x="338202" y="28177"/>
                    </a:lnTo>
                    <a:lnTo>
                      <a:pt x="222361" y="38703"/>
                    </a:lnTo>
                    <a:lnTo>
                      <a:pt x="233631" y="118979"/>
                    </a:lnTo>
                    <a:cubicBezTo>
                      <a:pt x="234429" y="124614"/>
                      <a:pt x="231558" y="130196"/>
                      <a:pt x="226561" y="132854"/>
                    </a:cubicBezTo>
                    <a:lnTo>
                      <a:pt x="154366" y="170972"/>
                    </a:lnTo>
                    <a:cubicBezTo>
                      <a:pt x="149634" y="173471"/>
                      <a:pt x="143839" y="172939"/>
                      <a:pt x="139586" y="169590"/>
                    </a:cubicBezTo>
                    <a:lnTo>
                      <a:pt x="73930" y="117437"/>
                    </a:lnTo>
                    <a:lnTo>
                      <a:pt x="24170" y="180223"/>
                    </a:lnTo>
                    <a:cubicBezTo>
                      <a:pt x="19492" y="186070"/>
                      <a:pt x="10985" y="187081"/>
                      <a:pt x="5138" y="182402"/>
                    </a:cubicBezTo>
                    <a:cubicBezTo>
                      <a:pt x="-710" y="177777"/>
                      <a:pt x="-1720" y="169218"/>
                      <a:pt x="2905" y="163370"/>
                    </a:cubicBezTo>
                    <a:lnTo>
                      <a:pt x="61118" y="89952"/>
                    </a:lnTo>
                    <a:cubicBezTo>
                      <a:pt x="63351" y="87134"/>
                      <a:pt x="66594" y="85327"/>
                      <a:pt x="70209" y="84902"/>
                    </a:cubicBezTo>
                    <a:cubicBezTo>
                      <a:pt x="73824" y="84529"/>
                      <a:pt x="77386" y="85540"/>
                      <a:pt x="80203" y="87772"/>
                    </a:cubicBezTo>
                    <a:lnTo>
                      <a:pt x="149528" y="142849"/>
                    </a:lnTo>
                    <a:lnTo>
                      <a:pt x="205508" y="113291"/>
                    </a:lnTo>
                    <a:lnTo>
                      <a:pt x="193600" y="28336"/>
                    </a:lnTo>
                    <a:cubicBezTo>
                      <a:pt x="193068" y="24668"/>
                      <a:pt x="194078" y="20947"/>
                      <a:pt x="196417" y="18023"/>
                    </a:cubicBezTo>
                    <a:cubicBezTo>
                      <a:pt x="198703" y="15099"/>
                      <a:pt x="202106" y="13291"/>
                      <a:pt x="205827" y="12972"/>
                    </a:cubicBezTo>
                    <a:lnTo>
                      <a:pt x="348622" y="54"/>
                    </a:lnTo>
                    <a:cubicBezTo>
                      <a:pt x="355799" y="-584"/>
                      <a:pt x="362285" y="4519"/>
                      <a:pt x="363295" y="11696"/>
                    </a:cubicBezTo>
                    <a:lnTo>
                      <a:pt x="375310" y="97289"/>
                    </a:lnTo>
                    <a:lnTo>
                      <a:pt x="439105" y="116959"/>
                    </a:lnTo>
                    <a:lnTo>
                      <a:pt x="491099" y="51515"/>
                    </a:lnTo>
                    <a:cubicBezTo>
                      <a:pt x="495724" y="45667"/>
                      <a:pt x="504283" y="44657"/>
                      <a:pt x="510131" y="49336"/>
                    </a:cubicBezTo>
                    <a:lnTo>
                      <a:pt x="625175" y="140563"/>
                    </a:lnTo>
                    <a:cubicBezTo>
                      <a:pt x="631023" y="145188"/>
                      <a:pt x="632033" y="153747"/>
                      <a:pt x="627408" y="159595"/>
                    </a:cubicBezTo>
                    <a:lnTo>
                      <a:pt x="575521" y="225145"/>
                    </a:lnTo>
                    <a:lnTo>
                      <a:pt x="609173" y="282720"/>
                    </a:lnTo>
                    <a:lnTo>
                      <a:pt x="695244" y="275012"/>
                    </a:lnTo>
                    <a:cubicBezTo>
                      <a:pt x="702314" y="274427"/>
                      <a:pt x="708853" y="279477"/>
                      <a:pt x="709863" y="286654"/>
                    </a:cubicBezTo>
                    <a:lnTo>
                      <a:pt x="729799" y="428705"/>
                    </a:lnTo>
                    <a:cubicBezTo>
                      <a:pt x="730331" y="432374"/>
                      <a:pt x="729321" y="436095"/>
                      <a:pt x="726982" y="439019"/>
                    </a:cubicBezTo>
                    <a:cubicBezTo>
                      <a:pt x="724696" y="441943"/>
                      <a:pt x="721293" y="443750"/>
                      <a:pt x="717572" y="444069"/>
                    </a:cubicBezTo>
                    <a:lnTo>
                      <a:pt x="632086" y="451778"/>
                    </a:lnTo>
                    <a:lnTo>
                      <a:pt x="616084" y="512968"/>
                    </a:lnTo>
                    <a:lnTo>
                      <a:pt x="685462" y="568045"/>
                    </a:lnTo>
                    <a:cubicBezTo>
                      <a:pt x="688279" y="570278"/>
                      <a:pt x="690087" y="573521"/>
                      <a:pt x="690512" y="577136"/>
                    </a:cubicBezTo>
                    <a:cubicBezTo>
                      <a:pt x="690937" y="580698"/>
                      <a:pt x="689874" y="584313"/>
                      <a:pt x="687641" y="587131"/>
                    </a:cubicBezTo>
                    <a:lnTo>
                      <a:pt x="634638" y="653850"/>
                    </a:lnTo>
                    <a:cubicBezTo>
                      <a:pt x="631980" y="657199"/>
                      <a:pt x="627993" y="658953"/>
                      <a:pt x="624006" y="658953"/>
                    </a:cubicBezTo>
                    <a:close/>
                  </a:path>
                </a:pathLst>
              </a:custGeom>
              <a:solidFill>
                <a:srgbClr val="77BC43"/>
              </a:solidFill>
              <a:ln w="0" cap="flat">
                <a:noFill/>
                <a:prstDash val="solid"/>
                <a:miter/>
              </a:ln>
            </p:spPr>
            <p:txBody>
              <a:bodyPr rtlCol="0" anchor="ctr"/>
              <a:lstStyle/>
              <a:p>
                <a:endParaRPr lang="en-US"/>
              </a:p>
            </p:txBody>
          </p:sp>
          <p:grpSp>
            <p:nvGrpSpPr>
              <p:cNvPr id="163" name="Graphic 281">
                <a:extLst>
                  <a:ext uri="{FF2B5EF4-FFF2-40B4-BE49-F238E27FC236}">
                    <a16:creationId xmlns:a16="http://schemas.microsoft.com/office/drawing/2014/main" id="{F316E391-B431-2EDD-4180-1E60E2E7666B}"/>
                  </a:ext>
                </a:extLst>
              </p:cNvPr>
              <p:cNvGrpSpPr/>
              <p:nvPr/>
            </p:nvGrpSpPr>
            <p:grpSpPr>
              <a:xfrm>
                <a:off x="13116857" y="4571036"/>
                <a:ext cx="1120883" cy="1120671"/>
                <a:chOff x="13116857" y="4571036"/>
                <a:chExt cx="1120883" cy="1120671"/>
              </a:xfrm>
              <a:solidFill>
                <a:schemeClr val="bg1"/>
              </a:solidFill>
            </p:grpSpPr>
            <p:sp>
              <p:nvSpPr>
                <p:cNvPr id="164" name="Freeform: Shape 163">
                  <a:extLst>
                    <a:ext uri="{FF2B5EF4-FFF2-40B4-BE49-F238E27FC236}">
                      <a16:creationId xmlns:a16="http://schemas.microsoft.com/office/drawing/2014/main" id="{922F7014-4AF6-4FF4-C847-3651AF900C1B}"/>
                    </a:ext>
                  </a:extLst>
                </p:cNvPr>
                <p:cNvSpPr/>
                <p:nvPr/>
              </p:nvSpPr>
              <p:spPr>
                <a:xfrm>
                  <a:off x="13116857" y="4571036"/>
                  <a:ext cx="1120883" cy="1120671"/>
                </a:xfrm>
                <a:custGeom>
                  <a:avLst/>
                  <a:gdLst>
                    <a:gd name="connsiteX0" fmla="*/ 459326 w 1120883"/>
                    <a:gd name="connsiteY0" fmla="*/ 1120619 h 1120671"/>
                    <a:gd name="connsiteX1" fmla="*/ 449810 w 1120883"/>
                    <a:gd name="connsiteY1" fmla="*/ 1116685 h 1120671"/>
                    <a:gd name="connsiteX2" fmla="*/ 445770 w 1120883"/>
                    <a:gd name="connsiteY2" fmla="*/ 1107115 h 1120671"/>
                    <a:gd name="connsiteX3" fmla="*/ 445079 w 1120883"/>
                    <a:gd name="connsiteY3" fmla="*/ 978089 h 1120671"/>
                    <a:gd name="connsiteX4" fmla="*/ 350130 w 1120883"/>
                    <a:gd name="connsiteY4" fmla="*/ 939759 h 1120671"/>
                    <a:gd name="connsiteX5" fmla="*/ 259541 w 1120883"/>
                    <a:gd name="connsiteY5" fmla="*/ 1031252 h 1120671"/>
                    <a:gd name="connsiteX6" fmla="*/ 249971 w 1120883"/>
                    <a:gd name="connsiteY6" fmla="*/ 1035292 h 1120671"/>
                    <a:gd name="connsiteX7" fmla="*/ 240349 w 1120883"/>
                    <a:gd name="connsiteY7" fmla="*/ 1031358 h 1120671"/>
                    <a:gd name="connsiteX8" fmla="*/ 92663 w 1120883"/>
                    <a:gd name="connsiteY8" fmla="*/ 885001 h 1120671"/>
                    <a:gd name="connsiteX9" fmla="*/ 92556 w 1120883"/>
                    <a:gd name="connsiteY9" fmla="*/ 865862 h 1120671"/>
                    <a:gd name="connsiteX10" fmla="*/ 183358 w 1120883"/>
                    <a:gd name="connsiteY10" fmla="*/ 774103 h 1120671"/>
                    <a:gd name="connsiteX11" fmla="*/ 143380 w 1120883"/>
                    <a:gd name="connsiteY11" fmla="*/ 679952 h 1120671"/>
                    <a:gd name="connsiteX12" fmla="*/ 14673 w 1120883"/>
                    <a:gd name="connsiteY12" fmla="*/ 680643 h 1120671"/>
                    <a:gd name="connsiteX13" fmla="*/ 5050 w 1120883"/>
                    <a:gd name="connsiteY13" fmla="*/ 676709 h 1120671"/>
                    <a:gd name="connsiteX14" fmla="*/ 1010 w 1120883"/>
                    <a:gd name="connsiteY14" fmla="*/ 667140 h 1120671"/>
                    <a:gd name="connsiteX15" fmla="*/ 0 w 1120883"/>
                    <a:gd name="connsiteY15" fmla="*/ 459220 h 1120671"/>
                    <a:gd name="connsiteX16" fmla="*/ 13503 w 1120883"/>
                    <a:gd name="connsiteY16" fmla="*/ 445611 h 1120671"/>
                    <a:gd name="connsiteX17" fmla="*/ 142210 w 1120883"/>
                    <a:gd name="connsiteY17" fmla="*/ 444919 h 1120671"/>
                    <a:gd name="connsiteX18" fmla="*/ 181232 w 1120883"/>
                    <a:gd name="connsiteY18" fmla="*/ 350343 h 1120671"/>
                    <a:gd name="connsiteX19" fmla="*/ 89526 w 1120883"/>
                    <a:gd name="connsiteY19" fmla="*/ 259541 h 1120671"/>
                    <a:gd name="connsiteX20" fmla="*/ 89420 w 1120883"/>
                    <a:gd name="connsiteY20" fmla="*/ 240349 h 1120671"/>
                    <a:gd name="connsiteX21" fmla="*/ 235617 w 1120883"/>
                    <a:gd name="connsiteY21" fmla="*/ 92503 h 1120671"/>
                    <a:gd name="connsiteX22" fmla="*/ 245187 w 1120883"/>
                    <a:gd name="connsiteY22" fmla="*/ 88463 h 1120671"/>
                    <a:gd name="connsiteX23" fmla="*/ 245240 w 1120883"/>
                    <a:gd name="connsiteY23" fmla="*/ 88463 h 1120671"/>
                    <a:gd name="connsiteX24" fmla="*/ 254756 w 1120883"/>
                    <a:gd name="connsiteY24" fmla="*/ 92397 h 1120671"/>
                    <a:gd name="connsiteX25" fmla="*/ 346249 w 1120883"/>
                    <a:gd name="connsiteY25" fmla="*/ 182986 h 1120671"/>
                    <a:gd name="connsiteX26" fmla="*/ 440773 w 1120883"/>
                    <a:gd name="connsiteY26" fmla="*/ 143699 h 1120671"/>
                    <a:gd name="connsiteX27" fmla="*/ 440081 w 1120883"/>
                    <a:gd name="connsiteY27" fmla="*/ 14673 h 1120671"/>
                    <a:gd name="connsiteX28" fmla="*/ 453585 w 1120883"/>
                    <a:gd name="connsiteY28" fmla="*/ 1063 h 1120671"/>
                    <a:gd name="connsiteX29" fmla="*/ 661398 w 1120883"/>
                    <a:gd name="connsiteY29" fmla="*/ 0 h 1120671"/>
                    <a:gd name="connsiteX30" fmla="*/ 671021 w 1120883"/>
                    <a:gd name="connsiteY30" fmla="*/ 3934 h 1120671"/>
                    <a:gd name="connsiteX31" fmla="*/ 675061 w 1120883"/>
                    <a:gd name="connsiteY31" fmla="*/ 13503 h 1120671"/>
                    <a:gd name="connsiteX32" fmla="*/ 675752 w 1120883"/>
                    <a:gd name="connsiteY32" fmla="*/ 142529 h 1120671"/>
                    <a:gd name="connsiteX33" fmla="*/ 770701 w 1120883"/>
                    <a:gd name="connsiteY33" fmla="*/ 180860 h 1120671"/>
                    <a:gd name="connsiteX34" fmla="*/ 861237 w 1120883"/>
                    <a:gd name="connsiteY34" fmla="*/ 89367 h 1120671"/>
                    <a:gd name="connsiteX35" fmla="*/ 870806 w 1120883"/>
                    <a:gd name="connsiteY35" fmla="*/ 85326 h 1120671"/>
                    <a:gd name="connsiteX36" fmla="*/ 880429 w 1120883"/>
                    <a:gd name="connsiteY36" fmla="*/ 89260 h 1120671"/>
                    <a:gd name="connsiteX37" fmla="*/ 1028168 w 1120883"/>
                    <a:gd name="connsiteY37" fmla="*/ 235617 h 1120671"/>
                    <a:gd name="connsiteX38" fmla="*/ 1028274 w 1120883"/>
                    <a:gd name="connsiteY38" fmla="*/ 254809 h 1120671"/>
                    <a:gd name="connsiteX39" fmla="*/ 937472 w 1120883"/>
                    <a:gd name="connsiteY39" fmla="*/ 346568 h 1120671"/>
                    <a:gd name="connsiteX40" fmla="*/ 977451 w 1120883"/>
                    <a:gd name="connsiteY40" fmla="*/ 440720 h 1120671"/>
                    <a:gd name="connsiteX41" fmla="*/ 1106158 w 1120883"/>
                    <a:gd name="connsiteY41" fmla="*/ 440028 h 1120671"/>
                    <a:gd name="connsiteX42" fmla="*/ 1115780 w 1120883"/>
                    <a:gd name="connsiteY42" fmla="*/ 443962 h 1120671"/>
                    <a:gd name="connsiteX43" fmla="*/ 1119821 w 1120883"/>
                    <a:gd name="connsiteY43" fmla="*/ 453532 h 1120671"/>
                    <a:gd name="connsiteX44" fmla="*/ 1120884 w 1120883"/>
                    <a:gd name="connsiteY44" fmla="*/ 661451 h 1120671"/>
                    <a:gd name="connsiteX45" fmla="*/ 1107381 w 1120883"/>
                    <a:gd name="connsiteY45" fmla="*/ 675061 h 1120671"/>
                    <a:gd name="connsiteX46" fmla="*/ 978674 w 1120883"/>
                    <a:gd name="connsiteY46" fmla="*/ 675752 h 1120671"/>
                    <a:gd name="connsiteX47" fmla="*/ 939652 w 1120883"/>
                    <a:gd name="connsiteY47" fmla="*/ 770329 h 1120671"/>
                    <a:gd name="connsiteX48" fmla="*/ 1031411 w 1120883"/>
                    <a:gd name="connsiteY48" fmla="*/ 861131 h 1120671"/>
                    <a:gd name="connsiteX49" fmla="*/ 1031517 w 1120883"/>
                    <a:gd name="connsiteY49" fmla="*/ 880323 h 1120671"/>
                    <a:gd name="connsiteX50" fmla="*/ 885320 w 1120883"/>
                    <a:gd name="connsiteY50" fmla="*/ 1028168 h 1120671"/>
                    <a:gd name="connsiteX51" fmla="*/ 875750 w 1120883"/>
                    <a:gd name="connsiteY51" fmla="*/ 1032209 h 1120671"/>
                    <a:gd name="connsiteX52" fmla="*/ 875697 w 1120883"/>
                    <a:gd name="connsiteY52" fmla="*/ 1032209 h 1120671"/>
                    <a:gd name="connsiteX53" fmla="*/ 866181 w 1120883"/>
                    <a:gd name="connsiteY53" fmla="*/ 1028275 h 1120671"/>
                    <a:gd name="connsiteX54" fmla="*/ 774688 w 1120883"/>
                    <a:gd name="connsiteY54" fmla="*/ 937685 h 1120671"/>
                    <a:gd name="connsiteX55" fmla="*/ 680165 w 1120883"/>
                    <a:gd name="connsiteY55" fmla="*/ 976973 h 1120671"/>
                    <a:gd name="connsiteX56" fmla="*/ 680856 w 1120883"/>
                    <a:gd name="connsiteY56" fmla="*/ 1105999 h 1120671"/>
                    <a:gd name="connsiteX57" fmla="*/ 667352 w 1120883"/>
                    <a:gd name="connsiteY57" fmla="*/ 1119608 h 1120671"/>
                    <a:gd name="connsiteX58" fmla="*/ 459539 w 1120883"/>
                    <a:gd name="connsiteY58" fmla="*/ 1120672 h 1120671"/>
                    <a:gd name="connsiteX59" fmla="*/ 459486 w 1120883"/>
                    <a:gd name="connsiteY59" fmla="*/ 1120672 h 1120671"/>
                    <a:gd name="connsiteX60" fmla="*/ 346887 w 1120883"/>
                    <a:gd name="connsiteY60" fmla="*/ 910253 h 1120671"/>
                    <a:gd name="connsiteX61" fmla="*/ 351938 w 1120883"/>
                    <a:gd name="connsiteY61" fmla="*/ 911263 h 1120671"/>
                    <a:gd name="connsiteX62" fmla="*/ 463686 w 1120883"/>
                    <a:gd name="connsiteY62" fmla="*/ 956345 h 1120671"/>
                    <a:gd name="connsiteX63" fmla="*/ 472192 w 1120883"/>
                    <a:gd name="connsiteY63" fmla="*/ 968839 h 1120671"/>
                    <a:gd name="connsiteX64" fmla="*/ 472830 w 1120883"/>
                    <a:gd name="connsiteY64" fmla="*/ 1093399 h 1120671"/>
                    <a:gd name="connsiteX65" fmla="*/ 653530 w 1120883"/>
                    <a:gd name="connsiteY65" fmla="*/ 1092442 h 1120671"/>
                    <a:gd name="connsiteX66" fmla="*/ 652892 w 1120883"/>
                    <a:gd name="connsiteY66" fmla="*/ 967882 h 1120671"/>
                    <a:gd name="connsiteX67" fmla="*/ 661239 w 1120883"/>
                    <a:gd name="connsiteY67" fmla="*/ 955282 h 1120671"/>
                    <a:gd name="connsiteX68" fmla="*/ 772508 w 1120883"/>
                    <a:gd name="connsiteY68" fmla="*/ 909031 h 1120671"/>
                    <a:gd name="connsiteX69" fmla="*/ 787234 w 1120883"/>
                    <a:gd name="connsiteY69" fmla="*/ 911901 h 1120671"/>
                    <a:gd name="connsiteX70" fmla="*/ 875538 w 1120883"/>
                    <a:gd name="connsiteY70" fmla="*/ 999301 h 1120671"/>
                    <a:gd name="connsiteX71" fmla="*/ 1002650 w 1120883"/>
                    <a:gd name="connsiteY71" fmla="*/ 870753 h 1120671"/>
                    <a:gd name="connsiteX72" fmla="*/ 914081 w 1120883"/>
                    <a:gd name="connsiteY72" fmla="*/ 783088 h 1120671"/>
                    <a:gd name="connsiteX73" fmla="*/ 911104 w 1120883"/>
                    <a:gd name="connsiteY73" fmla="*/ 768256 h 1120671"/>
                    <a:gd name="connsiteX74" fmla="*/ 957036 w 1120883"/>
                    <a:gd name="connsiteY74" fmla="*/ 656933 h 1120671"/>
                    <a:gd name="connsiteX75" fmla="*/ 969476 w 1120883"/>
                    <a:gd name="connsiteY75" fmla="*/ 648533 h 1120671"/>
                    <a:gd name="connsiteX76" fmla="*/ 1093612 w 1120883"/>
                    <a:gd name="connsiteY76" fmla="*/ 647895 h 1120671"/>
                    <a:gd name="connsiteX77" fmla="*/ 1092655 w 1120883"/>
                    <a:gd name="connsiteY77" fmla="*/ 467088 h 1120671"/>
                    <a:gd name="connsiteX78" fmla="*/ 968519 w 1120883"/>
                    <a:gd name="connsiteY78" fmla="*/ 467726 h 1120671"/>
                    <a:gd name="connsiteX79" fmla="*/ 955973 w 1120883"/>
                    <a:gd name="connsiteY79" fmla="*/ 459486 h 1120671"/>
                    <a:gd name="connsiteX80" fmla="*/ 908871 w 1120883"/>
                    <a:gd name="connsiteY80" fmla="*/ 348642 h 1120671"/>
                    <a:gd name="connsiteX81" fmla="*/ 911688 w 1120883"/>
                    <a:gd name="connsiteY81" fmla="*/ 333809 h 1120671"/>
                    <a:gd name="connsiteX82" fmla="*/ 999354 w 1120883"/>
                    <a:gd name="connsiteY82" fmla="*/ 245240 h 1120671"/>
                    <a:gd name="connsiteX83" fmla="*/ 870913 w 1120883"/>
                    <a:gd name="connsiteY83" fmla="*/ 117968 h 1120671"/>
                    <a:gd name="connsiteX84" fmla="*/ 783566 w 1120883"/>
                    <a:gd name="connsiteY84" fmla="*/ 206272 h 1120671"/>
                    <a:gd name="connsiteX85" fmla="*/ 768840 w 1120883"/>
                    <a:gd name="connsiteY85" fmla="*/ 209302 h 1120671"/>
                    <a:gd name="connsiteX86" fmla="*/ 657092 w 1120883"/>
                    <a:gd name="connsiteY86" fmla="*/ 164220 h 1120671"/>
                    <a:gd name="connsiteX87" fmla="*/ 648586 w 1120883"/>
                    <a:gd name="connsiteY87" fmla="*/ 151727 h 1120671"/>
                    <a:gd name="connsiteX88" fmla="*/ 647948 w 1120883"/>
                    <a:gd name="connsiteY88" fmla="*/ 27166 h 1120671"/>
                    <a:gd name="connsiteX89" fmla="*/ 467248 w 1120883"/>
                    <a:gd name="connsiteY89" fmla="*/ 28123 h 1120671"/>
                    <a:gd name="connsiteX90" fmla="*/ 467886 w 1120883"/>
                    <a:gd name="connsiteY90" fmla="*/ 152684 h 1120671"/>
                    <a:gd name="connsiteX91" fmla="*/ 459539 w 1120883"/>
                    <a:gd name="connsiteY91" fmla="*/ 165283 h 1120671"/>
                    <a:gd name="connsiteX92" fmla="*/ 348269 w 1120883"/>
                    <a:gd name="connsiteY92" fmla="*/ 211535 h 1120671"/>
                    <a:gd name="connsiteX93" fmla="*/ 333543 w 1120883"/>
                    <a:gd name="connsiteY93" fmla="*/ 208664 h 1120671"/>
                    <a:gd name="connsiteX94" fmla="*/ 245240 w 1120883"/>
                    <a:gd name="connsiteY94" fmla="*/ 121317 h 1120671"/>
                    <a:gd name="connsiteX95" fmla="*/ 118128 w 1120883"/>
                    <a:gd name="connsiteY95" fmla="*/ 249918 h 1120671"/>
                    <a:gd name="connsiteX96" fmla="*/ 206697 w 1120883"/>
                    <a:gd name="connsiteY96" fmla="*/ 337584 h 1120671"/>
                    <a:gd name="connsiteX97" fmla="*/ 209674 w 1120883"/>
                    <a:gd name="connsiteY97" fmla="*/ 352363 h 1120671"/>
                    <a:gd name="connsiteX98" fmla="*/ 163741 w 1120883"/>
                    <a:gd name="connsiteY98" fmla="*/ 463686 h 1120671"/>
                    <a:gd name="connsiteX99" fmla="*/ 151301 w 1120883"/>
                    <a:gd name="connsiteY99" fmla="*/ 472086 h 1120671"/>
                    <a:gd name="connsiteX100" fmla="*/ 27166 w 1120883"/>
                    <a:gd name="connsiteY100" fmla="*/ 472724 h 1120671"/>
                    <a:gd name="connsiteX101" fmla="*/ 28123 w 1120883"/>
                    <a:gd name="connsiteY101" fmla="*/ 653530 h 1120671"/>
                    <a:gd name="connsiteX102" fmla="*/ 152258 w 1120883"/>
                    <a:gd name="connsiteY102" fmla="*/ 652892 h 1120671"/>
                    <a:gd name="connsiteX103" fmla="*/ 164805 w 1120883"/>
                    <a:gd name="connsiteY103" fmla="*/ 661133 h 1120671"/>
                    <a:gd name="connsiteX104" fmla="*/ 211907 w 1120883"/>
                    <a:gd name="connsiteY104" fmla="*/ 771977 h 1120671"/>
                    <a:gd name="connsiteX105" fmla="*/ 209089 w 1120883"/>
                    <a:gd name="connsiteY105" fmla="*/ 786809 h 1120671"/>
                    <a:gd name="connsiteX106" fmla="*/ 121424 w 1120883"/>
                    <a:gd name="connsiteY106" fmla="*/ 875379 h 1120671"/>
                    <a:gd name="connsiteX107" fmla="*/ 249865 w 1120883"/>
                    <a:gd name="connsiteY107" fmla="*/ 1002650 h 1120671"/>
                    <a:gd name="connsiteX108" fmla="*/ 337265 w 1120883"/>
                    <a:gd name="connsiteY108" fmla="*/ 914400 h 1120671"/>
                    <a:gd name="connsiteX109" fmla="*/ 346887 w 1120883"/>
                    <a:gd name="connsiteY109" fmla="*/ 910360 h 112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120883" h="1120671">
                      <a:moveTo>
                        <a:pt x="459326" y="1120619"/>
                      </a:moveTo>
                      <a:cubicBezTo>
                        <a:pt x="455765" y="1120619"/>
                        <a:pt x="452309" y="1119183"/>
                        <a:pt x="449810" y="1116685"/>
                      </a:cubicBezTo>
                      <a:cubicBezTo>
                        <a:pt x="447258" y="1114133"/>
                        <a:pt x="445823" y="1110730"/>
                        <a:pt x="445770" y="1107115"/>
                      </a:cubicBezTo>
                      <a:lnTo>
                        <a:pt x="445079" y="978089"/>
                      </a:lnTo>
                      <a:lnTo>
                        <a:pt x="350130" y="939759"/>
                      </a:lnTo>
                      <a:lnTo>
                        <a:pt x="259541" y="1031252"/>
                      </a:lnTo>
                      <a:cubicBezTo>
                        <a:pt x="256989" y="1033804"/>
                        <a:pt x="253586" y="1035239"/>
                        <a:pt x="249971" y="1035292"/>
                      </a:cubicBezTo>
                      <a:cubicBezTo>
                        <a:pt x="246356" y="1034920"/>
                        <a:pt x="242901" y="1033910"/>
                        <a:pt x="240349" y="1031358"/>
                      </a:cubicBezTo>
                      <a:lnTo>
                        <a:pt x="92663" y="885001"/>
                      </a:lnTo>
                      <a:cubicBezTo>
                        <a:pt x="87346" y="879738"/>
                        <a:pt x="87293" y="871179"/>
                        <a:pt x="92556" y="865862"/>
                      </a:cubicBezTo>
                      <a:lnTo>
                        <a:pt x="183358" y="774103"/>
                      </a:lnTo>
                      <a:lnTo>
                        <a:pt x="143380" y="679952"/>
                      </a:lnTo>
                      <a:lnTo>
                        <a:pt x="14673" y="680643"/>
                      </a:lnTo>
                      <a:cubicBezTo>
                        <a:pt x="10952" y="680803"/>
                        <a:pt x="7602" y="679261"/>
                        <a:pt x="5050" y="676709"/>
                      </a:cubicBezTo>
                      <a:cubicBezTo>
                        <a:pt x="2499" y="674157"/>
                        <a:pt x="1063" y="670755"/>
                        <a:pt x="1010" y="667140"/>
                      </a:cubicBezTo>
                      <a:lnTo>
                        <a:pt x="0" y="459220"/>
                      </a:lnTo>
                      <a:cubicBezTo>
                        <a:pt x="0" y="451724"/>
                        <a:pt x="6007" y="445611"/>
                        <a:pt x="13503" y="445611"/>
                      </a:cubicBezTo>
                      <a:lnTo>
                        <a:pt x="142210" y="444919"/>
                      </a:lnTo>
                      <a:lnTo>
                        <a:pt x="181232" y="350343"/>
                      </a:lnTo>
                      <a:lnTo>
                        <a:pt x="89526" y="259541"/>
                      </a:lnTo>
                      <a:cubicBezTo>
                        <a:pt x="84210" y="254278"/>
                        <a:pt x="84157" y="245718"/>
                        <a:pt x="89420" y="240349"/>
                      </a:cubicBezTo>
                      <a:lnTo>
                        <a:pt x="235617" y="92503"/>
                      </a:lnTo>
                      <a:cubicBezTo>
                        <a:pt x="238116" y="89951"/>
                        <a:pt x="241572" y="88516"/>
                        <a:pt x="245187" y="88463"/>
                      </a:cubicBezTo>
                      <a:lnTo>
                        <a:pt x="245240" y="88463"/>
                      </a:lnTo>
                      <a:cubicBezTo>
                        <a:pt x="248802" y="88463"/>
                        <a:pt x="252257" y="89845"/>
                        <a:pt x="254756" y="92397"/>
                      </a:cubicBezTo>
                      <a:lnTo>
                        <a:pt x="346249" y="182986"/>
                      </a:lnTo>
                      <a:lnTo>
                        <a:pt x="440773" y="143699"/>
                      </a:lnTo>
                      <a:lnTo>
                        <a:pt x="440081" y="14673"/>
                      </a:lnTo>
                      <a:cubicBezTo>
                        <a:pt x="440081" y="7177"/>
                        <a:pt x="446089" y="1063"/>
                        <a:pt x="453585" y="1063"/>
                      </a:cubicBezTo>
                      <a:lnTo>
                        <a:pt x="661398" y="0"/>
                      </a:lnTo>
                      <a:cubicBezTo>
                        <a:pt x="665279" y="266"/>
                        <a:pt x="668469" y="1382"/>
                        <a:pt x="671021" y="3934"/>
                      </a:cubicBezTo>
                      <a:cubicBezTo>
                        <a:pt x="673572" y="6486"/>
                        <a:pt x="675008" y="9888"/>
                        <a:pt x="675061" y="13503"/>
                      </a:cubicBezTo>
                      <a:lnTo>
                        <a:pt x="675752" y="142529"/>
                      </a:lnTo>
                      <a:lnTo>
                        <a:pt x="770701" y="180860"/>
                      </a:lnTo>
                      <a:lnTo>
                        <a:pt x="861237" y="89367"/>
                      </a:lnTo>
                      <a:cubicBezTo>
                        <a:pt x="863789" y="86815"/>
                        <a:pt x="867191" y="85379"/>
                        <a:pt x="870806" y="85326"/>
                      </a:cubicBezTo>
                      <a:cubicBezTo>
                        <a:pt x="874209" y="85486"/>
                        <a:pt x="877877" y="86709"/>
                        <a:pt x="880429" y="89260"/>
                      </a:cubicBezTo>
                      <a:lnTo>
                        <a:pt x="1028168" y="235617"/>
                      </a:lnTo>
                      <a:cubicBezTo>
                        <a:pt x="1033484" y="240881"/>
                        <a:pt x="1033538" y="249440"/>
                        <a:pt x="1028274" y="254809"/>
                      </a:cubicBezTo>
                      <a:lnTo>
                        <a:pt x="937472" y="346568"/>
                      </a:lnTo>
                      <a:lnTo>
                        <a:pt x="977451" y="440720"/>
                      </a:lnTo>
                      <a:lnTo>
                        <a:pt x="1106158" y="440028"/>
                      </a:lnTo>
                      <a:cubicBezTo>
                        <a:pt x="1109507" y="440241"/>
                        <a:pt x="1113229" y="441411"/>
                        <a:pt x="1115780" y="443962"/>
                      </a:cubicBezTo>
                      <a:cubicBezTo>
                        <a:pt x="1118332" y="446514"/>
                        <a:pt x="1119768" y="449917"/>
                        <a:pt x="1119821" y="453532"/>
                      </a:cubicBezTo>
                      <a:lnTo>
                        <a:pt x="1120884" y="661451"/>
                      </a:lnTo>
                      <a:cubicBezTo>
                        <a:pt x="1120884" y="668947"/>
                        <a:pt x="1114877" y="675061"/>
                        <a:pt x="1107381" y="675061"/>
                      </a:cubicBezTo>
                      <a:lnTo>
                        <a:pt x="978674" y="675752"/>
                      </a:lnTo>
                      <a:lnTo>
                        <a:pt x="939652" y="770329"/>
                      </a:lnTo>
                      <a:lnTo>
                        <a:pt x="1031411" y="861131"/>
                      </a:lnTo>
                      <a:cubicBezTo>
                        <a:pt x="1036727" y="866394"/>
                        <a:pt x="1036781" y="874953"/>
                        <a:pt x="1031517" y="880323"/>
                      </a:cubicBezTo>
                      <a:lnTo>
                        <a:pt x="885320" y="1028168"/>
                      </a:lnTo>
                      <a:cubicBezTo>
                        <a:pt x="882821" y="1030720"/>
                        <a:pt x="879366" y="1032156"/>
                        <a:pt x="875750" y="1032209"/>
                      </a:cubicBezTo>
                      <a:lnTo>
                        <a:pt x="875697" y="1032209"/>
                      </a:lnTo>
                      <a:cubicBezTo>
                        <a:pt x="872135" y="1032209"/>
                        <a:pt x="868680" y="1030773"/>
                        <a:pt x="866181" y="1028275"/>
                      </a:cubicBezTo>
                      <a:lnTo>
                        <a:pt x="774688" y="937685"/>
                      </a:lnTo>
                      <a:lnTo>
                        <a:pt x="680165" y="976973"/>
                      </a:lnTo>
                      <a:lnTo>
                        <a:pt x="680856" y="1105999"/>
                      </a:lnTo>
                      <a:cubicBezTo>
                        <a:pt x="680856" y="1113495"/>
                        <a:pt x="674848" y="1119608"/>
                        <a:pt x="667352" y="1119608"/>
                      </a:cubicBezTo>
                      <a:lnTo>
                        <a:pt x="459539" y="1120672"/>
                      </a:lnTo>
                      <a:lnTo>
                        <a:pt x="459486" y="1120672"/>
                      </a:lnTo>
                      <a:close/>
                      <a:moveTo>
                        <a:pt x="346887" y="910253"/>
                      </a:moveTo>
                      <a:cubicBezTo>
                        <a:pt x="348588" y="910253"/>
                        <a:pt x="350343" y="910572"/>
                        <a:pt x="351938" y="911263"/>
                      </a:cubicBezTo>
                      <a:lnTo>
                        <a:pt x="463686" y="956345"/>
                      </a:lnTo>
                      <a:cubicBezTo>
                        <a:pt x="468789" y="958419"/>
                        <a:pt x="472139" y="963363"/>
                        <a:pt x="472192" y="968839"/>
                      </a:cubicBezTo>
                      <a:lnTo>
                        <a:pt x="472830" y="1093399"/>
                      </a:lnTo>
                      <a:lnTo>
                        <a:pt x="653530" y="1092442"/>
                      </a:lnTo>
                      <a:lnTo>
                        <a:pt x="652892" y="967882"/>
                      </a:lnTo>
                      <a:cubicBezTo>
                        <a:pt x="652892" y="962406"/>
                        <a:pt x="656188" y="957409"/>
                        <a:pt x="661239" y="955282"/>
                      </a:cubicBezTo>
                      <a:lnTo>
                        <a:pt x="772508" y="909031"/>
                      </a:lnTo>
                      <a:cubicBezTo>
                        <a:pt x="777559" y="906904"/>
                        <a:pt x="783354" y="908074"/>
                        <a:pt x="787234" y="911901"/>
                      </a:cubicBezTo>
                      <a:lnTo>
                        <a:pt x="875538" y="999301"/>
                      </a:lnTo>
                      <a:lnTo>
                        <a:pt x="1002650" y="870753"/>
                      </a:lnTo>
                      <a:lnTo>
                        <a:pt x="914081" y="783088"/>
                      </a:lnTo>
                      <a:cubicBezTo>
                        <a:pt x="910147" y="779207"/>
                        <a:pt x="908977" y="773359"/>
                        <a:pt x="911104" y="768256"/>
                      </a:cubicBezTo>
                      <a:lnTo>
                        <a:pt x="957036" y="656933"/>
                      </a:lnTo>
                      <a:cubicBezTo>
                        <a:pt x="959110" y="651882"/>
                        <a:pt x="964054" y="648586"/>
                        <a:pt x="969476" y="648533"/>
                      </a:cubicBezTo>
                      <a:lnTo>
                        <a:pt x="1093612" y="647895"/>
                      </a:lnTo>
                      <a:lnTo>
                        <a:pt x="1092655" y="467088"/>
                      </a:lnTo>
                      <a:lnTo>
                        <a:pt x="968519" y="467726"/>
                      </a:lnTo>
                      <a:cubicBezTo>
                        <a:pt x="962831" y="467514"/>
                        <a:pt x="958100" y="464483"/>
                        <a:pt x="955973" y="459486"/>
                      </a:cubicBezTo>
                      <a:lnTo>
                        <a:pt x="908871" y="348642"/>
                      </a:lnTo>
                      <a:cubicBezTo>
                        <a:pt x="906744" y="343591"/>
                        <a:pt x="907861" y="337690"/>
                        <a:pt x="911688" y="333809"/>
                      </a:cubicBezTo>
                      <a:lnTo>
                        <a:pt x="999354" y="245240"/>
                      </a:lnTo>
                      <a:lnTo>
                        <a:pt x="870913" y="117968"/>
                      </a:lnTo>
                      <a:lnTo>
                        <a:pt x="783566" y="206272"/>
                      </a:lnTo>
                      <a:cubicBezTo>
                        <a:pt x="779738" y="210152"/>
                        <a:pt x="773891" y="211322"/>
                        <a:pt x="768840" y="209302"/>
                      </a:cubicBezTo>
                      <a:lnTo>
                        <a:pt x="657092" y="164220"/>
                      </a:lnTo>
                      <a:cubicBezTo>
                        <a:pt x="651988" y="162146"/>
                        <a:pt x="648639" y="157202"/>
                        <a:pt x="648586" y="151727"/>
                      </a:cubicBezTo>
                      <a:lnTo>
                        <a:pt x="647948" y="27166"/>
                      </a:lnTo>
                      <a:lnTo>
                        <a:pt x="467248" y="28123"/>
                      </a:lnTo>
                      <a:lnTo>
                        <a:pt x="467886" y="152684"/>
                      </a:lnTo>
                      <a:cubicBezTo>
                        <a:pt x="467886" y="158212"/>
                        <a:pt x="464590" y="163157"/>
                        <a:pt x="459539" y="165283"/>
                      </a:cubicBezTo>
                      <a:lnTo>
                        <a:pt x="348269" y="211535"/>
                      </a:lnTo>
                      <a:cubicBezTo>
                        <a:pt x="343219" y="213608"/>
                        <a:pt x="337424" y="212492"/>
                        <a:pt x="333543" y="208664"/>
                      </a:cubicBezTo>
                      <a:lnTo>
                        <a:pt x="245240" y="121317"/>
                      </a:lnTo>
                      <a:lnTo>
                        <a:pt x="118128" y="249918"/>
                      </a:lnTo>
                      <a:lnTo>
                        <a:pt x="206697" y="337584"/>
                      </a:lnTo>
                      <a:cubicBezTo>
                        <a:pt x="210631" y="341465"/>
                        <a:pt x="211801" y="347313"/>
                        <a:pt x="209674" y="352363"/>
                      </a:cubicBezTo>
                      <a:lnTo>
                        <a:pt x="163741" y="463686"/>
                      </a:lnTo>
                      <a:cubicBezTo>
                        <a:pt x="161668" y="468736"/>
                        <a:pt x="156724" y="472032"/>
                        <a:pt x="151301" y="472086"/>
                      </a:cubicBezTo>
                      <a:lnTo>
                        <a:pt x="27166" y="472724"/>
                      </a:lnTo>
                      <a:lnTo>
                        <a:pt x="28123" y="653530"/>
                      </a:lnTo>
                      <a:lnTo>
                        <a:pt x="152258" y="652892"/>
                      </a:lnTo>
                      <a:cubicBezTo>
                        <a:pt x="157893" y="652467"/>
                        <a:pt x="162678" y="656135"/>
                        <a:pt x="164805" y="661133"/>
                      </a:cubicBezTo>
                      <a:lnTo>
                        <a:pt x="211907" y="771977"/>
                      </a:lnTo>
                      <a:cubicBezTo>
                        <a:pt x="214033" y="777027"/>
                        <a:pt x="212917" y="782875"/>
                        <a:pt x="209089" y="786809"/>
                      </a:cubicBezTo>
                      <a:lnTo>
                        <a:pt x="121424" y="875379"/>
                      </a:lnTo>
                      <a:lnTo>
                        <a:pt x="249865" y="1002650"/>
                      </a:lnTo>
                      <a:lnTo>
                        <a:pt x="337265" y="914400"/>
                      </a:lnTo>
                      <a:cubicBezTo>
                        <a:pt x="339870" y="911795"/>
                        <a:pt x="343378" y="910360"/>
                        <a:pt x="346887" y="910360"/>
                      </a:cubicBezTo>
                      <a:close/>
                    </a:path>
                  </a:pathLst>
                </a:custGeom>
                <a:grpFill/>
                <a:ln w="0"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5872A637-D1EB-BC0E-71EB-3595835FF690}"/>
                    </a:ext>
                  </a:extLst>
                </p:cNvPr>
                <p:cNvSpPr/>
                <p:nvPr/>
              </p:nvSpPr>
              <p:spPr>
                <a:xfrm>
                  <a:off x="13410577" y="4864761"/>
                  <a:ext cx="533017" cy="533116"/>
                </a:xfrm>
                <a:custGeom>
                  <a:avLst/>
                  <a:gdLst>
                    <a:gd name="connsiteX0" fmla="*/ 266509 w 533017"/>
                    <a:gd name="connsiteY0" fmla="*/ 533117 h 533116"/>
                    <a:gd name="connsiteX1" fmla="*/ 4 w 533017"/>
                    <a:gd name="connsiteY1" fmla="*/ 267940 h 533116"/>
                    <a:gd name="connsiteX2" fmla="*/ 77090 w 533017"/>
                    <a:gd name="connsiteY2" fmla="*/ 79053 h 533116"/>
                    <a:gd name="connsiteX3" fmla="*/ 265127 w 533017"/>
                    <a:gd name="connsiteY3" fmla="*/ 0 h 533116"/>
                    <a:gd name="connsiteX4" fmla="*/ 266509 w 533017"/>
                    <a:gd name="connsiteY4" fmla="*/ 0 h 533116"/>
                    <a:gd name="connsiteX5" fmla="*/ 533014 w 533017"/>
                    <a:gd name="connsiteY5" fmla="*/ 265176 h 533116"/>
                    <a:gd name="connsiteX6" fmla="*/ 267838 w 533017"/>
                    <a:gd name="connsiteY6" fmla="*/ 533117 h 533116"/>
                    <a:gd name="connsiteX7" fmla="*/ 266456 w 533017"/>
                    <a:gd name="connsiteY7" fmla="*/ 533117 h 533116"/>
                    <a:gd name="connsiteX8" fmla="*/ 266562 w 533017"/>
                    <a:gd name="connsiteY8" fmla="*/ 27166 h 533116"/>
                    <a:gd name="connsiteX9" fmla="*/ 265286 w 533017"/>
                    <a:gd name="connsiteY9" fmla="*/ 27166 h 533116"/>
                    <a:gd name="connsiteX10" fmla="*/ 96335 w 533017"/>
                    <a:gd name="connsiteY10" fmla="*/ 98192 h 533116"/>
                    <a:gd name="connsiteX11" fmla="*/ 27064 w 533017"/>
                    <a:gd name="connsiteY11" fmla="*/ 267834 h 533116"/>
                    <a:gd name="connsiteX12" fmla="*/ 266456 w 533017"/>
                    <a:gd name="connsiteY12" fmla="*/ 506003 h 533116"/>
                    <a:gd name="connsiteX13" fmla="*/ 267732 w 533017"/>
                    <a:gd name="connsiteY13" fmla="*/ 506003 h 533116"/>
                    <a:gd name="connsiteX14" fmla="*/ 505901 w 533017"/>
                    <a:gd name="connsiteY14" fmla="*/ 265335 h 533116"/>
                    <a:gd name="connsiteX15" fmla="*/ 266509 w 533017"/>
                    <a:gd name="connsiteY15" fmla="*/ 27166 h 53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3017" h="533116">
                      <a:moveTo>
                        <a:pt x="266509" y="533117"/>
                      </a:moveTo>
                      <a:cubicBezTo>
                        <a:pt x="120205" y="533117"/>
                        <a:pt x="748" y="414457"/>
                        <a:pt x="4" y="267940"/>
                      </a:cubicBezTo>
                      <a:cubicBezTo>
                        <a:pt x="-368" y="196756"/>
                        <a:pt x="27010" y="129664"/>
                        <a:pt x="77090" y="79053"/>
                      </a:cubicBezTo>
                      <a:cubicBezTo>
                        <a:pt x="127169" y="28442"/>
                        <a:pt x="193942" y="372"/>
                        <a:pt x="265127" y="0"/>
                      </a:cubicBezTo>
                      <a:cubicBezTo>
                        <a:pt x="265605" y="0"/>
                        <a:pt x="266083" y="0"/>
                        <a:pt x="266509" y="0"/>
                      </a:cubicBezTo>
                      <a:cubicBezTo>
                        <a:pt x="412866" y="0"/>
                        <a:pt x="532269" y="118659"/>
                        <a:pt x="533014" y="265176"/>
                      </a:cubicBezTo>
                      <a:cubicBezTo>
                        <a:pt x="533758" y="412171"/>
                        <a:pt x="414833" y="532319"/>
                        <a:pt x="267838" y="533117"/>
                      </a:cubicBezTo>
                      <a:lnTo>
                        <a:pt x="266456" y="533117"/>
                      </a:lnTo>
                      <a:close/>
                      <a:moveTo>
                        <a:pt x="266562" y="27166"/>
                      </a:moveTo>
                      <a:cubicBezTo>
                        <a:pt x="266137" y="27166"/>
                        <a:pt x="265711" y="27166"/>
                        <a:pt x="265286" y="27166"/>
                      </a:cubicBezTo>
                      <a:cubicBezTo>
                        <a:pt x="201331" y="27485"/>
                        <a:pt x="141364" y="52684"/>
                        <a:pt x="96335" y="98192"/>
                      </a:cubicBezTo>
                      <a:cubicBezTo>
                        <a:pt x="51359" y="143646"/>
                        <a:pt x="26745" y="203879"/>
                        <a:pt x="27064" y="267834"/>
                      </a:cubicBezTo>
                      <a:cubicBezTo>
                        <a:pt x="27755" y="399412"/>
                        <a:pt x="135037" y="506003"/>
                        <a:pt x="266456" y="506003"/>
                      </a:cubicBezTo>
                      <a:lnTo>
                        <a:pt x="267732" y="506003"/>
                      </a:lnTo>
                      <a:cubicBezTo>
                        <a:pt x="399735" y="505312"/>
                        <a:pt x="506592" y="397339"/>
                        <a:pt x="505901" y="265335"/>
                      </a:cubicBezTo>
                      <a:cubicBezTo>
                        <a:pt x="505210" y="133758"/>
                        <a:pt x="397927" y="27166"/>
                        <a:pt x="266509" y="27166"/>
                      </a:cubicBezTo>
                      <a:close/>
                    </a:path>
                  </a:pathLst>
                </a:custGeom>
                <a:grpFill/>
                <a:ln w="0"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B5C44B37-2958-C9CB-636C-62E764EB4CB3}"/>
                    </a:ext>
                  </a:extLst>
                </p:cNvPr>
                <p:cNvSpPr/>
                <p:nvPr/>
              </p:nvSpPr>
              <p:spPr>
                <a:xfrm>
                  <a:off x="13546305" y="5042856"/>
                  <a:ext cx="261614" cy="176925"/>
                </a:xfrm>
                <a:custGeom>
                  <a:avLst/>
                  <a:gdLst>
                    <a:gd name="connsiteX0" fmla="*/ 98298 w 261614"/>
                    <a:gd name="connsiteY0" fmla="*/ 176926 h 176925"/>
                    <a:gd name="connsiteX1" fmla="*/ 88729 w 261614"/>
                    <a:gd name="connsiteY1" fmla="*/ 172939 h 176925"/>
                    <a:gd name="connsiteX2" fmla="*/ 3987 w 261614"/>
                    <a:gd name="connsiteY2" fmla="*/ 88197 h 176925"/>
                    <a:gd name="connsiteX3" fmla="*/ 3987 w 261614"/>
                    <a:gd name="connsiteY3" fmla="*/ 69005 h 176925"/>
                    <a:gd name="connsiteX4" fmla="*/ 23179 w 261614"/>
                    <a:gd name="connsiteY4" fmla="*/ 69005 h 176925"/>
                    <a:gd name="connsiteX5" fmla="*/ 98298 w 261614"/>
                    <a:gd name="connsiteY5" fmla="*/ 144124 h 176925"/>
                    <a:gd name="connsiteX6" fmla="*/ 238435 w 261614"/>
                    <a:gd name="connsiteY6" fmla="*/ 3987 h 176925"/>
                    <a:gd name="connsiteX7" fmla="*/ 257627 w 261614"/>
                    <a:gd name="connsiteY7" fmla="*/ 3987 h 176925"/>
                    <a:gd name="connsiteX8" fmla="*/ 257627 w 261614"/>
                    <a:gd name="connsiteY8" fmla="*/ 23179 h 176925"/>
                    <a:gd name="connsiteX9" fmla="*/ 107867 w 261614"/>
                    <a:gd name="connsiteY9" fmla="*/ 172939 h 176925"/>
                    <a:gd name="connsiteX10" fmla="*/ 98298 w 261614"/>
                    <a:gd name="connsiteY10" fmla="*/ 176926 h 17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1614" h="176925">
                      <a:moveTo>
                        <a:pt x="98298" y="176926"/>
                      </a:moveTo>
                      <a:cubicBezTo>
                        <a:pt x="94842" y="176926"/>
                        <a:pt x="91387" y="175597"/>
                        <a:pt x="88729" y="172939"/>
                      </a:cubicBezTo>
                      <a:lnTo>
                        <a:pt x="3987" y="88197"/>
                      </a:lnTo>
                      <a:cubicBezTo>
                        <a:pt x="-1329" y="82881"/>
                        <a:pt x="-1329" y="74322"/>
                        <a:pt x="3987" y="69005"/>
                      </a:cubicBezTo>
                      <a:cubicBezTo>
                        <a:pt x="9303" y="63689"/>
                        <a:pt x="17863" y="63689"/>
                        <a:pt x="23179" y="69005"/>
                      </a:cubicBezTo>
                      <a:lnTo>
                        <a:pt x="98298" y="144124"/>
                      </a:lnTo>
                      <a:lnTo>
                        <a:pt x="238435" y="3987"/>
                      </a:lnTo>
                      <a:cubicBezTo>
                        <a:pt x="243751" y="-1329"/>
                        <a:pt x="252311" y="-1329"/>
                        <a:pt x="257627" y="3987"/>
                      </a:cubicBezTo>
                      <a:cubicBezTo>
                        <a:pt x="262943" y="9303"/>
                        <a:pt x="262943" y="17863"/>
                        <a:pt x="257627" y="23179"/>
                      </a:cubicBezTo>
                      <a:lnTo>
                        <a:pt x="107867" y="172939"/>
                      </a:lnTo>
                      <a:cubicBezTo>
                        <a:pt x="105209" y="175597"/>
                        <a:pt x="101754" y="176926"/>
                        <a:pt x="98298" y="176926"/>
                      </a:cubicBezTo>
                      <a:close/>
                    </a:path>
                  </a:pathLst>
                </a:custGeom>
                <a:grpFill/>
                <a:ln w="0" cap="flat">
                  <a:noFill/>
                  <a:prstDash val="solid"/>
                  <a:miter/>
                </a:ln>
              </p:spPr>
              <p:txBody>
                <a:bodyPr rtlCol="0" anchor="ctr"/>
                <a:lstStyle/>
                <a:p>
                  <a:endParaRPr lang="en-US"/>
                </a:p>
              </p:txBody>
            </p:sp>
          </p:grpSp>
        </p:grpSp>
        <p:sp>
          <p:nvSpPr>
            <p:cNvPr id="167" name="TextBox 166">
              <a:extLst>
                <a:ext uri="{FF2B5EF4-FFF2-40B4-BE49-F238E27FC236}">
                  <a16:creationId xmlns:a16="http://schemas.microsoft.com/office/drawing/2014/main" id="{5537BD8B-759A-CAE4-46F2-DCE030D6883F}"/>
                </a:ext>
              </a:extLst>
            </p:cNvPr>
            <p:cNvSpPr txBox="1"/>
            <p:nvPr/>
          </p:nvSpPr>
          <p:spPr>
            <a:xfrm>
              <a:off x="7560698" y="8605070"/>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PMO Maturity</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 Evaluation</a:t>
              </a:r>
            </a:p>
          </p:txBody>
        </p:sp>
        <p:sp>
          <p:nvSpPr>
            <p:cNvPr id="168" name="TextBox 167">
              <a:extLst>
                <a:ext uri="{FF2B5EF4-FFF2-40B4-BE49-F238E27FC236}">
                  <a16:creationId xmlns:a16="http://schemas.microsoft.com/office/drawing/2014/main" id="{0F616CC7-DCD2-3A5B-F562-39FF4CEE5A58}"/>
                </a:ext>
              </a:extLst>
            </p:cNvPr>
            <p:cNvSpPr txBox="1"/>
            <p:nvPr/>
          </p:nvSpPr>
          <p:spPr>
            <a:xfrm>
              <a:off x="10474950" y="8605070"/>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Software Evaluation &amp; Deployment</a:t>
              </a:r>
            </a:p>
          </p:txBody>
        </p:sp>
        <p:sp>
          <p:nvSpPr>
            <p:cNvPr id="169" name="TextBox 168">
              <a:extLst>
                <a:ext uri="{FF2B5EF4-FFF2-40B4-BE49-F238E27FC236}">
                  <a16:creationId xmlns:a16="http://schemas.microsoft.com/office/drawing/2014/main" id="{AD5DE324-C43A-3061-928B-311C938788B8}"/>
                </a:ext>
              </a:extLst>
            </p:cNvPr>
            <p:cNvSpPr txBox="1"/>
            <p:nvPr/>
          </p:nvSpPr>
          <p:spPr>
            <a:xfrm>
              <a:off x="13434719" y="8605070"/>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Comprehensive PMO Deployment</a:t>
              </a:r>
            </a:p>
          </p:txBody>
        </p:sp>
        <p:grpSp>
          <p:nvGrpSpPr>
            <p:cNvPr id="170" name="Group 169">
              <a:extLst>
                <a:ext uri="{FF2B5EF4-FFF2-40B4-BE49-F238E27FC236}">
                  <a16:creationId xmlns:a16="http://schemas.microsoft.com/office/drawing/2014/main" id="{AB649C84-E364-B411-E98F-AB76D6E53303}"/>
                </a:ext>
              </a:extLst>
            </p:cNvPr>
            <p:cNvGrpSpPr/>
            <p:nvPr/>
          </p:nvGrpSpPr>
          <p:grpSpPr>
            <a:xfrm>
              <a:off x="8111945" y="7049094"/>
              <a:ext cx="1350045" cy="1376014"/>
              <a:chOff x="7077246" y="7178089"/>
              <a:chExt cx="1350045" cy="1376014"/>
            </a:xfrm>
          </p:grpSpPr>
          <p:grpSp>
            <p:nvGrpSpPr>
              <p:cNvPr id="171" name="Graphic 292">
                <a:extLst>
                  <a:ext uri="{FF2B5EF4-FFF2-40B4-BE49-F238E27FC236}">
                    <a16:creationId xmlns:a16="http://schemas.microsoft.com/office/drawing/2014/main" id="{2A7A5C5F-573E-5C98-F475-9F6F1663267D}"/>
                  </a:ext>
                </a:extLst>
              </p:cNvPr>
              <p:cNvGrpSpPr/>
              <p:nvPr/>
            </p:nvGrpSpPr>
            <p:grpSpPr>
              <a:xfrm>
                <a:off x="7077246" y="7178089"/>
                <a:ext cx="952169" cy="875667"/>
                <a:chOff x="7077246" y="7178089"/>
                <a:chExt cx="952169" cy="875667"/>
              </a:xfrm>
              <a:solidFill>
                <a:schemeClr val="bg1"/>
              </a:solidFill>
            </p:grpSpPr>
            <p:sp>
              <p:nvSpPr>
                <p:cNvPr id="177" name="Freeform: Shape 176">
                  <a:extLst>
                    <a:ext uri="{FF2B5EF4-FFF2-40B4-BE49-F238E27FC236}">
                      <a16:creationId xmlns:a16="http://schemas.microsoft.com/office/drawing/2014/main" id="{F487027F-4E20-DB51-7DAF-165C43E713D3}"/>
                    </a:ext>
                  </a:extLst>
                </p:cNvPr>
                <p:cNvSpPr/>
                <p:nvPr/>
              </p:nvSpPr>
              <p:spPr>
                <a:xfrm>
                  <a:off x="7077246" y="7178089"/>
                  <a:ext cx="952169" cy="875667"/>
                </a:xfrm>
                <a:custGeom>
                  <a:avLst/>
                  <a:gdLst>
                    <a:gd name="connsiteX0" fmla="*/ 103858 w 952169"/>
                    <a:gd name="connsiteY0" fmla="*/ 875668 h 875667"/>
                    <a:gd name="connsiteX1" fmla="*/ 93077 w 952169"/>
                    <a:gd name="connsiteY1" fmla="*/ 871176 h 875667"/>
                    <a:gd name="connsiteX2" fmla="*/ 93077 w 952169"/>
                    <a:gd name="connsiteY2" fmla="*/ 849553 h 875667"/>
                    <a:gd name="connsiteX3" fmla="*/ 179087 w 952169"/>
                    <a:gd name="connsiteY3" fmla="*/ 763424 h 875667"/>
                    <a:gd name="connsiteX4" fmla="*/ 141053 w 952169"/>
                    <a:gd name="connsiteY4" fmla="*/ 672563 h 875667"/>
                    <a:gd name="connsiteX5" fmla="*/ 15273 w 952169"/>
                    <a:gd name="connsiteY5" fmla="*/ 672563 h 875667"/>
                    <a:gd name="connsiteX6" fmla="*/ 0 w 952169"/>
                    <a:gd name="connsiteY6" fmla="*/ 657290 h 875667"/>
                    <a:gd name="connsiteX7" fmla="*/ 0 w 952169"/>
                    <a:gd name="connsiteY7" fmla="*/ 451909 h 875667"/>
                    <a:gd name="connsiteX8" fmla="*/ 15273 w 952169"/>
                    <a:gd name="connsiteY8" fmla="*/ 436636 h 875667"/>
                    <a:gd name="connsiteX9" fmla="*/ 141053 w 952169"/>
                    <a:gd name="connsiteY9" fmla="*/ 436636 h 875667"/>
                    <a:gd name="connsiteX10" fmla="*/ 179087 w 952169"/>
                    <a:gd name="connsiteY10" fmla="*/ 345775 h 875667"/>
                    <a:gd name="connsiteX11" fmla="*/ 89903 w 952169"/>
                    <a:gd name="connsiteY11" fmla="*/ 256471 h 875667"/>
                    <a:gd name="connsiteX12" fmla="*/ 89903 w 952169"/>
                    <a:gd name="connsiteY12" fmla="*/ 234909 h 875667"/>
                    <a:gd name="connsiteX13" fmla="*/ 235029 w 952169"/>
                    <a:gd name="connsiteY13" fmla="*/ 89723 h 875667"/>
                    <a:gd name="connsiteX14" fmla="*/ 256651 w 952169"/>
                    <a:gd name="connsiteY14" fmla="*/ 89723 h 875667"/>
                    <a:gd name="connsiteX15" fmla="*/ 345655 w 952169"/>
                    <a:gd name="connsiteY15" fmla="*/ 178727 h 875667"/>
                    <a:gd name="connsiteX16" fmla="*/ 436816 w 952169"/>
                    <a:gd name="connsiteY16" fmla="*/ 141353 h 875667"/>
                    <a:gd name="connsiteX17" fmla="*/ 436816 w 952169"/>
                    <a:gd name="connsiteY17" fmla="*/ 15273 h 875667"/>
                    <a:gd name="connsiteX18" fmla="*/ 452089 w 952169"/>
                    <a:gd name="connsiteY18" fmla="*/ 0 h 875667"/>
                    <a:gd name="connsiteX19" fmla="*/ 657350 w 952169"/>
                    <a:gd name="connsiteY19" fmla="*/ 0 h 875667"/>
                    <a:gd name="connsiteX20" fmla="*/ 672623 w 952169"/>
                    <a:gd name="connsiteY20" fmla="*/ 15273 h 875667"/>
                    <a:gd name="connsiteX21" fmla="*/ 672623 w 952169"/>
                    <a:gd name="connsiteY21" fmla="*/ 141472 h 875667"/>
                    <a:gd name="connsiteX22" fmla="*/ 763844 w 952169"/>
                    <a:gd name="connsiteY22" fmla="*/ 178847 h 875667"/>
                    <a:gd name="connsiteX23" fmla="*/ 852848 w 952169"/>
                    <a:gd name="connsiteY23" fmla="*/ 89843 h 875667"/>
                    <a:gd name="connsiteX24" fmla="*/ 863629 w 952169"/>
                    <a:gd name="connsiteY24" fmla="*/ 85351 h 875667"/>
                    <a:gd name="connsiteX25" fmla="*/ 863629 w 952169"/>
                    <a:gd name="connsiteY25" fmla="*/ 85351 h 875667"/>
                    <a:gd name="connsiteX26" fmla="*/ 874410 w 952169"/>
                    <a:gd name="connsiteY26" fmla="*/ 89843 h 875667"/>
                    <a:gd name="connsiteX27" fmla="*/ 947722 w 952169"/>
                    <a:gd name="connsiteY27" fmla="*/ 163274 h 875667"/>
                    <a:gd name="connsiteX28" fmla="*/ 947722 w 952169"/>
                    <a:gd name="connsiteY28" fmla="*/ 184896 h 875667"/>
                    <a:gd name="connsiteX29" fmla="*/ 926100 w 952169"/>
                    <a:gd name="connsiteY29" fmla="*/ 184896 h 875667"/>
                    <a:gd name="connsiteX30" fmla="*/ 863569 w 952169"/>
                    <a:gd name="connsiteY30" fmla="*/ 122306 h 875667"/>
                    <a:gd name="connsiteX31" fmla="*/ 778159 w 952169"/>
                    <a:gd name="connsiteY31" fmla="*/ 207717 h 875667"/>
                    <a:gd name="connsiteX32" fmla="*/ 761568 w 952169"/>
                    <a:gd name="connsiteY32" fmla="*/ 211071 h 875667"/>
                    <a:gd name="connsiteX33" fmla="*/ 651480 w 952169"/>
                    <a:gd name="connsiteY33" fmla="*/ 165970 h 875667"/>
                    <a:gd name="connsiteX34" fmla="*/ 642017 w 952169"/>
                    <a:gd name="connsiteY34" fmla="*/ 151834 h 875667"/>
                    <a:gd name="connsiteX35" fmla="*/ 642017 w 952169"/>
                    <a:gd name="connsiteY35" fmla="*/ 30547 h 875667"/>
                    <a:gd name="connsiteX36" fmla="*/ 467302 w 952169"/>
                    <a:gd name="connsiteY36" fmla="*/ 30547 h 875667"/>
                    <a:gd name="connsiteX37" fmla="*/ 467302 w 952169"/>
                    <a:gd name="connsiteY37" fmla="*/ 151715 h 875667"/>
                    <a:gd name="connsiteX38" fmla="*/ 457839 w 952169"/>
                    <a:gd name="connsiteY38" fmla="*/ 165850 h 875667"/>
                    <a:gd name="connsiteX39" fmla="*/ 347752 w 952169"/>
                    <a:gd name="connsiteY39" fmla="*/ 210951 h 875667"/>
                    <a:gd name="connsiteX40" fmla="*/ 331161 w 952169"/>
                    <a:gd name="connsiteY40" fmla="*/ 207597 h 875667"/>
                    <a:gd name="connsiteX41" fmla="*/ 245750 w 952169"/>
                    <a:gd name="connsiteY41" fmla="*/ 122186 h 875667"/>
                    <a:gd name="connsiteX42" fmla="*/ 122246 w 952169"/>
                    <a:gd name="connsiteY42" fmla="*/ 245810 h 875667"/>
                    <a:gd name="connsiteX43" fmla="*/ 207896 w 952169"/>
                    <a:gd name="connsiteY43" fmla="*/ 331520 h 875667"/>
                    <a:gd name="connsiteX44" fmla="*/ 211190 w 952169"/>
                    <a:gd name="connsiteY44" fmla="*/ 348231 h 875667"/>
                    <a:gd name="connsiteX45" fmla="*/ 165251 w 952169"/>
                    <a:gd name="connsiteY45" fmla="*/ 457899 h 875667"/>
                    <a:gd name="connsiteX46" fmla="*/ 151176 w 952169"/>
                    <a:gd name="connsiteY46" fmla="*/ 467242 h 875667"/>
                    <a:gd name="connsiteX47" fmla="*/ 30547 w 952169"/>
                    <a:gd name="connsiteY47" fmla="*/ 467242 h 875667"/>
                    <a:gd name="connsiteX48" fmla="*/ 30547 w 952169"/>
                    <a:gd name="connsiteY48" fmla="*/ 642077 h 875667"/>
                    <a:gd name="connsiteX49" fmla="*/ 151176 w 952169"/>
                    <a:gd name="connsiteY49" fmla="*/ 642077 h 875667"/>
                    <a:gd name="connsiteX50" fmla="*/ 165251 w 952169"/>
                    <a:gd name="connsiteY50" fmla="*/ 651420 h 875667"/>
                    <a:gd name="connsiteX51" fmla="*/ 211190 w 952169"/>
                    <a:gd name="connsiteY51" fmla="*/ 761088 h 875667"/>
                    <a:gd name="connsiteX52" fmla="*/ 207896 w 952169"/>
                    <a:gd name="connsiteY52" fmla="*/ 777799 h 875667"/>
                    <a:gd name="connsiteX53" fmla="*/ 114639 w 952169"/>
                    <a:gd name="connsiteY53" fmla="*/ 871176 h 875667"/>
                    <a:gd name="connsiteX54" fmla="*/ 103858 w 952169"/>
                    <a:gd name="connsiteY54" fmla="*/ 875668 h 87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52169" h="875667">
                      <a:moveTo>
                        <a:pt x="103858" y="875668"/>
                      </a:moveTo>
                      <a:cubicBezTo>
                        <a:pt x="99965" y="875668"/>
                        <a:pt x="96072" y="874170"/>
                        <a:pt x="93077" y="871176"/>
                      </a:cubicBezTo>
                      <a:cubicBezTo>
                        <a:pt x="87088" y="865186"/>
                        <a:pt x="87088" y="855543"/>
                        <a:pt x="93077" y="849553"/>
                      </a:cubicBezTo>
                      <a:lnTo>
                        <a:pt x="179087" y="763424"/>
                      </a:lnTo>
                      <a:lnTo>
                        <a:pt x="141053" y="672563"/>
                      </a:lnTo>
                      <a:lnTo>
                        <a:pt x="15273" y="672563"/>
                      </a:lnTo>
                      <a:cubicBezTo>
                        <a:pt x="6828" y="672563"/>
                        <a:pt x="0" y="665735"/>
                        <a:pt x="0" y="657290"/>
                      </a:cubicBezTo>
                      <a:lnTo>
                        <a:pt x="0" y="451909"/>
                      </a:lnTo>
                      <a:cubicBezTo>
                        <a:pt x="0" y="443464"/>
                        <a:pt x="6828" y="436636"/>
                        <a:pt x="15273" y="436636"/>
                      </a:cubicBezTo>
                      <a:lnTo>
                        <a:pt x="141053" y="436636"/>
                      </a:lnTo>
                      <a:lnTo>
                        <a:pt x="179087" y="345775"/>
                      </a:lnTo>
                      <a:lnTo>
                        <a:pt x="89903" y="256471"/>
                      </a:lnTo>
                      <a:cubicBezTo>
                        <a:pt x="83973" y="250482"/>
                        <a:pt x="83973" y="240839"/>
                        <a:pt x="89903" y="234909"/>
                      </a:cubicBezTo>
                      <a:lnTo>
                        <a:pt x="235029" y="89723"/>
                      </a:lnTo>
                      <a:cubicBezTo>
                        <a:pt x="240779" y="83973"/>
                        <a:pt x="250901" y="83973"/>
                        <a:pt x="256651" y="89723"/>
                      </a:cubicBezTo>
                      <a:lnTo>
                        <a:pt x="345655" y="178727"/>
                      </a:lnTo>
                      <a:lnTo>
                        <a:pt x="436816" y="141353"/>
                      </a:lnTo>
                      <a:lnTo>
                        <a:pt x="436816" y="15273"/>
                      </a:lnTo>
                      <a:cubicBezTo>
                        <a:pt x="436816" y="6828"/>
                        <a:pt x="443644" y="0"/>
                        <a:pt x="452089" y="0"/>
                      </a:cubicBezTo>
                      <a:lnTo>
                        <a:pt x="657350" y="0"/>
                      </a:lnTo>
                      <a:cubicBezTo>
                        <a:pt x="665795" y="0"/>
                        <a:pt x="672623" y="6828"/>
                        <a:pt x="672623" y="15273"/>
                      </a:cubicBezTo>
                      <a:lnTo>
                        <a:pt x="672623" y="141472"/>
                      </a:lnTo>
                      <a:lnTo>
                        <a:pt x="763844" y="178847"/>
                      </a:lnTo>
                      <a:lnTo>
                        <a:pt x="852848" y="89843"/>
                      </a:lnTo>
                      <a:cubicBezTo>
                        <a:pt x="855723" y="86968"/>
                        <a:pt x="859616" y="85351"/>
                        <a:pt x="863629" y="85351"/>
                      </a:cubicBezTo>
                      <a:lnTo>
                        <a:pt x="863629" y="85351"/>
                      </a:lnTo>
                      <a:cubicBezTo>
                        <a:pt x="867702" y="85351"/>
                        <a:pt x="871595" y="86968"/>
                        <a:pt x="874410" y="89843"/>
                      </a:cubicBezTo>
                      <a:lnTo>
                        <a:pt x="947722" y="163274"/>
                      </a:lnTo>
                      <a:cubicBezTo>
                        <a:pt x="953651" y="169264"/>
                        <a:pt x="953651" y="178907"/>
                        <a:pt x="947722" y="184896"/>
                      </a:cubicBezTo>
                      <a:cubicBezTo>
                        <a:pt x="941792" y="190826"/>
                        <a:pt x="932089" y="190886"/>
                        <a:pt x="926100" y="184896"/>
                      </a:cubicBezTo>
                      <a:lnTo>
                        <a:pt x="863569" y="122306"/>
                      </a:lnTo>
                      <a:lnTo>
                        <a:pt x="778159" y="207717"/>
                      </a:lnTo>
                      <a:cubicBezTo>
                        <a:pt x="773786" y="212089"/>
                        <a:pt x="767258" y="213347"/>
                        <a:pt x="761568" y="211071"/>
                      </a:cubicBezTo>
                      <a:lnTo>
                        <a:pt x="651480" y="165970"/>
                      </a:lnTo>
                      <a:cubicBezTo>
                        <a:pt x="645730" y="163634"/>
                        <a:pt x="642017" y="158063"/>
                        <a:pt x="642017" y="151834"/>
                      </a:cubicBezTo>
                      <a:lnTo>
                        <a:pt x="642017" y="30547"/>
                      </a:lnTo>
                      <a:lnTo>
                        <a:pt x="467302" y="30547"/>
                      </a:lnTo>
                      <a:lnTo>
                        <a:pt x="467302" y="151715"/>
                      </a:lnTo>
                      <a:cubicBezTo>
                        <a:pt x="467302" y="157944"/>
                        <a:pt x="463529" y="163514"/>
                        <a:pt x="457839" y="165850"/>
                      </a:cubicBezTo>
                      <a:lnTo>
                        <a:pt x="347752" y="210951"/>
                      </a:lnTo>
                      <a:cubicBezTo>
                        <a:pt x="342062" y="213287"/>
                        <a:pt x="335533" y="211969"/>
                        <a:pt x="331161" y="207597"/>
                      </a:cubicBezTo>
                      <a:lnTo>
                        <a:pt x="245750" y="122186"/>
                      </a:lnTo>
                      <a:lnTo>
                        <a:pt x="122246" y="245810"/>
                      </a:lnTo>
                      <a:lnTo>
                        <a:pt x="207896" y="331520"/>
                      </a:lnTo>
                      <a:cubicBezTo>
                        <a:pt x="212269" y="335892"/>
                        <a:pt x="213586" y="342481"/>
                        <a:pt x="211190" y="348231"/>
                      </a:cubicBezTo>
                      <a:lnTo>
                        <a:pt x="165251" y="457899"/>
                      </a:lnTo>
                      <a:cubicBezTo>
                        <a:pt x="162855" y="463589"/>
                        <a:pt x="157345" y="467242"/>
                        <a:pt x="151176" y="467242"/>
                      </a:cubicBezTo>
                      <a:lnTo>
                        <a:pt x="30547" y="467242"/>
                      </a:lnTo>
                      <a:lnTo>
                        <a:pt x="30547" y="642077"/>
                      </a:lnTo>
                      <a:lnTo>
                        <a:pt x="151176" y="642077"/>
                      </a:lnTo>
                      <a:cubicBezTo>
                        <a:pt x="157345" y="642077"/>
                        <a:pt x="162915" y="645790"/>
                        <a:pt x="165251" y="651420"/>
                      </a:cubicBezTo>
                      <a:lnTo>
                        <a:pt x="211190" y="761088"/>
                      </a:lnTo>
                      <a:cubicBezTo>
                        <a:pt x="213586" y="766778"/>
                        <a:pt x="212269" y="773427"/>
                        <a:pt x="207896" y="777799"/>
                      </a:cubicBezTo>
                      <a:lnTo>
                        <a:pt x="114639" y="871176"/>
                      </a:lnTo>
                      <a:cubicBezTo>
                        <a:pt x="111645" y="874170"/>
                        <a:pt x="107751" y="875668"/>
                        <a:pt x="103858" y="875668"/>
                      </a:cubicBezTo>
                      <a:close/>
                    </a:path>
                  </a:pathLst>
                </a:custGeom>
                <a:solidFill>
                  <a:schemeClr val="bg1"/>
                </a:solidFill>
                <a:ln w="0"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76AAF971-7AEA-3B88-4087-9083927497D4}"/>
                    </a:ext>
                  </a:extLst>
                </p:cNvPr>
                <p:cNvSpPr/>
                <p:nvPr/>
              </p:nvSpPr>
              <p:spPr>
                <a:xfrm>
                  <a:off x="7366719" y="7467682"/>
                  <a:ext cx="530192" cy="519950"/>
                </a:xfrm>
                <a:custGeom>
                  <a:avLst/>
                  <a:gdLst>
                    <a:gd name="connsiteX0" fmla="*/ 194180 w 530192"/>
                    <a:gd name="connsiteY0" fmla="*/ 519890 h 519950"/>
                    <a:gd name="connsiteX1" fmla="*/ 189868 w 530192"/>
                    <a:gd name="connsiteY1" fmla="*/ 519291 h 519950"/>
                    <a:gd name="connsiteX2" fmla="*/ 30547 w 530192"/>
                    <a:gd name="connsiteY2" fmla="*/ 388660 h 519950"/>
                    <a:gd name="connsiteX3" fmla="*/ 0 w 530192"/>
                    <a:gd name="connsiteY3" fmla="*/ 265036 h 519950"/>
                    <a:gd name="connsiteX4" fmla="*/ 265156 w 530192"/>
                    <a:gd name="connsiteY4" fmla="*/ 0 h 519950"/>
                    <a:gd name="connsiteX5" fmla="*/ 431305 w 530192"/>
                    <a:gd name="connsiteY5" fmla="*/ 58578 h 519950"/>
                    <a:gd name="connsiteX6" fmla="*/ 530192 w 530192"/>
                    <a:gd name="connsiteY6" fmla="*/ 265036 h 519950"/>
                    <a:gd name="connsiteX7" fmla="*/ 525640 w 530192"/>
                    <a:gd name="connsiteY7" fmla="*/ 314031 h 519950"/>
                    <a:gd name="connsiteX8" fmla="*/ 507792 w 530192"/>
                    <a:gd name="connsiteY8" fmla="*/ 326189 h 519950"/>
                    <a:gd name="connsiteX9" fmla="*/ 495633 w 530192"/>
                    <a:gd name="connsiteY9" fmla="*/ 308341 h 519950"/>
                    <a:gd name="connsiteX10" fmla="*/ 499646 w 530192"/>
                    <a:gd name="connsiteY10" fmla="*/ 265096 h 519950"/>
                    <a:gd name="connsiteX11" fmla="*/ 412199 w 530192"/>
                    <a:gd name="connsiteY11" fmla="*/ 82416 h 519950"/>
                    <a:gd name="connsiteX12" fmla="*/ 265156 w 530192"/>
                    <a:gd name="connsiteY12" fmla="*/ 30606 h 519950"/>
                    <a:gd name="connsiteX13" fmla="*/ 30547 w 530192"/>
                    <a:gd name="connsiteY13" fmla="*/ 265096 h 519950"/>
                    <a:gd name="connsiteX14" fmla="*/ 57559 w 530192"/>
                    <a:gd name="connsiteY14" fmla="*/ 374405 h 519950"/>
                    <a:gd name="connsiteX15" fmla="*/ 198433 w 530192"/>
                    <a:gd name="connsiteY15" fmla="*/ 490003 h 519950"/>
                    <a:gd name="connsiteX16" fmla="*/ 208795 w 530192"/>
                    <a:gd name="connsiteY16" fmla="*/ 508989 h 519950"/>
                    <a:gd name="connsiteX17" fmla="*/ 194120 w 530192"/>
                    <a:gd name="connsiteY17" fmla="*/ 519950 h 51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0192" h="519950">
                      <a:moveTo>
                        <a:pt x="194180" y="519890"/>
                      </a:moveTo>
                      <a:cubicBezTo>
                        <a:pt x="192743" y="519890"/>
                        <a:pt x="191305" y="519711"/>
                        <a:pt x="189868" y="519291"/>
                      </a:cubicBezTo>
                      <a:cubicBezTo>
                        <a:pt x="121827" y="499286"/>
                        <a:pt x="63728" y="451670"/>
                        <a:pt x="30547" y="388660"/>
                      </a:cubicBezTo>
                      <a:cubicBezTo>
                        <a:pt x="10542" y="350986"/>
                        <a:pt x="0" y="308221"/>
                        <a:pt x="0" y="265036"/>
                      </a:cubicBezTo>
                      <a:cubicBezTo>
                        <a:pt x="0" y="118892"/>
                        <a:pt x="118952" y="0"/>
                        <a:pt x="265156" y="0"/>
                      </a:cubicBezTo>
                      <a:cubicBezTo>
                        <a:pt x="325411" y="0"/>
                        <a:pt x="384407" y="20784"/>
                        <a:pt x="431305" y="58578"/>
                      </a:cubicBezTo>
                      <a:cubicBezTo>
                        <a:pt x="494135" y="109129"/>
                        <a:pt x="530192" y="184417"/>
                        <a:pt x="530192" y="265036"/>
                      </a:cubicBezTo>
                      <a:cubicBezTo>
                        <a:pt x="530192" y="281687"/>
                        <a:pt x="528635" y="298158"/>
                        <a:pt x="525640" y="314031"/>
                      </a:cubicBezTo>
                      <a:cubicBezTo>
                        <a:pt x="524083" y="322296"/>
                        <a:pt x="516057" y="327747"/>
                        <a:pt x="507792" y="326189"/>
                      </a:cubicBezTo>
                      <a:cubicBezTo>
                        <a:pt x="499526" y="324632"/>
                        <a:pt x="494076" y="316606"/>
                        <a:pt x="495633" y="308341"/>
                      </a:cubicBezTo>
                      <a:cubicBezTo>
                        <a:pt x="498268" y="294325"/>
                        <a:pt x="499646" y="279770"/>
                        <a:pt x="499646" y="265096"/>
                      </a:cubicBezTo>
                      <a:cubicBezTo>
                        <a:pt x="499646" y="193761"/>
                        <a:pt x="467782" y="127158"/>
                        <a:pt x="412199" y="82416"/>
                      </a:cubicBezTo>
                      <a:cubicBezTo>
                        <a:pt x="370092" y="48515"/>
                        <a:pt x="319241" y="30606"/>
                        <a:pt x="265156" y="30606"/>
                      </a:cubicBezTo>
                      <a:cubicBezTo>
                        <a:pt x="135782" y="30606"/>
                        <a:pt x="30547" y="135782"/>
                        <a:pt x="30547" y="265096"/>
                      </a:cubicBezTo>
                      <a:cubicBezTo>
                        <a:pt x="30547" y="303309"/>
                        <a:pt x="39890" y="341103"/>
                        <a:pt x="57559" y="374405"/>
                      </a:cubicBezTo>
                      <a:cubicBezTo>
                        <a:pt x="86968" y="430167"/>
                        <a:pt x="138298" y="472334"/>
                        <a:pt x="198433" y="490003"/>
                      </a:cubicBezTo>
                      <a:cubicBezTo>
                        <a:pt x="206519" y="492398"/>
                        <a:pt x="211131" y="500844"/>
                        <a:pt x="208795" y="508989"/>
                      </a:cubicBezTo>
                      <a:cubicBezTo>
                        <a:pt x="206818" y="515638"/>
                        <a:pt x="200769" y="519950"/>
                        <a:pt x="194120" y="519950"/>
                      </a:cubicBezTo>
                      <a:close/>
                    </a:path>
                  </a:pathLst>
                </a:custGeom>
                <a:solidFill>
                  <a:schemeClr val="bg1"/>
                </a:solidFill>
                <a:ln w="0" cap="flat">
                  <a:noFill/>
                  <a:prstDash val="solid"/>
                  <a:miter/>
                </a:ln>
              </p:spPr>
              <p:txBody>
                <a:bodyPr rtlCol="0" anchor="ctr"/>
                <a:lstStyle/>
                <a:p>
                  <a:endParaRPr lang="en-US"/>
                </a:p>
              </p:txBody>
            </p:sp>
          </p:grpSp>
          <p:grpSp>
            <p:nvGrpSpPr>
              <p:cNvPr id="172" name="Graphic 292">
                <a:extLst>
                  <a:ext uri="{FF2B5EF4-FFF2-40B4-BE49-F238E27FC236}">
                    <a16:creationId xmlns:a16="http://schemas.microsoft.com/office/drawing/2014/main" id="{16C0EAB3-0556-D29E-432C-4FF744578BF3}"/>
                  </a:ext>
                </a:extLst>
              </p:cNvPr>
              <p:cNvGrpSpPr/>
              <p:nvPr/>
            </p:nvGrpSpPr>
            <p:grpSpPr>
              <a:xfrm>
                <a:off x="7222799" y="7440292"/>
                <a:ext cx="1204492" cy="1113811"/>
                <a:chOff x="7194161" y="7433781"/>
                <a:chExt cx="1204492" cy="1113811"/>
              </a:xfrm>
              <a:solidFill>
                <a:schemeClr val="bg1"/>
              </a:solidFill>
            </p:grpSpPr>
            <p:sp>
              <p:nvSpPr>
                <p:cNvPr id="173" name="Freeform: Shape 172">
                  <a:extLst>
                    <a:ext uri="{FF2B5EF4-FFF2-40B4-BE49-F238E27FC236}">
                      <a16:creationId xmlns:a16="http://schemas.microsoft.com/office/drawing/2014/main" id="{FB90BB21-1DD5-58C0-F83D-099AEE4FD336}"/>
                    </a:ext>
                  </a:extLst>
                </p:cNvPr>
                <p:cNvSpPr/>
                <p:nvPr/>
              </p:nvSpPr>
              <p:spPr>
                <a:xfrm>
                  <a:off x="7194161" y="8125032"/>
                  <a:ext cx="297798" cy="422560"/>
                </a:xfrm>
                <a:custGeom>
                  <a:avLst/>
                  <a:gdLst>
                    <a:gd name="connsiteX0" fmla="*/ 282526 w 297798"/>
                    <a:gd name="connsiteY0" fmla="*/ 422561 h 422560"/>
                    <a:gd name="connsiteX1" fmla="*/ 15273 w 297798"/>
                    <a:gd name="connsiteY1" fmla="*/ 422561 h 422560"/>
                    <a:gd name="connsiteX2" fmla="*/ 0 w 297798"/>
                    <a:gd name="connsiteY2" fmla="*/ 407287 h 422560"/>
                    <a:gd name="connsiteX3" fmla="*/ 0 w 297798"/>
                    <a:gd name="connsiteY3" fmla="*/ 15273 h 422560"/>
                    <a:gd name="connsiteX4" fmla="*/ 15273 w 297798"/>
                    <a:gd name="connsiteY4" fmla="*/ 0 h 422560"/>
                    <a:gd name="connsiteX5" fmla="*/ 282526 w 297798"/>
                    <a:gd name="connsiteY5" fmla="*/ 0 h 422560"/>
                    <a:gd name="connsiteX6" fmla="*/ 297799 w 297798"/>
                    <a:gd name="connsiteY6" fmla="*/ 15273 h 422560"/>
                    <a:gd name="connsiteX7" fmla="*/ 297799 w 297798"/>
                    <a:gd name="connsiteY7" fmla="*/ 407287 h 422560"/>
                    <a:gd name="connsiteX8" fmla="*/ 282526 w 297798"/>
                    <a:gd name="connsiteY8" fmla="*/ 422561 h 422560"/>
                    <a:gd name="connsiteX9" fmla="*/ 30547 w 297798"/>
                    <a:gd name="connsiteY9" fmla="*/ 392014 h 422560"/>
                    <a:gd name="connsiteX10" fmla="*/ 267312 w 297798"/>
                    <a:gd name="connsiteY10" fmla="*/ 392014 h 422560"/>
                    <a:gd name="connsiteX11" fmla="*/ 267312 w 297798"/>
                    <a:gd name="connsiteY11" fmla="*/ 30546 h 422560"/>
                    <a:gd name="connsiteX12" fmla="*/ 30547 w 297798"/>
                    <a:gd name="connsiteY12" fmla="*/ 30546 h 422560"/>
                    <a:gd name="connsiteX13" fmla="*/ 30547 w 297798"/>
                    <a:gd name="connsiteY13" fmla="*/ 392014 h 42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7798" h="422560">
                      <a:moveTo>
                        <a:pt x="282526" y="422561"/>
                      </a:moveTo>
                      <a:lnTo>
                        <a:pt x="15273" y="422561"/>
                      </a:lnTo>
                      <a:cubicBezTo>
                        <a:pt x="6828" y="422561"/>
                        <a:pt x="0" y="415733"/>
                        <a:pt x="0" y="407287"/>
                      </a:cubicBezTo>
                      <a:lnTo>
                        <a:pt x="0" y="15273"/>
                      </a:lnTo>
                      <a:cubicBezTo>
                        <a:pt x="0" y="6828"/>
                        <a:pt x="6828" y="0"/>
                        <a:pt x="15273" y="0"/>
                      </a:cubicBezTo>
                      <a:lnTo>
                        <a:pt x="282526" y="0"/>
                      </a:lnTo>
                      <a:cubicBezTo>
                        <a:pt x="290971" y="0"/>
                        <a:pt x="297799" y="6828"/>
                        <a:pt x="297799" y="15273"/>
                      </a:cubicBezTo>
                      <a:lnTo>
                        <a:pt x="297799" y="407287"/>
                      </a:lnTo>
                      <a:cubicBezTo>
                        <a:pt x="297799" y="415733"/>
                        <a:pt x="290971" y="422561"/>
                        <a:pt x="282526" y="422561"/>
                      </a:cubicBezTo>
                      <a:close/>
                      <a:moveTo>
                        <a:pt x="30547" y="392014"/>
                      </a:moveTo>
                      <a:lnTo>
                        <a:pt x="267312" y="392014"/>
                      </a:lnTo>
                      <a:lnTo>
                        <a:pt x="267312" y="30546"/>
                      </a:lnTo>
                      <a:lnTo>
                        <a:pt x="30547" y="30546"/>
                      </a:lnTo>
                      <a:lnTo>
                        <a:pt x="30547" y="392014"/>
                      </a:lnTo>
                      <a:close/>
                    </a:path>
                  </a:pathLst>
                </a:custGeom>
                <a:solidFill>
                  <a:schemeClr val="bg1"/>
                </a:solidFill>
                <a:ln w="0"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0479BED3-16B2-7EB4-9B4F-43CAB994073A}"/>
                    </a:ext>
                  </a:extLst>
                </p:cNvPr>
                <p:cNvSpPr/>
                <p:nvPr/>
              </p:nvSpPr>
              <p:spPr>
                <a:xfrm>
                  <a:off x="7647508" y="7865386"/>
                  <a:ext cx="297798" cy="682206"/>
                </a:xfrm>
                <a:custGeom>
                  <a:avLst/>
                  <a:gdLst>
                    <a:gd name="connsiteX0" fmla="*/ 282526 w 297798"/>
                    <a:gd name="connsiteY0" fmla="*/ 682206 h 682206"/>
                    <a:gd name="connsiteX1" fmla="*/ 15273 w 297798"/>
                    <a:gd name="connsiteY1" fmla="*/ 682206 h 682206"/>
                    <a:gd name="connsiteX2" fmla="*/ 0 w 297798"/>
                    <a:gd name="connsiteY2" fmla="*/ 666933 h 682206"/>
                    <a:gd name="connsiteX3" fmla="*/ 0 w 297798"/>
                    <a:gd name="connsiteY3" fmla="*/ 15273 h 682206"/>
                    <a:gd name="connsiteX4" fmla="*/ 15273 w 297798"/>
                    <a:gd name="connsiteY4" fmla="*/ 0 h 682206"/>
                    <a:gd name="connsiteX5" fmla="*/ 282526 w 297798"/>
                    <a:gd name="connsiteY5" fmla="*/ 0 h 682206"/>
                    <a:gd name="connsiteX6" fmla="*/ 297799 w 297798"/>
                    <a:gd name="connsiteY6" fmla="*/ 15273 h 682206"/>
                    <a:gd name="connsiteX7" fmla="*/ 297799 w 297798"/>
                    <a:gd name="connsiteY7" fmla="*/ 666933 h 682206"/>
                    <a:gd name="connsiteX8" fmla="*/ 282526 w 297798"/>
                    <a:gd name="connsiteY8" fmla="*/ 682206 h 682206"/>
                    <a:gd name="connsiteX9" fmla="*/ 30487 w 297798"/>
                    <a:gd name="connsiteY9" fmla="*/ 651660 h 682206"/>
                    <a:gd name="connsiteX10" fmla="*/ 267193 w 297798"/>
                    <a:gd name="connsiteY10" fmla="*/ 651660 h 682206"/>
                    <a:gd name="connsiteX11" fmla="*/ 267193 w 297798"/>
                    <a:gd name="connsiteY11" fmla="*/ 30547 h 682206"/>
                    <a:gd name="connsiteX12" fmla="*/ 30487 w 297798"/>
                    <a:gd name="connsiteY12" fmla="*/ 30547 h 682206"/>
                    <a:gd name="connsiteX13" fmla="*/ 30487 w 297798"/>
                    <a:gd name="connsiteY13" fmla="*/ 651660 h 68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7798" h="682206">
                      <a:moveTo>
                        <a:pt x="282526" y="682206"/>
                      </a:moveTo>
                      <a:lnTo>
                        <a:pt x="15273" y="682206"/>
                      </a:lnTo>
                      <a:cubicBezTo>
                        <a:pt x="6828" y="682206"/>
                        <a:pt x="0" y="675378"/>
                        <a:pt x="0" y="666933"/>
                      </a:cubicBezTo>
                      <a:lnTo>
                        <a:pt x="0" y="15273"/>
                      </a:lnTo>
                      <a:cubicBezTo>
                        <a:pt x="0" y="6828"/>
                        <a:pt x="6828" y="0"/>
                        <a:pt x="15273" y="0"/>
                      </a:cubicBezTo>
                      <a:lnTo>
                        <a:pt x="282526" y="0"/>
                      </a:lnTo>
                      <a:cubicBezTo>
                        <a:pt x="290971" y="0"/>
                        <a:pt x="297799" y="6828"/>
                        <a:pt x="297799" y="15273"/>
                      </a:cubicBezTo>
                      <a:lnTo>
                        <a:pt x="297799" y="666933"/>
                      </a:lnTo>
                      <a:cubicBezTo>
                        <a:pt x="297799" y="675378"/>
                        <a:pt x="290971" y="682206"/>
                        <a:pt x="282526" y="682206"/>
                      </a:cubicBezTo>
                      <a:close/>
                      <a:moveTo>
                        <a:pt x="30487" y="651660"/>
                      </a:moveTo>
                      <a:lnTo>
                        <a:pt x="267193" y="651660"/>
                      </a:lnTo>
                      <a:lnTo>
                        <a:pt x="267193" y="30547"/>
                      </a:lnTo>
                      <a:lnTo>
                        <a:pt x="30487" y="30547"/>
                      </a:lnTo>
                      <a:lnTo>
                        <a:pt x="30487" y="651660"/>
                      </a:lnTo>
                      <a:close/>
                    </a:path>
                  </a:pathLst>
                </a:custGeom>
                <a:solidFill>
                  <a:schemeClr val="bg1"/>
                </a:solidFill>
                <a:ln w="0"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C8BDA5B3-9229-1D54-4977-4EE55C184988}"/>
                    </a:ext>
                  </a:extLst>
                </p:cNvPr>
                <p:cNvSpPr/>
                <p:nvPr/>
              </p:nvSpPr>
              <p:spPr>
                <a:xfrm>
                  <a:off x="8100854" y="7433781"/>
                  <a:ext cx="297798" cy="1113811"/>
                </a:xfrm>
                <a:custGeom>
                  <a:avLst/>
                  <a:gdLst>
                    <a:gd name="connsiteX0" fmla="*/ 282526 w 297798"/>
                    <a:gd name="connsiteY0" fmla="*/ 1113811 h 1113811"/>
                    <a:gd name="connsiteX1" fmla="*/ 15273 w 297798"/>
                    <a:gd name="connsiteY1" fmla="*/ 1113811 h 1113811"/>
                    <a:gd name="connsiteX2" fmla="*/ 0 w 297798"/>
                    <a:gd name="connsiteY2" fmla="*/ 1098538 h 1113811"/>
                    <a:gd name="connsiteX3" fmla="*/ 0 w 297798"/>
                    <a:gd name="connsiteY3" fmla="*/ 15273 h 1113811"/>
                    <a:gd name="connsiteX4" fmla="*/ 15273 w 297798"/>
                    <a:gd name="connsiteY4" fmla="*/ 0 h 1113811"/>
                    <a:gd name="connsiteX5" fmla="*/ 282526 w 297798"/>
                    <a:gd name="connsiteY5" fmla="*/ 0 h 1113811"/>
                    <a:gd name="connsiteX6" fmla="*/ 297799 w 297798"/>
                    <a:gd name="connsiteY6" fmla="*/ 15273 h 1113811"/>
                    <a:gd name="connsiteX7" fmla="*/ 297799 w 297798"/>
                    <a:gd name="connsiteY7" fmla="*/ 1098538 h 1113811"/>
                    <a:gd name="connsiteX8" fmla="*/ 282526 w 297798"/>
                    <a:gd name="connsiteY8" fmla="*/ 1113811 h 1113811"/>
                    <a:gd name="connsiteX9" fmla="*/ 30487 w 297798"/>
                    <a:gd name="connsiteY9" fmla="*/ 1083265 h 1113811"/>
                    <a:gd name="connsiteX10" fmla="*/ 267193 w 297798"/>
                    <a:gd name="connsiteY10" fmla="*/ 1083265 h 1113811"/>
                    <a:gd name="connsiteX11" fmla="*/ 267193 w 297798"/>
                    <a:gd name="connsiteY11" fmla="*/ 30547 h 1113811"/>
                    <a:gd name="connsiteX12" fmla="*/ 30487 w 297798"/>
                    <a:gd name="connsiteY12" fmla="*/ 30547 h 1113811"/>
                    <a:gd name="connsiteX13" fmla="*/ 30487 w 297798"/>
                    <a:gd name="connsiteY13" fmla="*/ 1083265 h 11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7798" h="1113811">
                      <a:moveTo>
                        <a:pt x="282526" y="1113811"/>
                      </a:moveTo>
                      <a:lnTo>
                        <a:pt x="15273" y="1113811"/>
                      </a:lnTo>
                      <a:cubicBezTo>
                        <a:pt x="6828" y="1113811"/>
                        <a:pt x="0" y="1106983"/>
                        <a:pt x="0" y="1098538"/>
                      </a:cubicBezTo>
                      <a:lnTo>
                        <a:pt x="0" y="15273"/>
                      </a:lnTo>
                      <a:cubicBezTo>
                        <a:pt x="0" y="6828"/>
                        <a:pt x="6828" y="0"/>
                        <a:pt x="15273" y="0"/>
                      </a:cubicBezTo>
                      <a:lnTo>
                        <a:pt x="282526" y="0"/>
                      </a:lnTo>
                      <a:cubicBezTo>
                        <a:pt x="290971" y="0"/>
                        <a:pt x="297799" y="6828"/>
                        <a:pt x="297799" y="15273"/>
                      </a:cubicBezTo>
                      <a:lnTo>
                        <a:pt x="297799" y="1098538"/>
                      </a:lnTo>
                      <a:cubicBezTo>
                        <a:pt x="297799" y="1106983"/>
                        <a:pt x="290971" y="1113811"/>
                        <a:pt x="282526" y="1113811"/>
                      </a:cubicBezTo>
                      <a:close/>
                      <a:moveTo>
                        <a:pt x="30487" y="1083265"/>
                      </a:moveTo>
                      <a:lnTo>
                        <a:pt x="267193" y="1083265"/>
                      </a:lnTo>
                      <a:lnTo>
                        <a:pt x="267193" y="30547"/>
                      </a:lnTo>
                      <a:lnTo>
                        <a:pt x="30487" y="30547"/>
                      </a:lnTo>
                      <a:lnTo>
                        <a:pt x="30487" y="1083265"/>
                      </a:lnTo>
                      <a:close/>
                    </a:path>
                  </a:pathLst>
                </a:custGeom>
                <a:solidFill>
                  <a:srgbClr val="77BC43"/>
                </a:solidFill>
                <a:ln w="0" cap="flat">
                  <a:noFill/>
                  <a:prstDash val="solid"/>
                  <a:miter/>
                </a:ln>
              </p:spPr>
              <p:txBody>
                <a:bodyPr rtlCol="0" anchor="ctr"/>
                <a:lstStyle/>
                <a:p>
                  <a:endParaRPr lang="en-US"/>
                </a:p>
              </p:txBody>
            </p:sp>
          </p:grpSp>
        </p:grpSp>
        <p:grpSp>
          <p:nvGrpSpPr>
            <p:cNvPr id="179" name="Group 178">
              <a:extLst>
                <a:ext uri="{FF2B5EF4-FFF2-40B4-BE49-F238E27FC236}">
                  <a16:creationId xmlns:a16="http://schemas.microsoft.com/office/drawing/2014/main" id="{F9844F14-EDAB-ECA0-816A-829BA1056893}"/>
                </a:ext>
              </a:extLst>
            </p:cNvPr>
            <p:cNvGrpSpPr/>
            <p:nvPr/>
          </p:nvGrpSpPr>
          <p:grpSpPr>
            <a:xfrm>
              <a:off x="11119965" y="7080653"/>
              <a:ext cx="1209632" cy="1373501"/>
              <a:chOff x="10045898" y="7209648"/>
              <a:chExt cx="1209632" cy="1373501"/>
            </a:xfrm>
          </p:grpSpPr>
          <p:grpSp>
            <p:nvGrpSpPr>
              <p:cNvPr id="180" name="Graphic 312">
                <a:extLst>
                  <a:ext uri="{FF2B5EF4-FFF2-40B4-BE49-F238E27FC236}">
                    <a16:creationId xmlns:a16="http://schemas.microsoft.com/office/drawing/2014/main" id="{7E898EEA-4171-CAE6-FAC5-93CF29D85C65}"/>
                  </a:ext>
                </a:extLst>
              </p:cNvPr>
              <p:cNvGrpSpPr/>
              <p:nvPr/>
            </p:nvGrpSpPr>
            <p:grpSpPr>
              <a:xfrm>
                <a:off x="10085042" y="8089715"/>
                <a:ext cx="1078002" cy="493434"/>
                <a:chOff x="10085042" y="8089715"/>
                <a:chExt cx="1078002" cy="493434"/>
              </a:xfrm>
              <a:solidFill>
                <a:schemeClr val="bg1"/>
              </a:solidFill>
            </p:grpSpPr>
            <p:sp>
              <p:nvSpPr>
                <p:cNvPr id="331" name="Freeform: Shape 330">
                  <a:extLst>
                    <a:ext uri="{FF2B5EF4-FFF2-40B4-BE49-F238E27FC236}">
                      <a16:creationId xmlns:a16="http://schemas.microsoft.com/office/drawing/2014/main" id="{04FA310D-A6C9-FA8E-19AB-773D2418400A}"/>
                    </a:ext>
                  </a:extLst>
                </p:cNvPr>
                <p:cNvSpPr/>
                <p:nvPr/>
              </p:nvSpPr>
              <p:spPr>
                <a:xfrm>
                  <a:off x="10085042" y="8089715"/>
                  <a:ext cx="299172" cy="493434"/>
                </a:xfrm>
                <a:custGeom>
                  <a:avLst/>
                  <a:gdLst>
                    <a:gd name="connsiteX0" fmla="*/ 106809 w 299172"/>
                    <a:gd name="connsiteY0" fmla="*/ 493435 h 493434"/>
                    <a:gd name="connsiteX1" fmla="*/ 98329 w 299172"/>
                    <a:gd name="connsiteY1" fmla="*/ 490703 h 493434"/>
                    <a:gd name="connsiteX2" fmla="*/ 92523 w 299172"/>
                    <a:gd name="connsiteY2" fmla="*/ 476475 h 493434"/>
                    <a:gd name="connsiteX3" fmla="*/ 119785 w 299172"/>
                    <a:gd name="connsiteY3" fmla="*/ 315866 h 493434"/>
                    <a:gd name="connsiteX4" fmla="*/ 4308 w 299172"/>
                    <a:gd name="connsiteY4" fmla="*/ 202211 h 493434"/>
                    <a:gd name="connsiteX5" fmla="*/ 723 w 299172"/>
                    <a:gd name="connsiteY5" fmla="*/ 187357 h 493434"/>
                    <a:gd name="connsiteX6" fmla="*/ 12390 w 299172"/>
                    <a:gd name="connsiteY6" fmla="*/ 177511 h 493434"/>
                    <a:gd name="connsiteX7" fmla="*/ 171803 w 299172"/>
                    <a:gd name="connsiteY7" fmla="*/ 154063 h 493434"/>
                    <a:gd name="connsiteX8" fmla="*/ 243058 w 299172"/>
                    <a:gd name="connsiteY8" fmla="*/ 8139 h 493434"/>
                    <a:gd name="connsiteX9" fmla="*/ 256091 w 299172"/>
                    <a:gd name="connsiteY9" fmla="*/ 0 h 493434"/>
                    <a:gd name="connsiteX10" fmla="*/ 256091 w 299172"/>
                    <a:gd name="connsiteY10" fmla="*/ 0 h 493434"/>
                    <a:gd name="connsiteX11" fmla="*/ 269125 w 299172"/>
                    <a:gd name="connsiteY11" fmla="*/ 8139 h 493434"/>
                    <a:gd name="connsiteX12" fmla="*/ 297695 w 299172"/>
                    <a:gd name="connsiteY12" fmla="*/ 66645 h 493434"/>
                    <a:gd name="connsiteX13" fmla="*/ 291036 w 299172"/>
                    <a:gd name="connsiteY13" fmla="*/ 86052 h 493434"/>
                    <a:gd name="connsiteX14" fmla="*/ 271629 w 299172"/>
                    <a:gd name="connsiteY14" fmla="*/ 79394 h 493434"/>
                    <a:gd name="connsiteX15" fmla="*/ 256148 w 299172"/>
                    <a:gd name="connsiteY15" fmla="*/ 47636 h 493434"/>
                    <a:gd name="connsiteX16" fmla="*/ 194625 w 299172"/>
                    <a:gd name="connsiteY16" fmla="*/ 173698 h 493434"/>
                    <a:gd name="connsiteX17" fmla="*/ 183698 w 299172"/>
                    <a:gd name="connsiteY17" fmla="*/ 181666 h 493434"/>
                    <a:gd name="connsiteX18" fmla="*/ 45570 w 299172"/>
                    <a:gd name="connsiteY18" fmla="*/ 201927 h 493434"/>
                    <a:gd name="connsiteX19" fmla="*/ 145680 w 299172"/>
                    <a:gd name="connsiteY19" fmla="*/ 300443 h 493434"/>
                    <a:gd name="connsiteX20" fmla="*/ 149778 w 299172"/>
                    <a:gd name="connsiteY20" fmla="*/ 313191 h 493434"/>
                    <a:gd name="connsiteX21" fmla="*/ 126159 w 299172"/>
                    <a:gd name="connsiteY21" fmla="*/ 452173 h 493434"/>
                    <a:gd name="connsiteX22" fmla="*/ 249376 w 299172"/>
                    <a:gd name="connsiteY22" fmla="*/ 386723 h 493434"/>
                    <a:gd name="connsiteX23" fmla="*/ 269011 w 299172"/>
                    <a:gd name="connsiteY23" fmla="*/ 392756 h 493434"/>
                    <a:gd name="connsiteX24" fmla="*/ 263035 w 299172"/>
                    <a:gd name="connsiteY24" fmla="*/ 412391 h 493434"/>
                    <a:gd name="connsiteX25" fmla="*/ 113752 w 299172"/>
                    <a:gd name="connsiteY25" fmla="*/ 491727 h 493434"/>
                    <a:gd name="connsiteX26" fmla="*/ 106922 w 299172"/>
                    <a:gd name="connsiteY26" fmla="*/ 493435 h 49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99172" h="493434">
                      <a:moveTo>
                        <a:pt x="106809" y="493435"/>
                      </a:moveTo>
                      <a:cubicBezTo>
                        <a:pt x="103792" y="493435"/>
                        <a:pt x="100833" y="492524"/>
                        <a:pt x="98329" y="490703"/>
                      </a:cubicBezTo>
                      <a:cubicBezTo>
                        <a:pt x="93832" y="487459"/>
                        <a:pt x="91613" y="481938"/>
                        <a:pt x="92523" y="476475"/>
                      </a:cubicBezTo>
                      <a:lnTo>
                        <a:pt x="119785" y="315866"/>
                      </a:lnTo>
                      <a:lnTo>
                        <a:pt x="4308" y="202211"/>
                      </a:lnTo>
                      <a:cubicBezTo>
                        <a:pt x="381" y="198341"/>
                        <a:pt x="-985" y="192593"/>
                        <a:pt x="723" y="187357"/>
                      </a:cubicBezTo>
                      <a:cubicBezTo>
                        <a:pt x="2430" y="182121"/>
                        <a:pt x="6926" y="178308"/>
                        <a:pt x="12390" y="177511"/>
                      </a:cubicBezTo>
                      <a:lnTo>
                        <a:pt x="171803" y="154063"/>
                      </a:lnTo>
                      <a:lnTo>
                        <a:pt x="243058" y="8139"/>
                      </a:lnTo>
                      <a:cubicBezTo>
                        <a:pt x="245506" y="3130"/>
                        <a:pt x="250571" y="0"/>
                        <a:pt x="256091" y="0"/>
                      </a:cubicBezTo>
                      <a:lnTo>
                        <a:pt x="256091" y="0"/>
                      </a:lnTo>
                      <a:cubicBezTo>
                        <a:pt x="261612" y="0"/>
                        <a:pt x="266677" y="3187"/>
                        <a:pt x="269125" y="8139"/>
                      </a:cubicBezTo>
                      <a:lnTo>
                        <a:pt x="297695" y="66645"/>
                      </a:lnTo>
                      <a:cubicBezTo>
                        <a:pt x="301223" y="73873"/>
                        <a:pt x="298207" y="82524"/>
                        <a:pt x="291036" y="86052"/>
                      </a:cubicBezTo>
                      <a:cubicBezTo>
                        <a:pt x="283808" y="89581"/>
                        <a:pt x="275157" y="86565"/>
                        <a:pt x="271629" y="79394"/>
                      </a:cubicBezTo>
                      <a:lnTo>
                        <a:pt x="256148" y="47636"/>
                      </a:lnTo>
                      <a:lnTo>
                        <a:pt x="194625" y="173698"/>
                      </a:lnTo>
                      <a:cubicBezTo>
                        <a:pt x="192520" y="178023"/>
                        <a:pt x="188422" y="180983"/>
                        <a:pt x="183698" y="181666"/>
                      </a:cubicBezTo>
                      <a:lnTo>
                        <a:pt x="45570" y="201927"/>
                      </a:lnTo>
                      <a:lnTo>
                        <a:pt x="145680" y="300443"/>
                      </a:lnTo>
                      <a:cubicBezTo>
                        <a:pt x="149038" y="303744"/>
                        <a:pt x="150575" y="308525"/>
                        <a:pt x="149778" y="313191"/>
                      </a:cubicBezTo>
                      <a:lnTo>
                        <a:pt x="126159" y="452173"/>
                      </a:lnTo>
                      <a:lnTo>
                        <a:pt x="249376" y="386723"/>
                      </a:lnTo>
                      <a:cubicBezTo>
                        <a:pt x="256490" y="382967"/>
                        <a:pt x="265254" y="385642"/>
                        <a:pt x="269011" y="392756"/>
                      </a:cubicBezTo>
                      <a:cubicBezTo>
                        <a:pt x="272767" y="399813"/>
                        <a:pt x="270092" y="408634"/>
                        <a:pt x="263035" y="412391"/>
                      </a:cubicBezTo>
                      <a:lnTo>
                        <a:pt x="113752" y="491727"/>
                      </a:lnTo>
                      <a:cubicBezTo>
                        <a:pt x="111589" y="492865"/>
                        <a:pt x="109256" y="493435"/>
                        <a:pt x="106922" y="493435"/>
                      </a:cubicBezTo>
                      <a:close/>
                    </a:path>
                  </a:pathLst>
                </a:custGeom>
                <a:solidFill>
                  <a:schemeClr val="bg1"/>
                </a:solidFill>
                <a:ln w="0"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133B7374-F10A-9505-2B88-1A50DD7B99BF}"/>
                    </a:ext>
                  </a:extLst>
                </p:cNvPr>
                <p:cNvSpPr/>
                <p:nvPr/>
              </p:nvSpPr>
              <p:spPr>
                <a:xfrm>
                  <a:off x="10863825" y="8089715"/>
                  <a:ext cx="299219" cy="493434"/>
                </a:xfrm>
                <a:custGeom>
                  <a:avLst/>
                  <a:gdLst>
                    <a:gd name="connsiteX0" fmla="*/ 192250 w 299219"/>
                    <a:gd name="connsiteY0" fmla="*/ 493435 h 493434"/>
                    <a:gd name="connsiteX1" fmla="*/ 185420 w 299219"/>
                    <a:gd name="connsiteY1" fmla="*/ 491727 h 493434"/>
                    <a:gd name="connsiteX2" fmla="*/ 36137 w 299219"/>
                    <a:gd name="connsiteY2" fmla="*/ 412391 h 493434"/>
                    <a:gd name="connsiteX3" fmla="*/ 30162 w 299219"/>
                    <a:gd name="connsiteY3" fmla="*/ 392756 h 493434"/>
                    <a:gd name="connsiteX4" fmla="*/ 49797 w 299219"/>
                    <a:gd name="connsiteY4" fmla="*/ 386723 h 493434"/>
                    <a:gd name="connsiteX5" fmla="*/ 173013 w 299219"/>
                    <a:gd name="connsiteY5" fmla="*/ 452173 h 493434"/>
                    <a:gd name="connsiteX6" fmla="*/ 149394 w 299219"/>
                    <a:gd name="connsiteY6" fmla="*/ 313191 h 493434"/>
                    <a:gd name="connsiteX7" fmla="*/ 153492 w 299219"/>
                    <a:gd name="connsiteY7" fmla="*/ 300443 h 493434"/>
                    <a:gd name="connsiteX8" fmla="*/ 253602 w 299219"/>
                    <a:gd name="connsiteY8" fmla="*/ 201927 h 493434"/>
                    <a:gd name="connsiteX9" fmla="*/ 115474 w 299219"/>
                    <a:gd name="connsiteY9" fmla="*/ 181666 h 493434"/>
                    <a:gd name="connsiteX10" fmla="*/ 104547 w 299219"/>
                    <a:gd name="connsiteY10" fmla="*/ 173698 h 493434"/>
                    <a:gd name="connsiteX11" fmla="*/ 43024 w 299219"/>
                    <a:gd name="connsiteY11" fmla="*/ 47636 h 493434"/>
                    <a:gd name="connsiteX12" fmla="*/ 27544 w 299219"/>
                    <a:gd name="connsiteY12" fmla="*/ 79394 h 493434"/>
                    <a:gd name="connsiteX13" fmla="*/ 8136 w 299219"/>
                    <a:gd name="connsiteY13" fmla="*/ 86052 h 493434"/>
                    <a:gd name="connsiteX14" fmla="*/ 1477 w 299219"/>
                    <a:gd name="connsiteY14" fmla="*/ 66645 h 493434"/>
                    <a:gd name="connsiteX15" fmla="*/ 30048 w 299219"/>
                    <a:gd name="connsiteY15" fmla="*/ 8139 h 493434"/>
                    <a:gd name="connsiteX16" fmla="*/ 43081 w 299219"/>
                    <a:gd name="connsiteY16" fmla="*/ 0 h 493434"/>
                    <a:gd name="connsiteX17" fmla="*/ 56114 w 299219"/>
                    <a:gd name="connsiteY17" fmla="*/ 8139 h 493434"/>
                    <a:gd name="connsiteX18" fmla="*/ 127369 w 299219"/>
                    <a:gd name="connsiteY18" fmla="*/ 154063 h 493434"/>
                    <a:gd name="connsiteX19" fmla="*/ 286839 w 299219"/>
                    <a:gd name="connsiteY19" fmla="*/ 177511 h 493434"/>
                    <a:gd name="connsiteX20" fmla="*/ 298506 w 299219"/>
                    <a:gd name="connsiteY20" fmla="*/ 187357 h 493434"/>
                    <a:gd name="connsiteX21" fmla="*/ 294921 w 299219"/>
                    <a:gd name="connsiteY21" fmla="*/ 202211 h 493434"/>
                    <a:gd name="connsiteX22" fmla="*/ 179444 w 299219"/>
                    <a:gd name="connsiteY22" fmla="*/ 315866 h 493434"/>
                    <a:gd name="connsiteX23" fmla="*/ 206706 w 299219"/>
                    <a:gd name="connsiteY23" fmla="*/ 476475 h 493434"/>
                    <a:gd name="connsiteX24" fmla="*/ 200901 w 299219"/>
                    <a:gd name="connsiteY24" fmla="*/ 490646 h 493434"/>
                    <a:gd name="connsiteX25" fmla="*/ 192421 w 299219"/>
                    <a:gd name="connsiteY25" fmla="*/ 493378 h 49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99219" h="493434">
                      <a:moveTo>
                        <a:pt x="192250" y="493435"/>
                      </a:moveTo>
                      <a:cubicBezTo>
                        <a:pt x="189916" y="493435"/>
                        <a:pt x="187583" y="492865"/>
                        <a:pt x="185420" y="491727"/>
                      </a:cubicBezTo>
                      <a:lnTo>
                        <a:pt x="36137" y="412391"/>
                      </a:lnTo>
                      <a:cubicBezTo>
                        <a:pt x="29080" y="408634"/>
                        <a:pt x="26405" y="399870"/>
                        <a:pt x="30162" y="392756"/>
                      </a:cubicBezTo>
                      <a:cubicBezTo>
                        <a:pt x="33918" y="385699"/>
                        <a:pt x="42682" y="383024"/>
                        <a:pt x="49797" y="386723"/>
                      </a:cubicBezTo>
                      <a:lnTo>
                        <a:pt x="173013" y="452173"/>
                      </a:lnTo>
                      <a:lnTo>
                        <a:pt x="149394" y="313191"/>
                      </a:lnTo>
                      <a:cubicBezTo>
                        <a:pt x="148598" y="308525"/>
                        <a:pt x="150134" y="303744"/>
                        <a:pt x="153492" y="300443"/>
                      </a:cubicBezTo>
                      <a:lnTo>
                        <a:pt x="253602" y="201927"/>
                      </a:lnTo>
                      <a:lnTo>
                        <a:pt x="115474" y="181666"/>
                      </a:lnTo>
                      <a:cubicBezTo>
                        <a:pt x="110750" y="180983"/>
                        <a:pt x="106653" y="177967"/>
                        <a:pt x="104547" y="173698"/>
                      </a:cubicBezTo>
                      <a:lnTo>
                        <a:pt x="43024" y="47636"/>
                      </a:lnTo>
                      <a:lnTo>
                        <a:pt x="27544" y="79394"/>
                      </a:lnTo>
                      <a:cubicBezTo>
                        <a:pt x="24015" y="86565"/>
                        <a:pt x="15364" y="89581"/>
                        <a:pt x="8136" y="86052"/>
                      </a:cubicBezTo>
                      <a:cubicBezTo>
                        <a:pt x="965" y="82524"/>
                        <a:pt x="-2051" y="73873"/>
                        <a:pt x="1477" y="66645"/>
                      </a:cubicBezTo>
                      <a:lnTo>
                        <a:pt x="30048" y="8139"/>
                      </a:lnTo>
                      <a:cubicBezTo>
                        <a:pt x="32495" y="3130"/>
                        <a:pt x="37560" y="0"/>
                        <a:pt x="43081" y="0"/>
                      </a:cubicBezTo>
                      <a:cubicBezTo>
                        <a:pt x="48601" y="0"/>
                        <a:pt x="53667" y="3187"/>
                        <a:pt x="56114" y="8139"/>
                      </a:cubicBezTo>
                      <a:lnTo>
                        <a:pt x="127369" y="154063"/>
                      </a:lnTo>
                      <a:lnTo>
                        <a:pt x="286839" y="177511"/>
                      </a:lnTo>
                      <a:cubicBezTo>
                        <a:pt x="292303" y="178308"/>
                        <a:pt x="296799" y="182121"/>
                        <a:pt x="298506" y="187357"/>
                      </a:cubicBezTo>
                      <a:cubicBezTo>
                        <a:pt x="300214" y="192593"/>
                        <a:pt x="298791" y="198341"/>
                        <a:pt x="294921" y="202211"/>
                      </a:cubicBezTo>
                      <a:lnTo>
                        <a:pt x="179444" y="315866"/>
                      </a:lnTo>
                      <a:lnTo>
                        <a:pt x="206706" y="476475"/>
                      </a:lnTo>
                      <a:cubicBezTo>
                        <a:pt x="207616" y="481938"/>
                        <a:pt x="205397" y="487402"/>
                        <a:pt x="200901" y="490646"/>
                      </a:cubicBezTo>
                      <a:cubicBezTo>
                        <a:pt x="198396" y="492467"/>
                        <a:pt x="195380" y="493378"/>
                        <a:pt x="192421" y="493378"/>
                      </a:cubicBezTo>
                      <a:close/>
                    </a:path>
                  </a:pathLst>
                </a:custGeom>
                <a:solidFill>
                  <a:schemeClr val="bg1"/>
                </a:solidFill>
                <a:ln w="0"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DDFC08D4-BB07-69A6-169D-D5019E416F38}"/>
                    </a:ext>
                  </a:extLst>
                </p:cNvPr>
                <p:cNvSpPr/>
                <p:nvPr/>
              </p:nvSpPr>
              <p:spPr>
                <a:xfrm>
                  <a:off x="10367843" y="8089772"/>
                  <a:ext cx="512173" cy="493331"/>
                </a:xfrm>
                <a:custGeom>
                  <a:avLst/>
                  <a:gdLst>
                    <a:gd name="connsiteX0" fmla="*/ 405431 w 512173"/>
                    <a:gd name="connsiteY0" fmla="*/ 493321 h 493331"/>
                    <a:gd name="connsiteX1" fmla="*/ 398602 w 512173"/>
                    <a:gd name="connsiteY1" fmla="*/ 491613 h 493331"/>
                    <a:gd name="connsiteX2" fmla="*/ 256091 w 512173"/>
                    <a:gd name="connsiteY2" fmla="*/ 415919 h 493331"/>
                    <a:gd name="connsiteX3" fmla="*/ 113581 w 512173"/>
                    <a:gd name="connsiteY3" fmla="*/ 491613 h 493331"/>
                    <a:gd name="connsiteX4" fmla="*/ 98272 w 512173"/>
                    <a:gd name="connsiteY4" fmla="*/ 490589 h 493331"/>
                    <a:gd name="connsiteX5" fmla="*/ 92467 w 512173"/>
                    <a:gd name="connsiteY5" fmla="*/ 476418 h 493331"/>
                    <a:gd name="connsiteX6" fmla="*/ 119728 w 512173"/>
                    <a:gd name="connsiteY6" fmla="*/ 315866 h 493331"/>
                    <a:gd name="connsiteX7" fmla="*/ 4308 w 512173"/>
                    <a:gd name="connsiteY7" fmla="*/ 202211 h 493331"/>
                    <a:gd name="connsiteX8" fmla="*/ 723 w 512173"/>
                    <a:gd name="connsiteY8" fmla="*/ 187357 h 493331"/>
                    <a:gd name="connsiteX9" fmla="*/ 12390 w 512173"/>
                    <a:gd name="connsiteY9" fmla="*/ 177511 h 493331"/>
                    <a:gd name="connsiteX10" fmla="*/ 171746 w 512173"/>
                    <a:gd name="connsiteY10" fmla="*/ 154120 h 493331"/>
                    <a:gd name="connsiteX11" fmla="*/ 243058 w 512173"/>
                    <a:gd name="connsiteY11" fmla="*/ 8138 h 493331"/>
                    <a:gd name="connsiteX12" fmla="*/ 256091 w 512173"/>
                    <a:gd name="connsiteY12" fmla="*/ 0 h 493331"/>
                    <a:gd name="connsiteX13" fmla="*/ 269125 w 512173"/>
                    <a:gd name="connsiteY13" fmla="*/ 8138 h 493331"/>
                    <a:gd name="connsiteX14" fmla="*/ 340437 w 512173"/>
                    <a:gd name="connsiteY14" fmla="*/ 154120 h 493331"/>
                    <a:gd name="connsiteX15" fmla="*/ 499793 w 512173"/>
                    <a:gd name="connsiteY15" fmla="*/ 177511 h 493331"/>
                    <a:gd name="connsiteX16" fmla="*/ 511460 w 512173"/>
                    <a:gd name="connsiteY16" fmla="*/ 187357 h 493331"/>
                    <a:gd name="connsiteX17" fmla="*/ 507875 w 512173"/>
                    <a:gd name="connsiteY17" fmla="*/ 202211 h 493331"/>
                    <a:gd name="connsiteX18" fmla="*/ 392455 w 512173"/>
                    <a:gd name="connsiteY18" fmla="*/ 315866 h 493331"/>
                    <a:gd name="connsiteX19" fmla="*/ 419716 w 512173"/>
                    <a:gd name="connsiteY19" fmla="*/ 476418 h 493331"/>
                    <a:gd name="connsiteX20" fmla="*/ 413911 w 512173"/>
                    <a:gd name="connsiteY20" fmla="*/ 490589 h 493331"/>
                    <a:gd name="connsiteX21" fmla="*/ 405431 w 512173"/>
                    <a:gd name="connsiteY21" fmla="*/ 493321 h 493331"/>
                    <a:gd name="connsiteX22" fmla="*/ 256148 w 512173"/>
                    <a:gd name="connsiteY22" fmla="*/ 384959 h 493331"/>
                    <a:gd name="connsiteX23" fmla="*/ 262978 w 512173"/>
                    <a:gd name="connsiteY23" fmla="*/ 386666 h 493331"/>
                    <a:gd name="connsiteX24" fmla="*/ 386252 w 512173"/>
                    <a:gd name="connsiteY24" fmla="*/ 452173 h 493331"/>
                    <a:gd name="connsiteX25" fmla="*/ 362690 w 512173"/>
                    <a:gd name="connsiteY25" fmla="*/ 313248 h 493331"/>
                    <a:gd name="connsiteX26" fmla="*/ 366787 w 512173"/>
                    <a:gd name="connsiteY26" fmla="*/ 300500 h 493331"/>
                    <a:gd name="connsiteX27" fmla="*/ 466840 w 512173"/>
                    <a:gd name="connsiteY27" fmla="*/ 201984 h 493331"/>
                    <a:gd name="connsiteX28" fmla="*/ 328769 w 512173"/>
                    <a:gd name="connsiteY28" fmla="*/ 181723 h 493331"/>
                    <a:gd name="connsiteX29" fmla="*/ 317842 w 512173"/>
                    <a:gd name="connsiteY29" fmla="*/ 173755 h 493331"/>
                    <a:gd name="connsiteX30" fmla="*/ 256205 w 512173"/>
                    <a:gd name="connsiteY30" fmla="*/ 47579 h 493331"/>
                    <a:gd name="connsiteX31" fmla="*/ 194568 w 512173"/>
                    <a:gd name="connsiteY31" fmla="*/ 173755 h 493331"/>
                    <a:gd name="connsiteX32" fmla="*/ 183641 w 512173"/>
                    <a:gd name="connsiteY32" fmla="*/ 181723 h 493331"/>
                    <a:gd name="connsiteX33" fmla="*/ 45570 w 512173"/>
                    <a:gd name="connsiteY33" fmla="*/ 201984 h 493331"/>
                    <a:gd name="connsiteX34" fmla="*/ 145623 w 512173"/>
                    <a:gd name="connsiteY34" fmla="*/ 300500 h 493331"/>
                    <a:gd name="connsiteX35" fmla="*/ 149721 w 512173"/>
                    <a:gd name="connsiteY35" fmla="*/ 313248 h 493331"/>
                    <a:gd name="connsiteX36" fmla="*/ 126159 w 512173"/>
                    <a:gd name="connsiteY36" fmla="*/ 452173 h 493331"/>
                    <a:gd name="connsiteX37" fmla="*/ 249433 w 512173"/>
                    <a:gd name="connsiteY37" fmla="*/ 386666 h 493331"/>
                    <a:gd name="connsiteX38" fmla="*/ 256262 w 512173"/>
                    <a:gd name="connsiteY38" fmla="*/ 384959 h 49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12173" h="493331">
                      <a:moveTo>
                        <a:pt x="405431" y="493321"/>
                      </a:moveTo>
                      <a:cubicBezTo>
                        <a:pt x="403098" y="493321"/>
                        <a:pt x="400764" y="492752"/>
                        <a:pt x="398602" y="491613"/>
                      </a:cubicBezTo>
                      <a:lnTo>
                        <a:pt x="256091" y="415919"/>
                      </a:lnTo>
                      <a:lnTo>
                        <a:pt x="113581" y="491613"/>
                      </a:lnTo>
                      <a:cubicBezTo>
                        <a:pt x="108687" y="494231"/>
                        <a:pt x="102768" y="493833"/>
                        <a:pt x="98272" y="490589"/>
                      </a:cubicBezTo>
                      <a:cubicBezTo>
                        <a:pt x="93776" y="487345"/>
                        <a:pt x="91556" y="481824"/>
                        <a:pt x="92467" y="476418"/>
                      </a:cubicBezTo>
                      <a:lnTo>
                        <a:pt x="119728" y="315866"/>
                      </a:lnTo>
                      <a:lnTo>
                        <a:pt x="4308" y="202211"/>
                      </a:lnTo>
                      <a:cubicBezTo>
                        <a:pt x="381" y="198341"/>
                        <a:pt x="-985" y="192593"/>
                        <a:pt x="723" y="187357"/>
                      </a:cubicBezTo>
                      <a:cubicBezTo>
                        <a:pt x="2430" y="182121"/>
                        <a:pt x="6983" y="178308"/>
                        <a:pt x="12390" y="177511"/>
                      </a:cubicBezTo>
                      <a:lnTo>
                        <a:pt x="171746" y="154120"/>
                      </a:lnTo>
                      <a:lnTo>
                        <a:pt x="243058" y="8138"/>
                      </a:lnTo>
                      <a:cubicBezTo>
                        <a:pt x="245506" y="3130"/>
                        <a:pt x="250571" y="0"/>
                        <a:pt x="256091" y="0"/>
                      </a:cubicBezTo>
                      <a:cubicBezTo>
                        <a:pt x="261612" y="0"/>
                        <a:pt x="266677" y="3187"/>
                        <a:pt x="269125" y="8138"/>
                      </a:cubicBezTo>
                      <a:lnTo>
                        <a:pt x="340437" y="154120"/>
                      </a:lnTo>
                      <a:lnTo>
                        <a:pt x="499793" y="177511"/>
                      </a:lnTo>
                      <a:cubicBezTo>
                        <a:pt x="505257" y="178308"/>
                        <a:pt x="509753" y="182121"/>
                        <a:pt x="511460" y="187357"/>
                      </a:cubicBezTo>
                      <a:cubicBezTo>
                        <a:pt x="513167" y="192593"/>
                        <a:pt x="511745" y="198341"/>
                        <a:pt x="507875" y="202211"/>
                      </a:cubicBezTo>
                      <a:lnTo>
                        <a:pt x="392455" y="315866"/>
                      </a:lnTo>
                      <a:lnTo>
                        <a:pt x="419716" y="476418"/>
                      </a:lnTo>
                      <a:cubicBezTo>
                        <a:pt x="420627" y="481881"/>
                        <a:pt x="418407" y="487345"/>
                        <a:pt x="413911" y="490589"/>
                      </a:cubicBezTo>
                      <a:cubicBezTo>
                        <a:pt x="411407" y="492410"/>
                        <a:pt x="408391" y="493321"/>
                        <a:pt x="405431" y="493321"/>
                      </a:cubicBezTo>
                      <a:close/>
                      <a:moveTo>
                        <a:pt x="256148" y="384959"/>
                      </a:moveTo>
                      <a:cubicBezTo>
                        <a:pt x="258482" y="384959"/>
                        <a:pt x="260815" y="385528"/>
                        <a:pt x="262978" y="386666"/>
                      </a:cubicBezTo>
                      <a:lnTo>
                        <a:pt x="386252" y="452173"/>
                      </a:lnTo>
                      <a:lnTo>
                        <a:pt x="362690" y="313248"/>
                      </a:lnTo>
                      <a:cubicBezTo>
                        <a:pt x="361893" y="308582"/>
                        <a:pt x="363429" y="303801"/>
                        <a:pt x="366787" y="300500"/>
                      </a:cubicBezTo>
                      <a:lnTo>
                        <a:pt x="466840" y="201984"/>
                      </a:lnTo>
                      <a:lnTo>
                        <a:pt x="328769" y="181723"/>
                      </a:lnTo>
                      <a:cubicBezTo>
                        <a:pt x="324046" y="181040"/>
                        <a:pt x="319948" y="178023"/>
                        <a:pt x="317842" y="173755"/>
                      </a:cubicBezTo>
                      <a:lnTo>
                        <a:pt x="256205" y="47579"/>
                      </a:lnTo>
                      <a:lnTo>
                        <a:pt x="194568" y="173755"/>
                      </a:lnTo>
                      <a:cubicBezTo>
                        <a:pt x="192463" y="178080"/>
                        <a:pt x="188365" y="181040"/>
                        <a:pt x="183641" y="181723"/>
                      </a:cubicBezTo>
                      <a:lnTo>
                        <a:pt x="45570" y="201984"/>
                      </a:lnTo>
                      <a:lnTo>
                        <a:pt x="145623" y="300500"/>
                      </a:lnTo>
                      <a:cubicBezTo>
                        <a:pt x="148981" y="303858"/>
                        <a:pt x="150518" y="308582"/>
                        <a:pt x="149721" y="313248"/>
                      </a:cubicBezTo>
                      <a:lnTo>
                        <a:pt x="126159" y="452173"/>
                      </a:lnTo>
                      <a:lnTo>
                        <a:pt x="249433" y="386666"/>
                      </a:lnTo>
                      <a:cubicBezTo>
                        <a:pt x="251595" y="385528"/>
                        <a:pt x="253929" y="384959"/>
                        <a:pt x="256262" y="384959"/>
                      </a:cubicBezTo>
                      <a:close/>
                    </a:path>
                  </a:pathLst>
                </a:custGeom>
                <a:solidFill>
                  <a:srgbClr val="77BC43"/>
                </a:solidFill>
                <a:ln w="0" cap="flat">
                  <a:noFill/>
                  <a:prstDash val="solid"/>
                  <a:miter/>
                </a:ln>
              </p:spPr>
              <p:txBody>
                <a:bodyPr rtlCol="0" anchor="ctr"/>
                <a:lstStyle/>
                <a:p>
                  <a:endParaRPr lang="en-US"/>
                </a:p>
              </p:txBody>
            </p:sp>
          </p:grpSp>
          <p:grpSp>
            <p:nvGrpSpPr>
              <p:cNvPr id="181" name="Graphic 312">
                <a:extLst>
                  <a:ext uri="{FF2B5EF4-FFF2-40B4-BE49-F238E27FC236}">
                    <a16:creationId xmlns:a16="http://schemas.microsoft.com/office/drawing/2014/main" id="{C3131158-5E2D-1D8C-C84D-6FC5E8AEE7BF}"/>
                  </a:ext>
                </a:extLst>
              </p:cNvPr>
              <p:cNvGrpSpPr/>
              <p:nvPr/>
            </p:nvGrpSpPr>
            <p:grpSpPr>
              <a:xfrm>
                <a:off x="10045898" y="7209648"/>
                <a:ext cx="1209632" cy="790542"/>
                <a:chOff x="10045898" y="7209648"/>
                <a:chExt cx="1209632" cy="790542"/>
              </a:xfrm>
              <a:solidFill>
                <a:schemeClr val="bg1"/>
              </a:solidFill>
            </p:grpSpPr>
            <p:sp>
              <p:nvSpPr>
                <p:cNvPr id="182" name="Freeform: Shape 181">
                  <a:extLst>
                    <a:ext uri="{FF2B5EF4-FFF2-40B4-BE49-F238E27FC236}">
                      <a16:creationId xmlns:a16="http://schemas.microsoft.com/office/drawing/2014/main" id="{6F768DFD-61CE-B3C8-E543-5837A7E475B3}"/>
                    </a:ext>
                  </a:extLst>
                </p:cNvPr>
                <p:cNvSpPr/>
                <p:nvPr/>
              </p:nvSpPr>
              <p:spPr>
                <a:xfrm>
                  <a:off x="10634771" y="7209648"/>
                  <a:ext cx="620759" cy="578371"/>
                </a:xfrm>
                <a:custGeom>
                  <a:avLst/>
                  <a:gdLst>
                    <a:gd name="connsiteX0" fmla="*/ 562049 w 620759"/>
                    <a:gd name="connsiteY0" fmla="*/ 578258 h 578371"/>
                    <a:gd name="connsiteX1" fmla="*/ 557382 w 620759"/>
                    <a:gd name="connsiteY1" fmla="*/ 577518 h 578371"/>
                    <a:gd name="connsiteX2" fmla="*/ 505705 w 620759"/>
                    <a:gd name="connsiteY2" fmla="*/ 560103 h 578371"/>
                    <a:gd name="connsiteX3" fmla="*/ 496599 w 620759"/>
                    <a:gd name="connsiteY3" fmla="*/ 541720 h 578371"/>
                    <a:gd name="connsiteX4" fmla="*/ 514982 w 620759"/>
                    <a:gd name="connsiteY4" fmla="*/ 532614 h 578371"/>
                    <a:gd name="connsiteX5" fmla="*/ 552886 w 620759"/>
                    <a:gd name="connsiteY5" fmla="*/ 545419 h 578371"/>
                    <a:gd name="connsiteX6" fmla="*/ 587831 w 620759"/>
                    <a:gd name="connsiteY6" fmla="*/ 441439 h 578371"/>
                    <a:gd name="connsiteX7" fmla="*/ 514584 w 620759"/>
                    <a:gd name="connsiteY7" fmla="*/ 416853 h 578371"/>
                    <a:gd name="connsiteX8" fmla="*/ 504738 w 620759"/>
                    <a:gd name="connsiteY8" fmla="*/ 404162 h 578371"/>
                    <a:gd name="connsiteX9" fmla="*/ 498876 w 620759"/>
                    <a:gd name="connsiteY9" fmla="*/ 324028 h 578371"/>
                    <a:gd name="connsiteX10" fmla="*/ 506900 w 620759"/>
                    <a:gd name="connsiteY10" fmla="*/ 309971 h 578371"/>
                    <a:gd name="connsiteX11" fmla="*/ 576448 w 620759"/>
                    <a:gd name="connsiteY11" fmla="*/ 275425 h 578371"/>
                    <a:gd name="connsiteX12" fmla="*/ 527674 w 620759"/>
                    <a:gd name="connsiteY12" fmla="*/ 177307 h 578371"/>
                    <a:gd name="connsiteX13" fmla="*/ 458126 w 620759"/>
                    <a:gd name="connsiteY13" fmla="*/ 211853 h 578371"/>
                    <a:gd name="connsiteX14" fmla="*/ 442076 w 620759"/>
                    <a:gd name="connsiteY14" fmla="*/ 209747 h 578371"/>
                    <a:gd name="connsiteX15" fmla="*/ 381692 w 620759"/>
                    <a:gd name="connsiteY15" fmla="*/ 156648 h 578371"/>
                    <a:gd name="connsiteX16" fmla="*/ 377537 w 620759"/>
                    <a:gd name="connsiteY16" fmla="*/ 141110 h 578371"/>
                    <a:gd name="connsiteX17" fmla="*/ 402124 w 620759"/>
                    <a:gd name="connsiteY17" fmla="*/ 67807 h 578371"/>
                    <a:gd name="connsiteX18" fmla="*/ 298200 w 620759"/>
                    <a:gd name="connsiteY18" fmla="*/ 32862 h 578371"/>
                    <a:gd name="connsiteX19" fmla="*/ 273386 w 620759"/>
                    <a:gd name="connsiteY19" fmla="*/ 106564 h 578371"/>
                    <a:gd name="connsiteX20" fmla="*/ 260581 w 620759"/>
                    <a:gd name="connsiteY20" fmla="*/ 116410 h 578371"/>
                    <a:gd name="connsiteX21" fmla="*/ 180447 w 620759"/>
                    <a:gd name="connsiteY21" fmla="*/ 121532 h 578371"/>
                    <a:gd name="connsiteX22" fmla="*/ 166504 w 620759"/>
                    <a:gd name="connsiteY22" fmla="*/ 113508 h 578371"/>
                    <a:gd name="connsiteX23" fmla="*/ 132071 w 620759"/>
                    <a:gd name="connsiteY23" fmla="*/ 44302 h 578371"/>
                    <a:gd name="connsiteX24" fmla="*/ 33953 w 620759"/>
                    <a:gd name="connsiteY24" fmla="*/ 93076 h 578371"/>
                    <a:gd name="connsiteX25" fmla="*/ 57629 w 620759"/>
                    <a:gd name="connsiteY25" fmla="*/ 140541 h 578371"/>
                    <a:gd name="connsiteX26" fmla="*/ 51084 w 620759"/>
                    <a:gd name="connsiteY26" fmla="*/ 160005 h 578371"/>
                    <a:gd name="connsiteX27" fmla="*/ 31620 w 620759"/>
                    <a:gd name="connsiteY27" fmla="*/ 153460 h 578371"/>
                    <a:gd name="connsiteX28" fmla="*/ 1513 w 620759"/>
                    <a:gd name="connsiteY28" fmla="*/ 92962 h 578371"/>
                    <a:gd name="connsiteX29" fmla="*/ 773 w 620759"/>
                    <a:gd name="connsiteY29" fmla="*/ 81864 h 578371"/>
                    <a:gd name="connsiteX30" fmla="*/ 8058 w 620759"/>
                    <a:gd name="connsiteY30" fmla="*/ 73498 h 578371"/>
                    <a:gd name="connsiteX31" fmla="*/ 132185 w 620759"/>
                    <a:gd name="connsiteY31" fmla="*/ 11804 h 578371"/>
                    <a:gd name="connsiteX32" fmla="*/ 151649 w 620759"/>
                    <a:gd name="connsiteY32" fmla="*/ 18349 h 578371"/>
                    <a:gd name="connsiteX33" fmla="*/ 188244 w 620759"/>
                    <a:gd name="connsiteY33" fmla="*/ 91938 h 578371"/>
                    <a:gd name="connsiteX34" fmla="*/ 249028 w 620759"/>
                    <a:gd name="connsiteY34" fmla="*/ 88068 h 578371"/>
                    <a:gd name="connsiteX35" fmla="*/ 275321 w 620759"/>
                    <a:gd name="connsiteY35" fmla="*/ 9869 h 578371"/>
                    <a:gd name="connsiteX36" fmla="*/ 293704 w 620759"/>
                    <a:gd name="connsiteY36" fmla="*/ 763 h 578371"/>
                    <a:gd name="connsiteX37" fmla="*/ 425116 w 620759"/>
                    <a:gd name="connsiteY37" fmla="*/ 44928 h 578371"/>
                    <a:gd name="connsiteX38" fmla="*/ 434279 w 620759"/>
                    <a:gd name="connsiteY38" fmla="*/ 63310 h 578371"/>
                    <a:gd name="connsiteX39" fmla="*/ 408156 w 620759"/>
                    <a:gd name="connsiteY39" fmla="*/ 141167 h 578371"/>
                    <a:gd name="connsiteX40" fmla="*/ 453971 w 620759"/>
                    <a:gd name="connsiteY40" fmla="*/ 181462 h 578371"/>
                    <a:gd name="connsiteX41" fmla="*/ 527787 w 620759"/>
                    <a:gd name="connsiteY41" fmla="*/ 144810 h 578371"/>
                    <a:gd name="connsiteX42" fmla="*/ 547252 w 620759"/>
                    <a:gd name="connsiteY42" fmla="*/ 151355 h 578371"/>
                    <a:gd name="connsiteX43" fmla="*/ 608945 w 620759"/>
                    <a:gd name="connsiteY43" fmla="*/ 275482 h 578371"/>
                    <a:gd name="connsiteX44" fmla="*/ 609685 w 620759"/>
                    <a:gd name="connsiteY44" fmla="*/ 286580 h 578371"/>
                    <a:gd name="connsiteX45" fmla="*/ 602400 w 620759"/>
                    <a:gd name="connsiteY45" fmla="*/ 294946 h 578371"/>
                    <a:gd name="connsiteX46" fmla="*/ 528584 w 620759"/>
                    <a:gd name="connsiteY46" fmla="*/ 331598 h 578371"/>
                    <a:gd name="connsiteX47" fmla="*/ 533023 w 620759"/>
                    <a:gd name="connsiteY47" fmla="*/ 392438 h 578371"/>
                    <a:gd name="connsiteX48" fmla="*/ 610881 w 620759"/>
                    <a:gd name="connsiteY48" fmla="*/ 418560 h 578371"/>
                    <a:gd name="connsiteX49" fmla="*/ 619247 w 620759"/>
                    <a:gd name="connsiteY49" fmla="*/ 425845 h 578371"/>
                    <a:gd name="connsiteX50" fmla="*/ 619987 w 620759"/>
                    <a:gd name="connsiteY50" fmla="*/ 436943 h 578371"/>
                    <a:gd name="connsiteX51" fmla="*/ 575822 w 620759"/>
                    <a:gd name="connsiteY51" fmla="*/ 568469 h 578371"/>
                    <a:gd name="connsiteX52" fmla="*/ 568537 w 620759"/>
                    <a:gd name="connsiteY52" fmla="*/ 576835 h 578371"/>
                    <a:gd name="connsiteX53" fmla="*/ 562106 w 620759"/>
                    <a:gd name="connsiteY53" fmla="*/ 578372 h 57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20759" h="578371">
                      <a:moveTo>
                        <a:pt x="562049" y="578258"/>
                      </a:moveTo>
                      <a:cubicBezTo>
                        <a:pt x="560512" y="578258"/>
                        <a:pt x="558919" y="578030"/>
                        <a:pt x="557382" y="577518"/>
                      </a:cubicBezTo>
                      <a:lnTo>
                        <a:pt x="505705" y="560103"/>
                      </a:lnTo>
                      <a:cubicBezTo>
                        <a:pt x="498136" y="557542"/>
                        <a:pt x="494038" y="549289"/>
                        <a:pt x="496599" y="541720"/>
                      </a:cubicBezTo>
                      <a:cubicBezTo>
                        <a:pt x="499160" y="534094"/>
                        <a:pt x="507356" y="530053"/>
                        <a:pt x="514982" y="532614"/>
                      </a:cubicBezTo>
                      <a:lnTo>
                        <a:pt x="552886" y="545419"/>
                      </a:lnTo>
                      <a:lnTo>
                        <a:pt x="587831" y="441439"/>
                      </a:lnTo>
                      <a:lnTo>
                        <a:pt x="514584" y="416853"/>
                      </a:lnTo>
                      <a:cubicBezTo>
                        <a:pt x="509063" y="414975"/>
                        <a:pt x="505136" y="409967"/>
                        <a:pt x="504738" y="404162"/>
                      </a:cubicBezTo>
                      <a:lnTo>
                        <a:pt x="498876" y="324028"/>
                      </a:lnTo>
                      <a:cubicBezTo>
                        <a:pt x="498477" y="318166"/>
                        <a:pt x="501608" y="312589"/>
                        <a:pt x="506900" y="309971"/>
                      </a:cubicBezTo>
                      <a:lnTo>
                        <a:pt x="576448" y="275425"/>
                      </a:lnTo>
                      <a:lnTo>
                        <a:pt x="527674" y="177307"/>
                      </a:lnTo>
                      <a:lnTo>
                        <a:pt x="458126" y="211853"/>
                      </a:lnTo>
                      <a:cubicBezTo>
                        <a:pt x="452833" y="214471"/>
                        <a:pt x="446516" y="213674"/>
                        <a:pt x="442076" y="209747"/>
                      </a:cubicBezTo>
                      <a:lnTo>
                        <a:pt x="381692" y="156648"/>
                      </a:lnTo>
                      <a:cubicBezTo>
                        <a:pt x="377309" y="152777"/>
                        <a:pt x="375659" y="146688"/>
                        <a:pt x="377537" y="141110"/>
                      </a:cubicBezTo>
                      <a:lnTo>
                        <a:pt x="402124" y="67807"/>
                      </a:lnTo>
                      <a:lnTo>
                        <a:pt x="298200" y="32862"/>
                      </a:lnTo>
                      <a:lnTo>
                        <a:pt x="273386" y="106564"/>
                      </a:lnTo>
                      <a:cubicBezTo>
                        <a:pt x="271508" y="112142"/>
                        <a:pt x="266443" y="116069"/>
                        <a:pt x="260581" y="116410"/>
                      </a:cubicBezTo>
                      <a:lnTo>
                        <a:pt x="180447" y="121532"/>
                      </a:lnTo>
                      <a:cubicBezTo>
                        <a:pt x="174472" y="121874"/>
                        <a:pt x="169122" y="118744"/>
                        <a:pt x="166504" y="113508"/>
                      </a:cubicBezTo>
                      <a:lnTo>
                        <a:pt x="132071" y="44302"/>
                      </a:lnTo>
                      <a:lnTo>
                        <a:pt x="33953" y="93076"/>
                      </a:lnTo>
                      <a:lnTo>
                        <a:pt x="57629" y="140541"/>
                      </a:lnTo>
                      <a:cubicBezTo>
                        <a:pt x="61215" y="147712"/>
                        <a:pt x="58255" y="156420"/>
                        <a:pt x="51084" y="160005"/>
                      </a:cubicBezTo>
                      <a:cubicBezTo>
                        <a:pt x="43913" y="163591"/>
                        <a:pt x="35205" y="160688"/>
                        <a:pt x="31620" y="153460"/>
                      </a:cubicBezTo>
                      <a:lnTo>
                        <a:pt x="1513" y="92962"/>
                      </a:lnTo>
                      <a:cubicBezTo>
                        <a:pt x="-194" y="89490"/>
                        <a:pt x="-479" y="85506"/>
                        <a:pt x="773" y="81864"/>
                      </a:cubicBezTo>
                      <a:cubicBezTo>
                        <a:pt x="1968" y="78222"/>
                        <a:pt x="4643" y="75205"/>
                        <a:pt x="8058" y="73498"/>
                      </a:cubicBezTo>
                      <a:lnTo>
                        <a:pt x="132185" y="11804"/>
                      </a:lnTo>
                      <a:cubicBezTo>
                        <a:pt x="139356" y="8276"/>
                        <a:pt x="148064" y="11178"/>
                        <a:pt x="151649" y="18349"/>
                      </a:cubicBezTo>
                      <a:lnTo>
                        <a:pt x="188244" y="91938"/>
                      </a:lnTo>
                      <a:lnTo>
                        <a:pt x="249028" y="88068"/>
                      </a:lnTo>
                      <a:lnTo>
                        <a:pt x="275321" y="9869"/>
                      </a:lnTo>
                      <a:cubicBezTo>
                        <a:pt x="277882" y="2300"/>
                        <a:pt x="286078" y="-1798"/>
                        <a:pt x="293704" y="763"/>
                      </a:cubicBezTo>
                      <a:lnTo>
                        <a:pt x="425116" y="44928"/>
                      </a:lnTo>
                      <a:cubicBezTo>
                        <a:pt x="432686" y="47489"/>
                        <a:pt x="436784" y="55684"/>
                        <a:pt x="434279" y="63310"/>
                      </a:cubicBezTo>
                      <a:lnTo>
                        <a:pt x="408156" y="141167"/>
                      </a:lnTo>
                      <a:lnTo>
                        <a:pt x="453971" y="181462"/>
                      </a:lnTo>
                      <a:lnTo>
                        <a:pt x="527787" y="144810"/>
                      </a:lnTo>
                      <a:cubicBezTo>
                        <a:pt x="534959" y="141281"/>
                        <a:pt x="543666" y="144184"/>
                        <a:pt x="547252" y="151355"/>
                      </a:cubicBezTo>
                      <a:lnTo>
                        <a:pt x="608945" y="275482"/>
                      </a:lnTo>
                      <a:cubicBezTo>
                        <a:pt x="610653" y="278953"/>
                        <a:pt x="610937" y="282937"/>
                        <a:pt x="609685" y="286580"/>
                      </a:cubicBezTo>
                      <a:cubicBezTo>
                        <a:pt x="608433" y="290222"/>
                        <a:pt x="605815" y="293238"/>
                        <a:pt x="602400" y="294946"/>
                      </a:cubicBezTo>
                      <a:lnTo>
                        <a:pt x="528584" y="331598"/>
                      </a:lnTo>
                      <a:lnTo>
                        <a:pt x="533023" y="392438"/>
                      </a:lnTo>
                      <a:lnTo>
                        <a:pt x="610881" y="418560"/>
                      </a:lnTo>
                      <a:cubicBezTo>
                        <a:pt x="614523" y="419756"/>
                        <a:pt x="617539" y="422431"/>
                        <a:pt x="619247" y="425845"/>
                      </a:cubicBezTo>
                      <a:cubicBezTo>
                        <a:pt x="620954" y="429317"/>
                        <a:pt x="621239" y="433301"/>
                        <a:pt x="619987" y="436943"/>
                      </a:cubicBezTo>
                      <a:lnTo>
                        <a:pt x="575822" y="568469"/>
                      </a:lnTo>
                      <a:cubicBezTo>
                        <a:pt x="574570" y="572111"/>
                        <a:pt x="571952" y="575128"/>
                        <a:pt x="568537" y="576835"/>
                      </a:cubicBezTo>
                      <a:cubicBezTo>
                        <a:pt x="566488" y="577860"/>
                        <a:pt x="564326" y="578372"/>
                        <a:pt x="562106" y="578372"/>
                      </a:cubicBezTo>
                      <a:close/>
                    </a:path>
                  </a:pathLst>
                </a:custGeom>
                <a:solidFill>
                  <a:schemeClr val="bg1"/>
                </a:solidFill>
                <a:ln w="0" cap="flat">
                  <a:noFill/>
                  <a:prstDash val="solid"/>
                  <a:miter/>
                </a:ln>
              </p:spPr>
              <p:txBody>
                <a:bodyPr rtlCol="0" anchor="ctr"/>
                <a:lstStyle/>
                <a:p>
                  <a:endParaRPr lang="en-US"/>
                </a:p>
              </p:txBody>
            </p:sp>
            <p:grpSp>
              <p:nvGrpSpPr>
                <p:cNvPr id="328" name="Graphic 312">
                  <a:extLst>
                    <a:ext uri="{FF2B5EF4-FFF2-40B4-BE49-F238E27FC236}">
                      <a16:creationId xmlns:a16="http://schemas.microsoft.com/office/drawing/2014/main" id="{BA38BBE1-505B-A464-09E3-0F9908100C4A}"/>
                    </a:ext>
                  </a:extLst>
                </p:cNvPr>
                <p:cNvGrpSpPr/>
                <p:nvPr/>
              </p:nvGrpSpPr>
              <p:grpSpPr>
                <a:xfrm>
                  <a:off x="10045898" y="7429334"/>
                  <a:ext cx="1058061" cy="570857"/>
                  <a:chOff x="10045898" y="7429334"/>
                  <a:chExt cx="1058061" cy="570857"/>
                </a:xfrm>
                <a:solidFill>
                  <a:schemeClr val="bg1"/>
                </a:solidFill>
              </p:grpSpPr>
              <p:sp>
                <p:nvSpPr>
                  <p:cNvPr id="329" name="Freeform: Shape 328">
                    <a:extLst>
                      <a:ext uri="{FF2B5EF4-FFF2-40B4-BE49-F238E27FC236}">
                        <a16:creationId xmlns:a16="http://schemas.microsoft.com/office/drawing/2014/main" id="{E58EBD2D-E87B-0E8B-30CC-1248C0B0F289}"/>
                      </a:ext>
                    </a:extLst>
                  </p:cNvPr>
                  <p:cNvSpPr/>
                  <p:nvPr/>
                </p:nvSpPr>
                <p:spPr>
                  <a:xfrm>
                    <a:off x="10045898" y="7429334"/>
                    <a:ext cx="1058061" cy="570817"/>
                  </a:xfrm>
                  <a:custGeom>
                    <a:avLst/>
                    <a:gdLst>
                      <a:gd name="connsiteX0" fmla="*/ 14540 w 1058061"/>
                      <a:gd name="connsiteY0" fmla="*/ 570800 h 570817"/>
                      <a:gd name="connsiteX1" fmla="*/ 12946 w 1058061"/>
                      <a:gd name="connsiteY1" fmla="*/ 570743 h 570817"/>
                      <a:gd name="connsiteX2" fmla="*/ 84 w 1058061"/>
                      <a:gd name="connsiteY2" fmla="*/ 554751 h 570817"/>
                      <a:gd name="connsiteX3" fmla="*/ 19434 w 1058061"/>
                      <a:gd name="connsiteY3" fmla="*/ 377126 h 570817"/>
                      <a:gd name="connsiteX4" fmla="*/ 35427 w 1058061"/>
                      <a:gd name="connsiteY4" fmla="*/ 364264 h 570817"/>
                      <a:gd name="connsiteX5" fmla="*/ 153123 w 1058061"/>
                      <a:gd name="connsiteY5" fmla="*/ 377069 h 570817"/>
                      <a:gd name="connsiteX6" fmla="*/ 197971 w 1058061"/>
                      <a:gd name="connsiteY6" fmla="*/ 296025 h 570817"/>
                      <a:gd name="connsiteX7" fmla="*/ 123585 w 1058061"/>
                      <a:gd name="connsiteY7" fmla="*/ 203485 h 570817"/>
                      <a:gd name="connsiteX8" fmla="*/ 120455 w 1058061"/>
                      <a:gd name="connsiteY8" fmla="*/ 192842 h 570817"/>
                      <a:gd name="connsiteX9" fmla="*/ 125805 w 1058061"/>
                      <a:gd name="connsiteY9" fmla="*/ 183110 h 570817"/>
                      <a:gd name="connsiteX10" fmla="*/ 276511 w 1058061"/>
                      <a:gd name="connsiteY10" fmla="*/ 62170 h 570817"/>
                      <a:gd name="connsiteX11" fmla="*/ 287153 w 1058061"/>
                      <a:gd name="connsiteY11" fmla="*/ 59040 h 570817"/>
                      <a:gd name="connsiteX12" fmla="*/ 296885 w 1058061"/>
                      <a:gd name="connsiteY12" fmla="*/ 64390 h 570817"/>
                      <a:gd name="connsiteX13" fmla="*/ 371157 w 1058061"/>
                      <a:gd name="connsiteY13" fmla="*/ 156930 h 570817"/>
                      <a:gd name="connsiteX14" fmla="*/ 459998 w 1058061"/>
                      <a:gd name="connsiteY14" fmla="*/ 130636 h 570817"/>
                      <a:gd name="connsiteX15" fmla="*/ 472803 w 1058061"/>
                      <a:gd name="connsiteY15" fmla="*/ 12940 h 570817"/>
                      <a:gd name="connsiteX16" fmla="*/ 478153 w 1058061"/>
                      <a:gd name="connsiteY16" fmla="*/ 3208 h 570817"/>
                      <a:gd name="connsiteX17" fmla="*/ 488796 w 1058061"/>
                      <a:gd name="connsiteY17" fmla="*/ 78 h 570817"/>
                      <a:gd name="connsiteX18" fmla="*/ 680991 w 1058061"/>
                      <a:gd name="connsiteY18" fmla="*/ 21079 h 570817"/>
                      <a:gd name="connsiteX19" fmla="*/ 693854 w 1058061"/>
                      <a:gd name="connsiteY19" fmla="*/ 37071 h 570817"/>
                      <a:gd name="connsiteX20" fmla="*/ 680991 w 1058061"/>
                      <a:gd name="connsiteY20" fmla="*/ 155109 h 570817"/>
                      <a:gd name="connsiteX21" fmla="*/ 762263 w 1058061"/>
                      <a:gd name="connsiteY21" fmla="*/ 199273 h 570817"/>
                      <a:gd name="connsiteX22" fmla="*/ 854576 w 1058061"/>
                      <a:gd name="connsiteY22" fmla="*/ 125173 h 570817"/>
                      <a:gd name="connsiteX23" fmla="*/ 874951 w 1058061"/>
                      <a:gd name="connsiteY23" fmla="*/ 127392 h 570817"/>
                      <a:gd name="connsiteX24" fmla="*/ 996005 w 1058061"/>
                      <a:gd name="connsiteY24" fmla="*/ 278097 h 570817"/>
                      <a:gd name="connsiteX25" fmla="*/ 999135 w 1058061"/>
                      <a:gd name="connsiteY25" fmla="*/ 288740 h 570817"/>
                      <a:gd name="connsiteX26" fmla="*/ 993785 w 1058061"/>
                      <a:gd name="connsiteY26" fmla="*/ 298472 h 570817"/>
                      <a:gd name="connsiteX27" fmla="*/ 901472 w 1058061"/>
                      <a:gd name="connsiteY27" fmla="*/ 372573 h 570817"/>
                      <a:gd name="connsiteX28" fmla="*/ 927083 w 1058061"/>
                      <a:gd name="connsiteY28" fmla="*/ 461471 h 570817"/>
                      <a:gd name="connsiteX29" fmla="*/ 1045121 w 1058061"/>
                      <a:gd name="connsiteY29" fmla="*/ 474333 h 570817"/>
                      <a:gd name="connsiteX30" fmla="*/ 1054853 w 1058061"/>
                      <a:gd name="connsiteY30" fmla="*/ 479683 h 570817"/>
                      <a:gd name="connsiteX31" fmla="*/ 1057983 w 1058061"/>
                      <a:gd name="connsiteY31" fmla="*/ 490325 h 570817"/>
                      <a:gd name="connsiteX32" fmla="*/ 1050584 w 1058061"/>
                      <a:gd name="connsiteY32" fmla="*/ 557881 h 570817"/>
                      <a:gd name="connsiteX33" fmla="*/ 1034592 w 1058061"/>
                      <a:gd name="connsiteY33" fmla="*/ 570743 h 570817"/>
                      <a:gd name="connsiteX34" fmla="*/ 1021729 w 1058061"/>
                      <a:gd name="connsiteY34" fmla="*/ 554751 h 570817"/>
                      <a:gd name="connsiteX35" fmla="*/ 1027534 w 1058061"/>
                      <a:gd name="connsiteY35" fmla="*/ 501651 h 570817"/>
                      <a:gd name="connsiteX36" fmla="*/ 914221 w 1058061"/>
                      <a:gd name="connsiteY36" fmla="*/ 489301 h 570817"/>
                      <a:gd name="connsiteX37" fmla="*/ 901871 w 1058061"/>
                      <a:gd name="connsiteY37" fmla="*/ 478886 h 570817"/>
                      <a:gd name="connsiteX38" fmla="*/ 870910 w 1058061"/>
                      <a:gd name="connsiteY38" fmla="*/ 371378 h 570817"/>
                      <a:gd name="connsiteX39" fmla="*/ 875748 w 1058061"/>
                      <a:gd name="connsiteY39" fmla="*/ 356068 h 570817"/>
                      <a:gd name="connsiteX40" fmla="*/ 964247 w 1058061"/>
                      <a:gd name="connsiteY40" fmla="*/ 284984 h 570817"/>
                      <a:gd name="connsiteX41" fmla="*/ 861349 w 1058061"/>
                      <a:gd name="connsiteY41" fmla="*/ 156930 h 570817"/>
                      <a:gd name="connsiteX42" fmla="*/ 772792 w 1058061"/>
                      <a:gd name="connsiteY42" fmla="*/ 228014 h 570817"/>
                      <a:gd name="connsiteX43" fmla="*/ 756799 w 1058061"/>
                      <a:gd name="connsiteY43" fmla="*/ 229437 h 570817"/>
                      <a:gd name="connsiteX44" fmla="*/ 658511 w 1058061"/>
                      <a:gd name="connsiteY44" fmla="*/ 176053 h 570817"/>
                      <a:gd name="connsiteX45" fmla="*/ 650998 w 1058061"/>
                      <a:gd name="connsiteY45" fmla="*/ 161711 h 570817"/>
                      <a:gd name="connsiteX46" fmla="*/ 663348 w 1058061"/>
                      <a:gd name="connsiteY46" fmla="*/ 48397 h 570817"/>
                      <a:gd name="connsiteX47" fmla="*/ 500008 w 1058061"/>
                      <a:gd name="connsiteY47" fmla="*/ 30526 h 570817"/>
                      <a:gd name="connsiteX48" fmla="*/ 487772 w 1058061"/>
                      <a:gd name="connsiteY48" fmla="*/ 143385 h 570817"/>
                      <a:gd name="connsiteX49" fmla="*/ 477470 w 1058061"/>
                      <a:gd name="connsiteY49" fmla="*/ 155735 h 570817"/>
                      <a:gd name="connsiteX50" fmla="*/ 370019 w 1058061"/>
                      <a:gd name="connsiteY50" fmla="*/ 187492 h 570817"/>
                      <a:gd name="connsiteX51" fmla="*/ 354595 w 1058061"/>
                      <a:gd name="connsiteY51" fmla="*/ 182655 h 570817"/>
                      <a:gd name="connsiteX52" fmla="*/ 283340 w 1058061"/>
                      <a:gd name="connsiteY52" fmla="*/ 93814 h 570817"/>
                      <a:gd name="connsiteX53" fmla="*/ 155286 w 1058061"/>
                      <a:gd name="connsiteY53" fmla="*/ 196598 h 570817"/>
                      <a:gd name="connsiteX54" fmla="*/ 226655 w 1058061"/>
                      <a:gd name="connsiteY54" fmla="*/ 285439 h 570817"/>
                      <a:gd name="connsiteX55" fmla="*/ 228021 w 1058061"/>
                      <a:gd name="connsiteY55" fmla="*/ 301546 h 570817"/>
                      <a:gd name="connsiteX56" fmla="*/ 173783 w 1058061"/>
                      <a:gd name="connsiteY56" fmla="*/ 399549 h 570817"/>
                      <a:gd name="connsiteX57" fmla="*/ 159497 w 1058061"/>
                      <a:gd name="connsiteY57" fmla="*/ 406948 h 570817"/>
                      <a:gd name="connsiteX58" fmla="*/ 46582 w 1058061"/>
                      <a:gd name="connsiteY58" fmla="*/ 394655 h 570817"/>
                      <a:gd name="connsiteX59" fmla="*/ 28768 w 1058061"/>
                      <a:gd name="connsiteY59" fmla="*/ 557881 h 570817"/>
                      <a:gd name="connsiteX60" fmla="*/ 14369 w 1058061"/>
                      <a:gd name="connsiteY60" fmla="*/ 570800 h 57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58061" h="570817">
                        <a:moveTo>
                          <a:pt x="14540" y="570800"/>
                        </a:moveTo>
                        <a:cubicBezTo>
                          <a:pt x="14028" y="570800"/>
                          <a:pt x="13459" y="570800"/>
                          <a:pt x="12946" y="570743"/>
                        </a:cubicBezTo>
                        <a:cubicBezTo>
                          <a:pt x="4979" y="569890"/>
                          <a:pt x="-770" y="562719"/>
                          <a:pt x="84" y="554751"/>
                        </a:cubicBezTo>
                        <a:lnTo>
                          <a:pt x="19434" y="377126"/>
                        </a:lnTo>
                        <a:cubicBezTo>
                          <a:pt x="20288" y="369158"/>
                          <a:pt x="27573" y="363410"/>
                          <a:pt x="35427" y="364264"/>
                        </a:cubicBezTo>
                        <a:lnTo>
                          <a:pt x="153123" y="377069"/>
                        </a:lnTo>
                        <a:lnTo>
                          <a:pt x="197971" y="296025"/>
                        </a:lnTo>
                        <a:lnTo>
                          <a:pt x="123585" y="203485"/>
                        </a:lnTo>
                        <a:cubicBezTo>
                          <a:pt x="121138" y="200468"/>
                          <a:pt x="120057" y="196655"/>
                          <a:pt x="120455" y="192842"/>
                        </a:cubicBezTo>
                        <a:cubicBezTo>
                          <a:pt x="120853" y="189029"/>
                          <a:pt x="122788" y="185500"/>
                          <a:pt x="125805" y="183110"/>
                        </a:cubicBezTo>
                        <a:lnTo>
                          <a:pt x="276511" y="62170"/>
                        </a:lnTo>
                        <a:cubicBezTo>
                          <a:pt x="279527" y="59780"/>
                          <a:pt x="283397" y="58641"/>
                          <a:pt x="287153" y="59040"/>
                        </a:cubicBezTo>
                        <a:cubicBezTo>
                          <a:pt x="290966" y="59438"/>
                          <a:pt x="294495" y="61373"/>
                          <a:pt x="296885" y="64390"/>
                        </a:cubicBezTo>
                        <a:lnTo>
                          <a:pt x="371157" y="156930"/>
                        </a:lnTo>
                        <a:lnTo>
                          <a:pt x="459998" y="130636"/>
                        </a:lnTo>
                        <a:lnTo>
                          <a:pt x="472803" y="12940"/>
                        </a:lnTo>
                        <a:cubicBezTo>
                          <a:pt x="473202" y="9127"/>
                          <a:pt x="475137" y="5599"/>
                          <a:pt x="478153" y="3208"/>
                        </a:cubicBezTo>
                        <a:cubicBezTo>
                          <a:pt x="481170" y="818"/>
                          <a:pt x="484926" y="-320"/>
                          <a:pt x="488796" y="78"/>
                        </a:cubicBezTo>
                        <a:lnTo>
                          <a:pt x="680991" y="21079"/>
                        </a:lnTo>
                        <a:cubicBezTo>
                          <a:pt x="688959" y="21933"/>
                          <a:pt x="694707" y="29104"/>
                          <a:pt x="693854" y="37071"/>
                        </a:cubicBezTo>
                        <a:lnTo>
                          <a:pt x="680991" y="155109"/>
                        </a:lnTo>
                        <a:lnTo>
                          <a:pt x="762263" y="199273"/>
                        </a:lnTo>
                        <a:lnTo>
                          <a:pt x="854576" y="125173"/>
                        </a:lnTo>
                        <a:cubicBezTo>
                          <a:pt x="860836" y="120164"/>
                          <a:pt x="869942" y="121189"/>
                          <a:pt x="874951" y="127392"/>
                        </a:cubicBezTo>
                        <a:lnTo>
                          <a:pt x="996005" y="278097"/>
                        </a:lnTo>
                        <a:cubicBezTo>
                          <a:pt x="998395" y="281114"/>
                          <a:pt x="999533" y="284927"/>
                          <a:pt x="999135" y="288740"/>
                        </a:cubicBezTo>
                        <a:cubicBezTo>
                          <a:pt x="998737" y="292553"/>
                          <a:pt x="996801" y="296082"/>
                          <a:pt x="993785" y="298472"/>
                        </a:cubicBezTo>
                        <a:lnTo>
                          <a:pt x="901472" y="372573"/>
                        </a:lnTo>
                        <a:lnTo>
                          <a:pt x="927083" y="461471"/>
                        </a:lnTo>
                        <a:lnTo>
                          <a:pt x="1045121" y="474333"/>
                        </a:lnTo>
                        <a:cubicBezTo>
                          <a:pt x="1048934" y="474731"/>
                          <a:pt x="1052462" y="476666"/>
                          <a:pt x="1054853" y="479683"/>
                        </a:cubicBezTo>
                        <a:cubicBezTo>
                          <a:pt x="1057243" y="482699"/>
                          <a:pt x="1058381" y="486512"/>
                          <a:pt x="1057983" y="490325"/>
                        </a:cubicBezTo>
                        <a:lnTo>
                          <a:pt x="1050584" y="557881"/>
                        </a:lnTo>
                        <a:cubicBezTo>
                          <a:pt x="1049731" y="565849"/>
                          <a:pt x="1042503" y="571540"/>
                          <a:pt x="1034592" y="570743"/>
                        </a:cubicBezTo>
                        <a:cubicBezTo>
                          <a:pt x="1026624" y="569890"/>
                          <a:pt x="1020876" y="562719"/>
                          <a:pt x="1021729" y="554751"/>
                        </a:cubicBezTo>
                        <a:lnTo>
                          <a:pt x="1027534" y="501651"/>
                        </a:lnTo>
                        <a:lnTo>
                          <a:pt x="914221" y="489301"/>
                        </a:lnTo>
                        <a:cubicBezTo>
                          <a:pt x="908359" y="488675"/>
                          <a:pt x="903464" y="484520"/>
                          <a:pt x="901871" y="478886"/>
                        </a:cubicBezTo>
                        <a:lnTo>
                          <a:pt x="870910" y="371378"/>
                        </a:lnTo>
                        <a:cubicBezTo>
                          <a:pt x="869316" y="365743"/>
                          <a:pt x="871195" y="359710"/>
                          <a:pt x="875748" y="356068"/>
                        </a:cubicBezTo>
                        <a:lnTo>
                          <a:pt x="964247" y="284984"/>
                        </a:lnTo>
                        <a:lnTo>
                          <a:pt x="861349" y="156930"/>
                        </a:lnTo>
                        <a:lnTo>
                          <a:pt x="772792" y="228014"/>
                        </a:lnTo>
                        <a:cubicBezTo>
                          <a:pt x="768239" y="231657"/>
                          <a:pt x="761922" y="232226"/>
                          <a:pt x="756799" y="229437"/>
                        </a:cubicBezTo>
                        <a:lnTo>
                          <a:pt x="658511" y="176053"/>
                        </a:lnTo>
                        <a:cubicBezTo>
                          <a:pt x="653332" y="173264"/>
                          <a:pt x="650372" y="167573"/>
                          <a:pt x="650998" y="161711"/>
                        </a:cubicBezTo>
                        <a:lnTo>
                          <a:pt x="663348" y="48397"/>
                        </a:lnTo>
                        <a:lnTo>
                          <a:pt x="500008" y="30526"/>
                        </a:lnTo>
                        <a:lnTo>
                          <a:pt x="487772" y="143385"/>
                        </a:lnTo>
                        <a:cubicBezTo>
                          <a:pt x="487146" y="149190"/>
                          <a:pt x="483048" y="154084"/>
                          <a:pt x="477470" y="155735"/>
                        </a:cubicBezTo>
                        <a:lnTo>
                          <a:pt x="370019" y="187492"/>
                        </a:lnTo>
                        <a:cubicBezTo>
                          <a:pt x="364384" y="189143"/>
                          <a:pt x="358238" y="187264"/>
                          <a:pt x="354595" y="182655"/>
                        </a:cubicBezTo>
                        <a:lnTo>
                          <a:pt x="283340" y="93814"/>
                        </a:lnTo>
                        <a:lnTo>
                          <a:pt x="155286" y="196598"/>
                        </a:lnTo>
                        <a:lnTo>
                          <a:pt x="226655" y="285439"/>
                        </a:lnTo>
                        <a:cubicBezTo>
                          <a:pt x="230354" y="290049"/>
                          <a:pt x="230923" y="296423"/>
                          <a:pt x="228021" y="301546"/>
                        </a:cubicBezTo>
                        <a:lnTo>
                          <a:pt x="173783" y="399549"/>
                        </a:lnTo>
                        <a:cubicBezTo>
                          <a:pt x="170937" y="404672"/>
                          <a:pt x="165416" y="407574"/>
                          <a:pt x="159497" y="406948"/>
                        </a:cubicBezTo>
                        <a:lnTo>
                          <a:pt x="46582" y="394655"/>
                        </a:lnTo>
                        <a:lnTo>
                          <a:pt x="28768" y="557881"/>
                        </a:lnTo>
                        <a:cubicBezTo>
                          <a:pt x="27971" y="565337"/>
                          <a:pt x="21654" y="570800"/>
                          <a:pt x="14369" y="570800"/>
                        </a:cubicBezTo>
                        <a:close/>
                      </a:path>
                    </a:pathLst>
                  </a:custGeom>
                  <a:solidFill>
                    <a:schemeClr val="bg1"/>
                  </a:solidFill>
                  <a:ln w="0"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E8B8F890-3E4A-3651-4004-0D255B981894}"/>
                      </a:ext>
                    </a:extLst>
                  </p:cNvPr>
                  <p:cNvSpPr/>
                  <p:nvPr/>
                </p:nvSpPr>
                <p:spPr>
                  <a:xfrm>
                    <a:off x="10324491" y="7709618"/>
                    <a:ext cx="499379" cy="290572"/>
                  </a:xfrm>
                  <a:custGeom>
                    <a:avLst/>
                    <a:gdLst>
                      <a:gd name="connsiteX0" fmla="*/ 483272 w 499379"/>
                      <a:gd name="connsiteY0" fmla="*/ 290516 h 290572"/>
                      <a:gd name="connsiteX1" fmla="*/ 481622 w 499379"/>
                      <a:gd name="connsiteY1" fmla="*/ 290402 h 290572"/>
                      <a:gd name="connsiteX2" fmla="*/ 468873 w 499379"/>
                      <a:gd name="connsiteY2" fmla="*/ 274353 h 290572"/>
                      <a:gd name="connsiteX3" fmla="*/ 421749 w 499379"/>
                      <a:gd name="connsiteY3" fmla="*/ 111354 h 290572"/>
                      <a:gd name="connsiteX4" fmla="*/ 111573 w 499379"/>
                      <a:gd name="connsiteY4" fmla="*/ 77491 h 290572"/>
                      <a:gd name="connsiteX5" fmla="*/ 30415 w 499379"/>
                      <a:gd name="connsiteY5" fmla="*/ 274410 h 290572"/>
                      <a:gd name="connsiteX6" fmla="*/ 17610 w 499379"/>
                      <a:gd name="connsiteY6" fmla="*/ 290459 h 290572"/>
                      <a:gd name="connsiteX7" fmla="*/ 1560 w 499379"/>
                      <a:gd name="connsiteY7" fmla="*/ 277654 h 290572"/>
                      <a:gd name="connsiteX8" fmla="*/ 93418 w 499379"/>
                      <a:gd name="connsiteY8" fmla="*/ 54897 h 290572"/>
                      <a:gd name="connsiteX9" fmla="*/ 444401 w 499379"/>
                      <a:gd name="connsiteY9" fmla="*/ 93199 h 290572"/>
                      <a:gd name="connsiteX10" fmla="*/ 497728 w 499379"/>
                      <a:gd name="connsiteY10" fmla="*/ 277711 h 290572"/>
                      <a:gd name="connsiteX11" fmla="*/ 483329 w 499379"/>
                      <a:gd name="connsiteY11" fmla="*/ 290573 h 290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9379" h="290572">
                        <a:moveTo>
                          <a:pt x="483272" y="290516"/>
                        </a:moveTo>
                        <a:cubicBezTo>
                          <a:pt x="482703" y="290516"/>
                          <a:pt x="482191" y="290516"/>
                          <a:pt x="481622" y="290402"/>
                        </a:cubicBezTo>
                        <a:cubicBezTo>
                          <a:pt x="473654" y="289492"/>
                          <a:pt x="467963" y="282321"/>
                          <a:pt x="468873" y="274353"/>
                        </a:cubicBezTo>
                        <a:cubicBezTo>
                          <a:pt x="475589" y="215448"/>
                          <a:pt x="458857" y="157568"/>
                          <a:pt x="421749" y="111354"/>
                        </a:cubicBezTo>
                        <a:cubicBezTo>
                          <a:pt x="345543" y="16537"/>
                          <a:pt x="206390" y="1342"/>
                          <a:pt x="111573" y="77491"/>
                        </a:cubicBezTo>
                        <a:cubicBezTo>
                          <a:pt x="52327" y="125070"/>
                          <a:pt x="21992" y="198715"/>
                          <a:pt x="30415" y="274410"/>
                        </a:cubicBezTo>
                        <a:cubicBezTo>
                          <a:pt x="31269" y="282377"/>
                          <a:pt x="25578" y="289548"/>
                          <a:pt x="17610" y="290459"/>
                        </a:cubicBezTo>
                        <a:cubicBezTo>
                          <a:pt x="9642" y="291313"/>
                          <a:pt x="2471" y="285621"/>
                          <a:pt x="1560" y="277654"/>
                        </a:cubicBezTo>
                        <a:cubicBezTo>
                          <a:pt x="-7944" y="192057"/>
                          <a:pt x="26375" y="108736"/>
                          <a:pt x="93418" y="54897"/>
                        </a:cubicBezTo>
                        <a:cubicBezTo>
                          <a:pt x="200699" y="-31269"/>
                          <a:pt x="358177" y="-14139"/>
                          <a:pt x="444401" y="93199"/>
                        </a:cubicBezTo>
                        <a:cubicBezTo>
                          <a:pt x="486402" y="145502"/>
                          <a:pt x="505354" y="211009"/>
                          <a:pt x="497728" y="277711"/>
                        </a:cubicBezTo>
                        <a:cubicBezTo>
                          <a:pt x="496874" y="285109"/>
                          <a:pt x="490614" y="290573"/>
                          <a:pt x="483329" y="290573"/>
                        </a:cubicBezTo>
                        <a:close/>
                      </a:path>
                    </a:pathLst>
                  </a:custGeom>
                  <a:solidFill>
                    <a:schemeClr val="bg1"/>
                  </a:solidFill>
                  <a:ln w="0" cap="flat">
                    <a:noFill/>
                    <a:prstDash val="solid"/>
                    <a:miter/>
                  </a:ln>
                </p:spPr>
                <p:txBody>
                  <a:bodyPr rtlCol="0" anchor="ctr"/>
                  <a:lstStyle/>
                  <a:p>
                    <a:endParaRPr lang="en-US"/>
                  </a:p>
                </p:txBody>
              </p:sp>
            </p:grpSp>
          </p:grpSp>
        </p:grpSp>
        <p:grpSp>
          <p:nvGrpSpPr>
            <p:cNvPr id="334" name="Group 333">
              <a:extLst>
                <a:ext uri="{FF2B5EF4-FFF2-40B4-BE49-F238E27FC236}">
                  <a16:creationId xmlns:a16="http://schemas.microsoft.com/office/drawing/2014/main" id="{72B9F208-5D59-9DB5-3710-75669BA75AC1}"/>
                </a:ext>
              </a:extLst>
            </p:cNvPr>
            <p:cNvGrpSpPr/>
            <p:nvPr/>
          </p:nvGrpSpPr>
          <p:grpSpPr>
            <a:xfrm>
              <a:off x="14147046" y="7006819"/>
              <a:ext cx="1116169" cy="1373754"/>
              <a:chOff x="13139362" y="7135814"/>
              <a:chExt cx="1116169" cy="1373754"/>
            </a:xfrm>
          </p:grpSpPr>
          <p:grpSp>
            <p:nvGrpSpPr>
              <p:cNvPr id="335" name="Graphic 326">
                <a:extLst>
                  <a:ext uri="{FF2B5EF4-FFF2-40B4-BE49-F238E27FC236}">
                    <a16:creationId xmlns:a16="http://schemas.microsoft.com/office/drawing/2014/main" id="{37E14722-8692-50E5-2B82-7DFFF934FFEC}"/>
                  </a:ext>
                </a:extLst>
              </p:cNvPr>
              <p:cNvGrpSpPr/>
              <p:nvPr/>
            </p:nvGrpSpPr>
            <p:grpSpPr>
              <a:xfrm>
                <a:off x="13147560" y="7135814"/>
                <a:ext cx="642129" cy="1004735"/>
                <a:chOff x="13147560" y="7135814"/>
                <a:chExt cx="642129" cy="1004735"/>
              </a:xfrm>
              <a:solidFill>
                <a:schemeClr val="bg1"/>
              </a:solidFill>
            </p:grpSpPr>
            <p:sp>
              <p:nvSpPr>
                <p:cNvPr id="348" name="Freeform: Shape 347">
                  <a:extLst>
                    <a:ext uri="{FF2B5EF4-FFF2-40B4-BE49-F238E27FC236}">
                      <a16:creationId xmlns:a16="http://schemas.microsoft.com/office/drawing/2014/main" id="{B35027B3-39FA-F721-F71D-E9FCD6859FD5}"/>
                    </a:ext>
                  </a:extLst>
                </p:cNvPr>
                <p:cNvSpPr/>
                <p:nvPr/>
              </p:nvSpPr>
              <p:spPr>
                <a:xfrm>
                  <a:off x="13147560" y="7436514"/>
                  <a:ext cx="206843" cy="206843"/>
                </a:xfrm>
                <a:custGeom>
                  <a:avLst/>
                  <a:gdLst>
                    <a:gd name="connsiteX0" fmla="*/ 103422 w 206843"/>
                    <a:gd name="connsiteY0" fmla="*/ 206844 h 206843"/>
                    <a:gd name="connsiteX1" fmla="*/ 0 w 206843"/>
                    <a:gd name="connsiteY1" fmla="*/ 103422 h 206843"/>
                    <a:gd name="connsiteX2" fmla="*/ 103422 w 206843"/>
                    <a:gd name="connsiteY2" fmla="*/ 0 h 206843"/>
                    <a:gd name="connsiteX3" fmla="*/ 206844 w 206843"/>
                    <a:gd name="connsiteY3" fmla="*/ 103422 h 206843"/>
                    <a:gd name="connsiteX4" fmla="*/ 103422 w 206843"/>
                    <a:gd name="connsiteY4" fmla="*/ 206844 h 206843"/>
                    <a:gd name="connsiteX5" fmla="*/ 103422 w 206843"/>
                    <a:gd name="connsiteY5" fmla="*/ 26801 h 206843"/>
                    <a:gd name="connsiteX6" fmla="*/ 26801 w 206843"/>
                    <a:gd name="connsiteY6" fmla="*/ 103422 h 206843"/>
                    <a:gd name="connsiteX7" fmla="*/ 103422 w 206843"/>
                    <a:gd name="connsiteY7" fmla="*/ 180042 h 206843"/>
                    <a:gd name="connsiteX8" fmla="*/ 180042 w 206843"/>
                    <a:gd name="connsiteY8" fmla="*/ 103422 h 206843"/>
                    <a:gd name="connsiteX9" fmla="*/ 103422 w 206843"/>
                    <a:gd name="connsiteY9" fmla="*/ 26801 h 20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43" h="206843">
                      <a:moveTo>
                        <a:pt x="103422" y="206844"/>
                      </a:moveTo>
                      <a:cubicBezTo>
                        <a:pt x="46403" y="206844"/>
                        <a:pt x="0" y="160440"/>
                        <a:pt x="0" y="103422"/>
                      </a:cubicBezTo>
                      <a:cubicBezTo>
                        <a:pt x="0" y="46403"/>
                        <a:pt x="46403" y="0"/>
                        <a:pt x="103422" y="0"/>
                      </a:cubicBezTo>
                      <a:cubicBezTo>
                        <a:pt x="160441" y="0"/>
                        <a:pt x="206844" y="46403"/>
                        <a:pt x="206844" y="103422"/>
                      </a:cubicBezTo>
                      <a:cubicBezTo>
                        <a:pt x="206844" y="160440"/>
                        <a:pt x="160441" y="206844"/>
                        <a:pt x="103422" y="206844"/>
                      </a:cubicBezTo>
                      <a:close/>
                      <a:moveTo>
                        <a:pt x="103422" y="26801"/>
                      </a:moveTo>
                      <a:cubicBezTo>
                        <a:pt x="61170" y="26801"/>
                        <a:pt x="26801" y="61170"/>
                        <a:pt x="26801" y="103422"/>
                      </a:cubicBezTo>
                      <a:cubicBezTo>
                        <a:pt x="26801" y="145673"/>
                        <a:pt x="61170" y="180042"/>
                        <a:pt x="103422" y="180042"/>
                      </a:cubicBezTo>
                      <a:cubicBezTo>
                        <a:pt x="145674" y="180042"/>
                        <a:pt x="180042" y="145673"/>
                        <a:pt x="180042" y="103422"/>
                      </a:cubicBezTo>
                      <a:cubicBezTo>
                        <a:pt x="180042" y="61170"/>
                        <a:pt x="145674" y="26801"/>
                        <a:pt x="103422" y="26801"/>
                      </a:cubicBezTo>
                      <a:close/>
                    </a:path>
                  </a:pathLst>
                </a:custGeom>
                <a:solidFill>
                  <a:schemeClr val="bg1"/>
                </a:solidFill>
                <a:ln w="0"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5E083693-2911-48F7-8E4A-226CFAE7662E}"/>
                    </a:ext>
                  </a:extLst>
                </p:cNvPr>
                <p:cNvSpPr/>
                <p:nvPr/>
              </p:nvSpPr>
              <p:spPr>
                <a:xfrm>
                  <a:off x="13582846" y="7135814"/>
                  <a:ext cx="206843" cy="206843"/>
                </a:xfrm>
                <a:custGeom>
                  <a:avLst/>
                  <a:gdLst>
                    <a:gd name="connsiteX0" fmla="*/ 103422 w 206843"/>
                    <a:gd name="connsiteY0" fmla="*/ 206844 h 206843"/>
                    <a:gd name="connsiteX1" fmla="*/ 0 w 206843"/>
                    <a:gd name="connsiteY1" fmla="*/ 103422 h 206843"/>
                    <a:gd name="connsiteX2" fmla="*/ 103422 w 206843"/>
                    <a:gd name="connsiteY2" fmla="*/ 0 h 206843"/>
                    <a:gd name="connsiteX3" fmla="*/ 206844 w 206843"/>
                    <a:gd name="connsiteY3" fmla="*/ 103422 h 206843"/>
                    <a:gd name="connsiteX4" fmla="*/ 103422 w 206843"/>
                    <a:gd name="connsiteY4" fmla="*/ 206844 h 206843"/>
                    <a:gd name="connsiteX5" fmla="*/ 103422 w 206843"/>
                    <a:gd name="connsiteY5" fmla="*/ 26801 h 206843"/>
                    <a:gd name="connsiteX6" fmla="*/ 26801 w 206843"/>
                    <a:gd name="connsiteY6" fmla="*/ 103422 h 206843"/>
                    <a:gd name="connsiteX7" fmla="*/ 103422 w 206843"/>
                    <a:gd name="connsiteY7" fmla="*/ 180042 h 206843"/>
                    <a:gd name="connsiteX8" fmla="*/ 180042 w 206843"/>
                    <a:gd name="connsiteY8" fmla="*/ 103422 h 206843"/>
                    <a:gd name="connsiteX9" fmla="*/ 103422 w 206843"/>
                    <a:gd name="connsiteY9" fmla="*/ 26801 h 20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43" h="206843">
                      <a:moveTo>
                        <a:pt x="103422" y="206844"/>
                      </a:moveTo>
                      <a:cubicBezTo>
                        <a:pt x="46403" y="206844"/>
                        <a:pt x="0" y="160440"/>
                        <a:pt x="0" y="103422"/>
                      </a:cubicBezTo>
                      <a:cubicBezTo>
                        <a:pt x="0" y="46403"/>
                        <a:pt x="46403" y="0"/>
                        <a:pt x="103422" y="0"/>
                      </a:cubicBezTo>
                      <a:cubicBezTo>
                        <a:pt x="160441" y="0"/>
                        <a:pt x="206844" y="46403"/>
                        <a:pt x="206844" y="103422"/>
                      </a:cubicBezTo>
                      <a:cubicBezTo>
                        <a:pt x="206844" y="160440"/>
                        <a:pt x="160441" y="206844"/>
                        <a:pt x="103422" y="206844"/>
                      </a:cubicBezTo>
                      <a:close/>
                      <a:moveTo>
                        <a:pt x="103422" y="26801"/>
                      </a:moveTo>
                      <a:cubicBezTo>
                        <a:pt x="61170" y="26801"/>
                        <a:pt x="26801" y="61170"/>
                        <a:pt x="26801" y="103422"/>
                      </a:cubicBezTo>
                      <a:cubicBezTo>
                        <a:pt x="26801" y="145673"/>
                        <a:pt x="61170" y="180042"/>
                        <a:pt x="103422" y="180042"/>
                      </a:cubicBezTo>
                      <a:cubicBezTo>
                        <a:pt x="145674" y="180042"/>
                        <a:pt x="180042" y="145673"/>
                        <a:pt x="180042" y="103422"/>
                      </a:cubicBezTo>
                      <a:cubicBezTo>
                        <a:pt x="180042" y="61170"/>
                        <a:pt x="145674" y="26801"/>
                        <a:pt x="103422" y="26801"/>
                      </a:cubicBezTo>
                      <a:close/>
                    </a:path>
                  </a:pathLst>
                </a:custGeom>
                <a:solidFill>
                  <a:schemeClr val="bg1"/>
                </a:solidFill>
                <a:ln w="0"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C57CCDCA-EBCA-592D-31E3-83979FCC9FD3}"/>
                    </a:ext>
                  </a:extLst>
                </p:cNvPr>
                <p:cNvSpPr/>
                <p:nvPr/>
              </p:nvSpPr>
              <p:spPr>
                <a:xfrm>
                  <a:off x="13291762" y="7933706"/>
                  <a:ext cx="206843" cy="206843"/>
                </a:xfrm>
                <a:custGeom>
                  <a:avLst/>
                  <a:gdLst>
                    <a:gd name="connsiteX0" fmla="*/ 103422 w 206843"/>
                    <a:gd name="connsiteY0" fmla="*/ 206844 h 206843"/>
                    <a:gd name="connsiteX1" fmla="*/ 0 w 206843"/>
                    <a:gd name="connsiteY1" fmla="*/ 103422 h 206843"/>
                    <a:gd name="connsiteX2" fmla="*/ 103422 w 206843"/>
                    <a:gd name="connsiteY2" fmla="*/ 0 h 206843"/>
                    <a:gd name="connsiteX3" fmla="*/ 206844 w 206843"/>
                    <a:gd name="connsiteY3" fmla="*/ 103422 h 206843"/>
                    <a:gd name="connsiteX4" fmla="*/ 103422 w 206843"/>
                    <a:gd name="connsiteY4" fmla="*/ 206844 h 206843"/>
                    <a:gd name="connsiteX5" fmla="*/ 103422 w 206843"/>
                    <a:gd name="connsiteY5" fmla="*/ 26801 h 206843"/>
                    <a:gd name="connsiteX6" fmla="*/ 26801 w 206843"/>
                    <a:gd name="connsiteY6" fmla="*/ 103422 h 206843"/>
                    <a:gd name="connsiteX7" fmla="*/ 103422 w 206843"/>
                    <a:gd name="connsiteY7" fmla="*/ 180042 h 206843"/>
                    <a:gd name="connsiteX8" fmla="*/ 180042 w 206843"/>
                    <a:gd name="connsiteY8" fmla="*/ 103422 h 206843"/>
                    <a:gd name="connsiteX9" fmla="*/ 103422 w 206843"/>
                    <a:gd name="connsiteY9" fmla="*/ 26801 h 20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43" h="206843">
                      <a:moveTo>
                        <a:pt x="103422" y="206844"/>
                      </a:moveTo>
                      <a:cubicBezTo>
                        <a:pt x="46403" y="206844"/>
                        <a:pt x="0" y="160440"/>
                        <a:pt x="0" y="103422"/>
                      </a:cubicBezTo>
                      <a:cubicBezTo>
                        <a:pt x="0" y="46403"/>
                        <a:pt x="46403" y="0"/>
                        <a:pt x="103422" y="0"/>
                      </a:cubicBezTo>
                      <a:cubicBezTo>
                        <a:pt x="160441" y="0"/>
                        <a:pt x="206844" y="46403"/>
                        <a:pt x="206844" y="103422"/>
                      </a:cubicBezTo>
                      <a:cubicBezTo>
                        <a:pt x="206844" y="160440"/>
                        <a:pt x="160441" y="206844"/>
                        <a:pt x="103422" y="206844"/>
                      </a:cubicBezTo>
                      <a:close/>
                      <a:moveTo>
                        <a:pt x="103422" y="26801"/>
                      </a:moveTo>
                      <a:cubicBezTo>
                        <a:pt x="61170" y="26801"/>
                        <a:pt x="26801" y="61170"/>
                        <a:pt x="26801" y="103422"/>
                      </a:cubicBezTo>
                      <a:cubicBezTo>
                        <a:pt x="26801" y="145673"/>
                        <a:pt x="61170" y="180042"/>
                        <a:pt x="103422" y="180042"/>
                      </a:cubicBezTo>
                      <a:cubicBezTo>
                        <a:pt x="145674" y="180042"/>
                        <a:pt x="180042" y="145673"/>
                        <a:pt x="180042" y="103422"/>
                      </a:cubicBezTo>
                      <a:cubicBezTo>
                        <a:pt x="180042" y="61170"/>
                        <a:pt x="145674" y="26801"/>
                        <a:pt x="103422" y="26801"/>
                      </a:cubicBezTo>
                      <a:close/>
                    </a:path>
                  </a:pathLst>
                </a:custGeom>
                <a:solidFill>
                  <a:schemeClr val="bg1"/>
                </a:solidFill>
                <a:ln w="0" cap="flat">
                  <a:noFill/>
                  <a:prstDash val="solid"/>
                  <a:miter/>
                </a:ln>
              </p:spPr>
              <p:txBody>
                <a:bodyPr rtlCol="0" anchor="ctr"/>
                <a:lstStyle/>
                <a:p>
                  <a:endParaRPr lang="en-US"/>
                </a:p>
              </p:txBody>
            </p:sp>
          </p:grpSp>
          <p:grpSp>
            <p:nvGrpSpPr>
              <p:cNvPr id="336" name="Graphic 326">
                <a:extLst>
                  <a:ext uri="{FF2B5EF4-FFF2-40B4-BE49-F238E27FC236}">
                    <a16:creationId xmlns:a16="http://schemas.microsoft.com/office/drawing/2014/main" id="{A26852C3-0C9D-C1BD-AAB7-4F2BF7970CC5}"/>
                  </a:ext>
                </a:extLst>
              </p:cNvPr>
              <p:cNvGrpSpPr/>
              <p:nvPr/>
            </p:nvGrpSpPr>
            <p:grpSpPr>
              <a:xfrm>
                <a:off x="13221139" y="7232464"/>
                <a:ext cx="1034392" cy="1255138"/>
                <a:chOff x="13221139" y="7232464"/>
                <a:chExt cx="1034392" cy="1255138"/>
              </a:xfrm>
              <a:solidFill>
                <a:schemeClr val="bg1"/>
              </a:solidFill>
            </p:grpSpPr>
            <p:sp>
              <p:nvSpPr>
                <p:cNvPr id="339" name="Freeform: Shape 338">
                  <a:extLst>
                    <a:ext uri="{FF2B5EF4-FFF2-40B4-BE49-F238E27FC236}">
                      <a16:creationId xmlns:a16="http://schemas.microsoft.com/office/drawing/2014/main" id="{8C8A1698-9348-8235-E1BF-35FA8278AA18}"/>
                    </a:ext>
                  </a:extLst>
                </p:cNvPr>
                <p:cNvSpPr/>
                <p:nvPr/>
              </p:nvSpPr>
              <p:spPr>
                <a:xfrm>
                  <a:off x="13632145" y="7403822"/>
                  <a:ext cx="45709" cy="180572"/>
                </a:xfrm>
                <a:custGeom>
                  <a:avLst/>
                  <a:gdLst>
                    <a:gd name="connsiteX0" fmla="*/ 13395 w 45709"/>
                    <a:gd name="connsiteY0" fmla="*/ 180573 h 180572"/>
                    <a:gd name="connsiteX1" fmla="*/ 11766 w 45709"/>
                    <a:gd name="connsiteY1" fmla="*/ 180468 h 180572"/>
                    <a:gd name="connsiteX2" fmla="*/ 100 w 45709"/>
                    <a:gd name="connsiteY2" fmla="*/ 165543 h 180572"/>
                    <a:gd name="connsiteX3" fmla="*/ 19018 w 45709"/>
                    <a:gd name="connsiteY3" fmla="*/ 11777 h 180572"/>
                    <a:gd name="connsiteX4" fmla="*/ 33943 w 45709"/>
                    <a:gd name="connsiteY4" fmla="*/ 110 h 180572"/>
                    <a:gd name="connsiteX5" fmla="*/ 45610 w 45709"/>
                    <a:gd name="connsiteY5" fmla="*/ 15035 h 180572"/>
                    <a:gd name="connsiteX6" fmla="*/ 26691 w 45709"/>
                    <a:gd name="connsiteY6" fmla="*/ 168801 h 180572"/>
                    <a:gd name="connsiteX7" fmla="*/ 13395 w 45709"/>
                    <a:gd name="connsiteY7" fmla="*/ 180573 h 180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09" h="180572">
                      <a:moveTo>
                        <a:pt x="13395" y="180573"/>
                      </a:moveTo>
                      <a:cubicBezTo>
                        <a:pt x="12870" y="180573"/>
                        <a:pt x="12292" y="180573"/>
                        <a:pt x="11766" y="180468"/>
                      </a:cubicBezTo>
                      <a:cubicBezTo>
                        <a:pt x="4409" y="179574"/>
                        <a:pt x="-794" y="172900"/>
                        <a:pt x="100" y="165543"/>
                      </a:cubicBezTo>
                      <a:lnTo>
                        <a:pt x="19018" y="11777"/>
                      </a:lnTo>
                      <a:cubicBezTo>
                        <a:pt x="19912" y="4419"/>
                        <a:pt x="26638" y="-836"/>
                        <a:pt x="33943" y="110"/>
                      </a:cubicBezTo>
                      <a:cubicBezTo>
                        <a:pt x="41300" y="1003"/>
                        <a:pt x="46503" y="7730"/>
                        <a:pt x="45610" y="15035"/>
                      </a:cubicBezTo>
                      <a:lnTo>
                        <a:pt x="26691" y="168801"/>
                      </a:lnTo>
                      <a:cubicBezTo>
                        <a:pt x="25850" y="175580"/>
                        <a:pt x="20069" y="180573"/>
                        <a:pt x="13395" y="180573"/>
                      </a:cubicBezTo>
                      <a:close/>
                    </a:path>
                  </a:pathLst>
                </a:custGeom>
                <a:solidFill>
                  <a:schemeClr val="bg1"/>
                </a:solidFill>
                <a:ln w="0"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181FB04B-3B63-13C0-5FA3-DF260F12C786}"/>
                    </a:ext>
                  </a:extLst>
                </p:cNvPr>
                <p:cNvSpPr/>
                <p:nvPr/>
              </p:nvSpPr>
              <p:spPr>
                <a:xfrm>
                  <a:off x="13430054" y="7798152"/>
                  <a:ext cx="121757" cy="176387"/>
                </a:xfrm>
                <a:custGeom>
                  <a:avLst/>
                  <a:gdLst>
                    <a:gd name="connsiteX0" fmla="*/ 13372 w 121757"/>
                    <a:gd name="connsiteY0" fmla="*/ 176387 h 176387"/>
                    <a:gd name="connsiteX1" fmla="*/ 6225 w 121757"/>
                    <a:gd name="connsiteY1" fmla="*/ 174285 h 176387"/>
                    <a:gd name="connsiteX2" fmla="*/ 2073 w 121757"/>
                    <a:gd name="connsiteY2" fmla="*/ 155787 h 176387"/>
                    <a:gd name="connsiteX3" fmla="*/ 97034 w 121757"/>
                    <a:gd name="connsiteY3" fmla="*/ 6225 h 176387"/>
                    <a:gd name="connsiteX4" fmla="*/ 115533 w 121757"/>
                    <a:gd name="connsiteY4" fmla="*/ 2073 h 176387"/>
                    <a:gd name="connsiteX5" fmla="*/ 119684 w 121757"/>
                    <a:gd name="connsiteY5" fmla="*/ 20571 h 176387"/>
                    <a:gd name="connsiteX6" fmla="*/ 24723 w 121757"/>
                    <a:gd name="connsiteY6" fmla="*/ 170134 h 176387"/>
                    <a:gd name="connsiteX7" fmla="*/ 13424 w 121757"/>
                    <a:gd name="connsiteY7" fmla="*/ 176335 h 17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57" h="176387">
                      <a:moveTo>
                        <a:pt x="13372" y="176387"/>
                      </a:moveTo>
                      <a:cubicBezTo>
                        <a:pt x="10902" y="176387"/>
                        <a:pt x="8432" y="175704"/>
                        <a:pt x="6225" y="174285"/>
                      </a:cubicBezTo>
                      <a:cubicBezTo>
                        <a:pt x="-29" y="170291"/>
                        <a:pt x="-1868" y="162041"/>
                        <a:pt x="2073" y="155787"/>
                      </a:cubicBezTo>
                      <a:lnTo>
                        <a:pt x="97034" y="6225"/>
                      </a:lnTo>
                      <a:cubicBezTo>
                        <a:pt x="100976" y="-29"/>
                        <a:pt x="109279" y="-1868"/>
                        <a:pt x="115533" y="2073"/>
                      </a:cubicBezTo>
                      <a:cubicBezTo>
                        <a:pt x="121786" y="6067"/>
                        <a:pt x="123625" y="14318"/>
                        <a:pt x="119684" y="20571"/>
                      </a:cubicBezTo>
                      <a:lnTo>
                        <a:pt x="24723" y="170134"/>
                      </a:lnTo>
                      <a:cubicBezTo>
                        <a:pt x="22148" y="174180"/>
                        <a:pt x="17839" y="176335"/>
                        <a:pt x="13424" y="176335"/>
                      </a:cubicBezTo>
                      <a:close/>
                    </a:path>
                  </a:pathLst>
                </a:custGeom>
                <a:solidFill>
                  <a:schemeClr val="bg1"/>
                </a:solidFill>
                <a:ln w="0"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4D3907E2-DDD9-0A30-9B8C-7E75451F4B49}"/>
                    </a:ext>
                  </a:extLst>
                </p:cNvPr>
                <p:cNvSpPr/>
                <p:nvPr/>
              </p:nvSpPr>
              <p:spPr>
                <a:xfrm>
                  <a:off x="13293075" y="8113696"/>
                  <a:ext cx="115508" cy="242105"/>
                </a:xfrm>
                <a:custGeom>
                  <a:avLst/>
                  <a:gdLst>
                    <a:gd name="connsiteX0" fmla="*/ 13401 w 115508"/>
                    <a:gd name="connsiteY0" fmla="*/ 242106 h 242105"/>
                    <a:gd name="connsiteX1" fmla="*/ 3941 w 115508"/>
                    <a:gd name="connsiteY1" fmla="*/ 238164 h 242105"/>
                    <a:gd name="connsiteX2" fmla="*/ 3941 w 115508"/>
                    <a:gd name="connsiteY2" fmla="*/ 219193 h 242105"/>
                    <a:gd name="connsiteX3" fmla="*/ 88707 w 115508"/>
                    <a:gd name="connsiteY3" fmla="*/ 134427 h 242105"/>
                    <a:gd name="connsiteX4" fmla="*/ 88707 w 115508"/>
                    <a:gd name="connsiteY4" fmla="*/ 13401 h 242105"/>
                    <a:gd name="connsiteX5" fmla="*/ 102108 w 115508"/>
                    <a:gd name="connsiteY5" fmla="*/ 0 h 242105"/>
                    <a:gd name="connsiteX6" fmla="*/ 115509 w 115508"/>
                    <a:gd name="connsiteY6" fmla="*/ 13401 h 242105"/>
                    <a:gd name="connsiteX7" fmla="*/ 115509 w 115508"/>
                    <a:gd name="connsiteY7" fmla="*/ 139998 h 242105"/>
                    <a:gd name="connsiteX8" fmla="*/ 111567 w 115508"/>
                    <a:gd name="connsiteY8" fmla="*/ 149457 h 242105"/>
                    <a:gd name="connsiteX9" fmla="*/ 22860 w 115508"/>
                    <a:gd name="connsiteY9" fmla="*/ 238164 h 242105"/>
                    <a:gd name="connsiteX10" fmla="*/ 13401 w 115508"/>
                    <a:gd name="connsiteY10" fmla="*/ 242106 h 24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508" h="242105">
                      <a:moveTo>
                        <a:pt x="13401" y="242106"/>
                      </a:moveTo>
                      <a:cubicBezTo>
                        <a:pt x="9985" y="242106"/>
                        <a:pt x="6569" y="240792"/>
                        <a:pt x="3941" y="238164"/>
                      </a:cubicBezTo>
                      <a:cubicBezTo>
                        <a:pt x="-1314" y="232909"/>
                        <a:pt x="-1314" y="224448"/>
                        <a:pt x="3941" y="219193"/>
                      </a:cubicBezTo>
                      <a:lnTo>
                        <a:pt x="88707" y="134427"/>
                      </a:lnTo>
                      <a:lnTo>
                        <a:pt x="88707" y="13401"/>
                      </a:lnTo>
                      <a:cubicBezTo>
                        <a:pt x="88707" y="5991"/>
                        <a:pt x="94698" y="0"/>
                        <a:pt x="102108" y="0"/>
                      </a:cubicBezTo>
                      <a:cubicBezTo>
                        <a:pt x="109518" y="0"/>
                        <a:pt x="115509" y="5991"/>
                        <a:pt x="115509" y="13401"/>
                      </a:cubicBezTo>
                      <a:lnTo>
                        <a:pt x="115509" y="139998"/>
                      </a:lnTo>
                      <a:cubicBezTo>
                        <a:pt x="115509" y="143571"/>
                        <a:pt x="114090" y="146935"/>
                        <a:pt x="111567" y="149457"/>
                      </a:cubicBezTo>
                      <a:lnTo>
                        <a:pt x="22860" y="238164"/>
                      </a:lnTo>
                      <a:cubicBezTo>
                        <a:pt x="20232" y="240792"/>
                        <a:pt x="16817" y="242106"/>
                        <a:pt x="13401" y="242106"/>
                      </a:cubicBezTo>
                      <a:close/>
                    </a:path>
                  </a:pathLst>
                </a:custGeom>
                <a:solidFill>
                  <a:schemeClr val="bg1"/>
                </a:solidFill>
                <a:ln w="0"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DA296FCF-A1AB-CF52-76B1-B76407E2DD23}"/>
                    </a:ext>
                  </a:extLst>
                </p:cNvPr>
                <p:cNvSpPr/>
                <p:nvPr/>
              </p:nvSpPr>
              <p:spPr>
                <a:xfrm>
                  <a:off x="13260524" y="7250317"/>
                  <a:ext cx="261474" cy="215994"/>
                </a:xfrm>
                <a:custGeom>
                  <a:avLst/>
                  <a:gdLst>
                    <a:gd name="connsiteX0" fmla="*/ 13422 w 261474"/>
                    <a:gd name="connsiteY0" fmla="*/ 215995 h 215994"/>
                    <a:gd name="connsiteX1" fmla="*/ 7326 w 261474"/>
                    <a:gd name="connsiteY1" fmla="*/ 214523 h 215994"/>
                    <a:gd name="connsiteX2" fmla="*/ 1441 w 261474"/>
                    <a:gd name="connsiteY2" fmla="*/ 196498 h 215994"/>
                    <a:gd name="connsiteX3" fmla="*/ 55411 w 261474"/>
                    <a:gd name="connsiteY3" fmla="*/ 117828 h 215994"/>
                    <a:gd name="connsiteX4" fmla="*/ 244020 w 261474"/>
                    <a:gd name="connsiteY4" fmla="*/ 638 h 215994"/>
                    <a:gd name="connsiteX5" fmla="*/ 260836 w 261474"/>
                    <a:gd name="connsiteY5" fmla="*/ 9361 h 215994"/>
                    <a:gd name="connsiteX6" fmla="*/ 252113 w 261474"/>
                    <a:gd name="connsiteY6" fmla="*/ 26178 h 215994"/>
                    <a:gd name="connsiteX7" fmla="*/ 75328 w 261474"/>
                    <a:gd name="connsiteY7" fmla="*/ 135748 h 215994"/>
                    <a:gd name="connsiteX8" fmla="*/ 25299 w 261474"/>
                    <a:gd name="connsiteY8" fmla="*/ 208638 h 215994"/>
                    <a:gd name="connsiteX9" fmla="*/ 13370 w 261474"/>
                    <a:gd name="connsiteY9" fmla="*/ 215942 h 215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74" h="215994">
                      <a:moveTo>
                        <a:pt x="13422" y="215995"/>
                      </a:moveTo>
                      <a:cubicBezTo>
                        <a:pt x="11373" y="215995"/>
                        <a:pt x="9323" y="215522"/>
                        <a:pt x="7326" y="214523"/>
                      </a:cubicBezTo>
                      <a:cubicBezTo>
                        <a:pt x="705" y="211160"/>
                        <a:pt x="-1870" y="203120"/>
                        <a:pt x="1441" y="196498"/>
                      </a:cubicBezTo>
                      <a:cubicBezTo>
                        <a:pt x="15997" y="167910"/>
                        <a:pt x="34180" y="141424"/>
                        <a:pt x="55411" y="117828"/>
                      </a:cubicBezTo>
                      <a:cubicBezTo>
                        <a:pt x="115425" y="51298"/>
                        <a:pt x="191100" y="17402"/>
                        <a:pt x="244020" y="638"/>
                      </a:cubicBezTo>
                      <a:cubicBezTo>
                        <a:pt x="251114" y="-1622"/>
                        <a:pt x="258629" y="2319"/>
                        <a:pt x="260836" y="9361"/>
                      </a:cubicBezTo>
                      <a:cubicBezTo>
                        <a:pt x="263096" y="16403"/>
                        <a:pt x="259155" y="23971"/>
                        <a:pt x="252113" y="26178"/>
                      </a:cubicBezTo>
                      <a:cubicBezTo>
                        <a:pt x="202346" y="41943"/>
                        <a:pt x="131296" y="73737"/>
                        <a:pt x="75328" y="135748"/>
                      </a:cubicBezTo>
                      <a:cubicBezTo>
                        <a:pt x="55674" y="157557"/>
                        <a:pt x="38805" y="182099"/>
                        <a:pt x="25299" y="208638"/>
                      </a:cubicBezTo>
                      <a:cubicBezTo>
                        <a:pt x="22934" y="213262"/>
                        <a:pt x="18205" y="215942"/>
                        <a:pt x="13370" y="215942"/>
                      </a:cubicBezTo>
                      <a:close/>
                    </a:path>
                  </a:pathLst>
                </a:custGeom>
                <a:solidFill>
                  <a:schemeClr val="bg1"/>
                </a:solidFill>
                <a:ln w="0"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AC324B12-B964-5865-65F3-77523CA2CB04}"/>
                    </a:ext>
                  </a:extLst>
                </p:cNvPr>
                <p:cNvSpPr/>
                <p:nvPr/>
              </p:nvSpPr>
              <p:spPr>
                <a:xfrm>
                  <a:off x="13221139" y="7705040"/>
                  <a:ext cx="80769" cy="201391"/>
                </a:xfrm>
                <a:custGeom>
                  <a:avLst/>
                  <a:gdLst>
                    <a:gd name="connsiteX0" fmla="*/ 67364 w 80769"/>
                    <a:gd name="connsiteY0" fmla="*/ 201392 h 201391"/>
                    <a:gd name="connsiteX1" fmla="*/ 55435 w 80769"/>
                    <a:gd name="connsiteY1" fmla="*/ 194087 h 201391"/>
                    <a:gd name="connsiteX2" fmla="*/ 18807 w 80769"/>
                    <a:gd name="connsiteY2" fmla="*/ 104066 h 201391"/>
                    <a:gd name="connsiteX3" fmla="*/ 17966 w 80769"/>
                    <a:gd name="connsiteY3" fmla="*/ 101912 h 201391"/>
                    <a:gd name="connsiteX4" fmla="*/ 98 w 80769"/>
                    <a:gd name="connsiteY4" fmla="*/ 14991 h 201391"/>
                    <a:gd name="connsiteX5" fmla="*/ 11817 w 80769"/>
                    <a:gd name="connsiteY5" fmla="*/ 119 h 201391"/>
                    <a:gd name="connsiteX6" fmla="*/ 26689 w 80769"/>
                    <a:gd name="connsiteY6" fmla="*/ 11838 h 201391"/>
                    <a:gd name="connsiteX7" fmla="*/ 43033 w 80769"/>
                    <a:gd name="connsiteY7" fmla="*/ 92137 h 201391"/>
                    <a:gd name="connsiteX8" fmla="*/ 43821 w 80769"/>
                    <a:gd name="connsiteY8" fmla="*/ 94186 h 201391"/>
                    <a:gd name="connsiteX9" fmla="*/ 79294 w 80769"/>
                    <a:gd name="connsiteY9" fmla="*/ 181895 h 201391"/>
                    <a:gd name="connsiteX10" fmla="*/ 73513 w 80769"/>
                    <a:gd name="connsiteY10" fmla="*/ 199921 h 201391"/>
                    <a:gd name="connsiteX11" fmla="*/ 67417 w 80769"/>
                    <a:gd name="connsiteY11" fmla="*/ 201392 h 201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769" h="201391">
                      <a:moveTo>
                        <a:pt x="67364" y="201392"/>
                      </a:moveTo>
                      <a:cubicBezTo>
                        <a:pt x="62477" y="201392"/>
                        <a:pt x="57800" y="198764"/>
                        <a:pt x="55435" y="194087"/>
                      </a:cubicBezTo>
                      <a:cubicBezTo>
                        <a:pt x="40458" y="164869"/>
                        <a:pt x="28108" y="134599"/>
                        <a:pt x="18807" y="104066"/>
                      </a:cubicBezTo>
                      <a:cubicBezTo>
                        <a:pt x="18439" y="103383"/>
                        <a:pt x="18176" y="102647"/>
                        <a:pt x="17966" y="101912"/>
                      </a:cubicBezTo>
                      <a:cubicBezTo>
                        <a:pt x="9557" y="73481"/>
                        <a:pt x="3567" y="44262"/>
                        <a:pt x="98" y="14991"/>
                      </a:cubicBezTo>
                      <a:cubicBezTo>
                        <a:pt x="-795" y="7634"/>
                        <a:pt x="4513" y="960"/>
                        <a:pt x="11817" y="119"/>
                      </a:cubicBezTo>
                      <a:cubicBezTo>
                        <a:pt x="19122" y="-880"/>
                        <a:pt x="25849" y="4533"/>
                        <a:pt x="26689" y="11838"/>
                      </a:cubicBezTo>
                      <a:cubicBezTo>
                        <a:pt x="29895" y="38849"/>
                        <a:pt x="35360" y="65861"/>
                        <a:pt x="43033" y="92137"/>
                      </a:cubicBezTo>
                      <a:cubicBezTo>
                        <a:pt x="43348" y="92768"/>
                        <a:pt x="43611" y="93451"/>
                        <a:pt x="43821" y="94186"/>
                      </a:cubicBezTo>
                      <a:cubicBezTo>
                        <a:pt x="52755" y="123878"/>
                        <a:pt x="64632" y="153412"/>
                        <a:pt x="79294" y="181895"/>
                      </a:cubicBezTo>
                      <a:cubicBezTo>
                        <a:pt x="82657" y="188464"/>
                        <a:pt x="80082" y="196557"/>
                        <a:pt x="73513" y="199921"/>
                      </a:cubicBezTo>
                      <a:cubicBezTo>
                        <a:pt x="71569" y="200919"/>
                        <a:pt x="69467" y="201392"/>
                        <a:pt x="67417" y="201392"/>
                      </a:cubicBezTo>
                      <a:close/>
                    </a:path>
                  </a:pathLst>
                </a:custGeom>
                <a:solidFill>
                  <a:schemeClr val="bg1"/>
                </a:solidFill>
                <a:ln w="0"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12A46494-7C9C-801C-F6E5-20B8FC3CFCB3}"/>
                    </a:ext>
                  </a:extLst>
                </p:cNvPr>
                <p:cNvSpPr/>
                <p:nvPr/>
              </p:nvSpPr>
              <p:spPr>
                <a:xfrm>
                  <a:off x="13771953" y="7375864"/>
                  <a:ext cx="483578" cy="876831"/>
                </a:xfrm>
                <a:custGeom>
                  <a:avLst/>
                  <a:gdLst>
                    <a:gd name="connsiteX0" fmla="*/ 234303 w 483578"/>
                    <a:gd name="connsiteY0" fmla="*/ 876831 h 876831"/>
                    <a:gd name="connsiteX1" fmla="*/ 172555 w 483578"/>
                    <a:gd name="connsiteY1" fmla="*/ 872785 h 876831"/>
                    <a:gd name="connsiteX2" fmla="*/ 172029 w 483578"/>
                    <a:gd name="connsiteY2" fmla="*/ 872732 h 876831"/>
                    <a:gd name="connsiteX3" fmla="*/ 9066 w 483578"/>
                    <a:gd name="connsiteY3" fmla="*/ 833791 h 876831"/>
                    <a:gd name="connsiteX4" fmla="*/ 710 w 483578"/>
                    <a:gd name="connsiteY4" fmla="*/ 816764 h 876831"/>
                    <a:gd name="connsiteX5" fmla="*/ 17737 w 483578"/>
                    <a:gd name="connsiteY5" fmla="*/ 808409 h 876831"/>
                    <a:gd name="connsiteX6" fmla="*/ 174920 w 483578"/>
                    <a:gd name="connsiteY6" fmla="*/ 846036 h 876831"/>
                    <a:gd name="connsiteX7" fmla="*/ 175445 w 483578"/>
                    <a:gd name="connsiteY7" fmla="*/ 846088 h 876831"/>
                    <a:gd name="connsiteX8" fmla="*/ 367259 w 483578"/>
                    <a:gd name="connsiteY8" fmla="*/ 812876 h 876831"/>
                    <a:gd name="connsiteX9" fmla="*/ 372462 w 483578"/>
                    <a:gd name="connsiteY9" fmla="*/ 725272 h 876831"/>
                    <a:gd name="connsiteX10" fmla="*/ 372094 w 483578"/>
                    <a:gd name="connsiteY10" fmla="*/ 564832 h 876831"/>
                    <a:gd name="connsiteX11" fmla="*/ 415291 w 483578"/>
                    <a:gd name="connsiteY11" fmla="*/ 538293 h 876831"/>
                    <a:gd name="connsiteX12" fmla="*/ 455651 w 483578"/>
                    <a:gd name="connsiteY12" fmla="*/ 521529 h 876831"/>
                    <a:gd name="connsiteX13" fmla="*/ 380239 w 483578"/>
                    <a:gd name="connsiteY13" fmla="*/ 396771 h 876831"/>
                    <a:gd name="connsiteX14" fmla="*/ 330578 w 483578"/>
                    <a:gd name="connsiteY14" fmla="*/ 279265 h 876831"/>
                    <a:gd name="connsiteX15" fmla="*/ 281022 w 483578"/>
                    <a:gd name="connsiteY15" fmla="*/ 68796 h 876831"/>
                    <a:gd name="connsiteX16" fmla="*/ 255954 w 483578"/>
                    <a:gd name="connsiteY16" fmla="*/ 20921 h 876831"/>
                    <a:gd name="connsiteX17" fmla="*/ 259528 w 483578"/>
                    <a:gd name="connsiteY17" fmla="*/ 2318 h 876831"/>
                    <a:gd name="connsiteX18" fmla="*/ 278131 w 483578"/>
                    <a:gd name="connsiteY18" fmla="*/ 5839 h 876831"/>
                    <a:gd name="connsiteX19" fmla="*/ 306036 w 483578"/>
                    <a:gd name="connsiteY19" fmla="*/ 59179 h 876831"/>
                    <a:gd name="connsiteX20" fmla="*/ 357222 w 483578"/>
                    <a:gd name="connsiteY20" fmla="*/ 276585 h 876831"/>
                    <a:gd name="connsiteX21" fmla="*/ 400314 w 483578"/>
                    <a:gd name="connsiteY21" fmla="*/ 379061 h 876831"/>
                    <a:gd name="connsiteX22" fmla="*/ 479457 w 483578"/>
                    <a:gd name="connsiteY22" fmla="*/ 533826 h 876831"/>
                    <a:gd name="connsiteX23" fmla="*/ 422018 w 483578"/>
                    <a:gd name="connsiteY23" fmla="*/ 564306 h 876831"/>
                    <a:gd name="connsiteX24" fmla="*/ 398054 w 483578"/>
                    <a:gd name="connsiteY24" fmla="*/ 571821 h 876831"/>
                    <a:gd name="connsiteX25" fmla="*/ 399053 w 483578"/>
                    <a:gd name="connsiteY25" fmla="*/ 722276 h 876831"/>
                    <a:gd name="connsiteX26" fmla="*/ 386493 w 483578"/>
                    <a:gd name="connsiteY26" fmla="*/ 831584 h 876831"/>
                    <a:gd name="connsiteX27" fmla="*/ 384916 w 483578"/>
                    <a:gd name="connsiteY27" fmla="*/ 833108 h 876831"/>
                    <a:gd name="connsiteX28" fmla="*/ 234250 w 483578"/>
                    <a:gd name="connsiteY28" fmla="*/ 876831 h 876831"/>
                    <a:gd name="connsiteX29" fmla="*/ 376613 w 483578"/>
                    <a:gd name="connsiteY29" fmla="*/ 822650 h 876831"/>
                    <a:gd name="connsiteX30" fmla="*/ 376718 w 483578"/>
                    <a:gd name="connsiteY30" fmla="*/ 822650 h 876831"/>
                    <a:gd name="connsiteX31" fmla="*/ 376613 w 483578"/>
                    <a:gd name="connsiteY31" fmla="*/ 822650 h 876831"/>
                    <a:gd name="connsiteX32" fmla="*/ 398685 w 483578"/>
                    <a:gd name="connsiteY32" fmla="*/ 568720 h 876831"/>
                    <a:gd name="connsiteX33" fmla="*/ 398527 w 483578"/>
                    <a:gd name="connsiteY33" fmla="*/ 569509 h 876831"/>
                    <a:gd name="connsiteX34" fmla="*/ 398685 w 483578"/>
                    <a:gd name="connsiteY34" fmla="*/ 568720 h 87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83578" h="876831">
                      <a:moveTo>
                        <a:pt x="234303" y="876831"/>
                      </a:moveTo>
                      <a:cubicBezTo>
                        <a:pt x="214964" y="876831"/>
                        <a:pt x="194364" y="875465"/>
                        <a:pt x="172555" y="872785"/>
                      </a:cubicBezTo>
                      <a:cubicBezTo>
                        <a:pt x="172397" y="872785"/>
                        <a:pt x="172187" y="872785"/>
                        <a:pt x="172029" y="872732"/>
                      </a:cubicBezTo>
                      <a:cubicBezTo>
                        <a:pt x="108494" y="864849"/>
                        <a:pt x="48322" y="847244"/>
                        <a:pt x="9066" y="833791"/>
                      </a:cubicBezTo>
                      <a:cubicBezTo>
                        <a:pt x="2077" y="831426"/>
                        <a:pt x="-1655" y="823806"/>
                        <a:pt x="710" y="816764"/>
                      </a:cubicBezTo>
                      <a:cubicBezTo>
                        <a:pt x="3075" y="809775"/>
                        <a:pt x="10695" y="805991"/>
                        <a:pt x="17737" y="808409"/>
                      </a:cubicBezTo>
                      <a:cubicBezTo>
                        <a:pt x="55732" y="821389"/>
                        <a:pt x="113802" y="838468"/>
                        <a:pt x="174920" y="846036"/>
                      </a:cubicBezTo>
                      <a:cubicBezTo>
                        <a:pt x="175077" y="846036"/>
                        <a:pt x="175235" y="846036"/>
                        <a:pt x="175445" y="846088"/>
                      </a:cubicBezTo>
                      <a:cubicBezTo>
                        <a:pt x="261315" y="856704"/>
                        <a:pt x="325848" y="845563"/>
                        <a:pt x="367259" y="812876"/>
                      </a:cubicBezTo>
                      <a:cubicBezTo>
                        <a:pt x="380712" y="796742"/>
                        <a:pt x="377244" y="766683"/>
                        <a:pt x="372462" y="725272"/>
                      </a:cubicBezTo>
                      <a:cubicBezTo>
                        <a:pt x="367469" y="681969"/>
                        <a:pt x="361268" y="628051"/>
                        <a:pt x="372094" y="564832"/>
                      </a:cubicBezTo>
                      <a:cubicBezTo>
                        <a:pt x="373933" y="549066"/>
                        <a:pt x="393115" y="544074"/>
                        <a:pt x="415291" y="538293"/>
                      </a:cubicBezTo>
                      <a:cubicBezTo>
                        <a:pt x="429007" y="534719"/>
                        <a:pt x="451920" y="528781"/>
                        <a:pt x="455651" y="521529"/>
                      </a:cubicBezTo>
                      <a:cubicBezTo>
                        <a:pt x="457018" y="518954"/>
                        <a:pt x="466004" y="493992"/>
                        <a:pt x="380239" y="396771"/>
                      </a:cubicBezTo>
                      <a:cubicBezTo>
                        <a:pt x="352282" y="364977"/>
                        <a:pt x="335097" y="324355"/>
                        <a:pt x="330578" y="279265"/>
                      </a:cubicBezTo>
                      <a:cubicBezTo>
                        <a:pt x="324850" y="222089"/>
                        <a:pt x="314865" y="156978"/>
                        <a:pt x="281022" y="68796"/>
                      </a:cubicBezTo>
                      <a:cubicBezTo>
                        <a:pt x="274558" y="52032"/>
                        <a:pt x="266149" y="35951"/>
                        <a:pt x="255954" y="20921"/>
                      </a:cubicBezTo>
                      <a:cubicBezTo>
                        <a:pt x="251803" y="14773"/>
                        <a:pt x="253379" y="6469"/>
                        <a:pt x="259528" y="2318"/>
                      </a:cubicBezTo>
                      <a:cubicBezTo>
                        <a:pt x="265676" y="-1834"/>
                        <a:pt x="273980" y="-257"/>
                        <a:pt x="278131" y="5839"/>
                      </a:cubicBezTo>
                      <a:cubicBezTo>
                        <a:pt x="289482" y="22550"/>
                        <a:pt x="298889" y="40470"/>
                        <a:pt x="306036" y="59179"/>
                      </a:cubicBezTo>
                      <a:cubicBezTo>
                        <a:pt x="341036" y="150356"/>
                        <a:pt x="351336" y="217570"/>
                        <a:pt x="357222" y="276585"/>
                      </a:cubicBezTo>
                      <a:cubicBezTo>
                        <a:pt x="361163" y="316104"/>
                        <a:pt x="376088" y="351524"/>
                        <a:pt x="400314" y="379061"/>
                      </a:cubicBezTo>
                      <a:cubicBezTo>
                        <a:pt x="490283" y="481064"/>
                        <a:pt x="488549" y="516221"/>
                        <a:pt x="479457" y="533826"/>
                      </a:cubicBezTo>
                      <a:cubicBezTo>
                        <a:pt x="470313" y="551746"/>
                        <a:pt x="444668" y="558420"/>
                        <a:pt x="422018" y="564306"/>
                      </a:cubicBezTo>
                      <a:cubicBezTo>
                        <a:pt x="414083" y="566355"/>
                        <a:pt x="402469" y="569403"/>
                        <a:pt x="398054" y="571821"/>
                      </a:cubicBezTo>
                      <a:cubicBezTo>
                        <a:pt x="388490" y="630626"/>
                        <a:pt x="394323" y="681391"/>
                        <a:pt x="399053" y="722276"/>
                      </a:cubicBezTo>
                      <a:cubicBezTo>
                        <a:pt x="404466" y="769468"/>
                        <a:pt x="408775" y="806727"/>
                        <a:pt x="386493" y="831584"/>
                      </a:cubicBezTo>
                      <a:cubicBezTo>
                        <a:pt x="386020" y="832110"/>
                        <a:pt x="385495" y="832635"/>
                        <a:pt x="384916" y="833108"/>
                      </a:cubicBezTo>
                      <a:cubicBezTo>
                        <a:pt x="348708" y="862222"/>
                        <a:pt x="298153" y="876831"/>
                        <a:pt x="234250" y="876831"/>
                      </a:cubicBezTo>
                      <a:close/>
                      <a:moveTo>
                        <a:pt x="376613" y="822650"/>
                      </a:moveTo>
                      <a:lnTo>
                        <a:pt x="376718" y="822650"/>
                      </a:lnTo>
                      <a:lnTo>
                        <a:pt x="376613" y="822650"/>
                      </a:lnTo>
                      <a:close/>
                      <a:moveTo>
                        <a:pt x="398685" y="568720"/>
                      </a:moveTo>
                      <a:cubicBezTo>
                        <a:pt x="398685" y="568720"/>
                        <a:pt x="398580" y="569246"/>
                        <a:pt x="398527" y="569509"/>
                      </a:cubicBezTo>
                      <a:cubicBezTo>
                        <a:pt x="398580" y="569246"/>
                        <a:pt x="398632" y="568983"/>
                        <a:pt x="398685" y="568720"/>
                      </a:cubicBezTo>
                      <a:close/>
                    </a:path>
                  </a:pathLst>
                </a:custGeom>
                <a:solidFill>
                  <a:schemeClr val="bg1"/>
                </a:solidFill>
                <a:ln w="0"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25889613-75FD-8346-D85C-8D933147CCED}"/>
                    </a:ext>
                  </a:extLst>
                </p:cNvPr>
                <p:cNvSpPr/>
                <p:nvPr/>
              </p:nvSpPr>
              <p:spPr>
                <a:xfrm>
                  <a:off x="13762645" y="7232464"/>
                  <a:ext cx="233848" cy="110140"/>
                </a:xfrm>
                <a:custGeom>
                  <a:avLst/>
                  <a:gdLst>
                    <a:gd name="connsiteX0" fmla="*/ 220436 w 233848"/>
                    <a:gd name="connsiteY0" fmla="*/ 110141 h 110140"/>
                    <a:gd name="connsiteX1" fmla="*/ 212080 w 233848"/>
                    <a:gd name="connsiteY1" fmla="*/ 107198 h 110140"/>
                    <a:gd name="connsiteX2" fmla="*/ 96781 w 233848"/>
                    <a:gd name="connsiteY2" fmla="*/ 46606 h 110140"/>
                    <a:gd name="connsiteX3" fmla="*/ 11437 w 233848"/>
                    <a:gd name="connsiteY3" fmla="*/ 26689 h 110140"/>
                    <a:gd name="connsiteX4" fmla="*/ 138 w 233848"/>
                    <a:gd name="connsiteY4" fmla="*/ 11449 h 110140"/>
                    <a:gd name="connsiteX5" fmla="*/ 15378 w 233848"/>
                    <a:gd name="connsiteY5" fmla="*/ 150 h 110140"/>
                    <a:gd name="connsiteX6" fmla="*/ 105189 w 233848"/>
                    <a:gd name="connsiteY6" fmla="*/ 21118 h 110140"/>
                    <a:gd name="connsiteX7" fmla="*/ 228844 w 233848"/>
                    <a:gd name="connsiteY7" fmla="*/ 86230 h 110140"/>
                    <a:gd name="connsiteX8" fmla="*/ 230893 w 233848"/>
                    <a:gd name="connsiteY8" fmla="*/ 105043 h 110140"/>
                    <a:gd name="connsiteX9" fmla="*/ 220436 w 233848"/>
                    <a:gd name="connsiteY9" fmla="*/ 110036 h 11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848" h="110140">
                      <a:moveTo>
                        <a:pt x="220436" y="110141"/>
                      </a:moveTo>
                      <a:cubicBezTo>
                        <a:pt x="217493" y="110141"/>
                        <a:pt x="214550" y="109195"/>
                        <a:pt x="212080" y="107198"/>
                      </a:cubicBezTo>
                      <a:cubicBezTo>
                        <a:pt x="180286" y="81711"/>
                        <a:pt x="141503" y="61320"/>
                        <a:pt x="96781" y="46606"/>
                      </a:cubicBezTo>
                      <a:cubicBezTo>
                        <a:pt x="70453" y="37882"/>
                        <a:pt x="41760" y="31156"/>
                        <a:pt x="11437" y="26689"/>
                      </a:cubicBezTo>
                      <a:cubicBezTo>
                        <a:pt x="4132" y="25585"/>
                        <a:pt x="-913" y="18806"/>
                        <a:pt x="138" y="11449"/>
                      </a:cubicBezTo>
                      <a:cubicBezTo>
                        <a:pt x="1242" y="4144"/>
                        <a:pt x="8074" y="-953"/>
                        <a:pt x="15378" y="150"/>
                      </a:cubicBezTo>
                      <a:cubicBezTo>
                        <a:pt x="47172" y="4880"/>
                        <a:pt x="77390" y="11922"/>
                        <a:pt x="105189" y="21118"/>
                      </a:cubicBezTo>
                      <a:cubicBezTo>
                        <a:pt x="152959" y="36831"/>
                        <a:pt x="194580" y="58745"/>
                        <a:pt x="228844" y="86230"/>
                      </a:cubicBezTo>
                      <a:cubicBezTo>
                        <a:pt x="234625" y="90855"/>
                        <a:pt x="235518" y="99315"/>
                        <a:pt x="230893" y="105043"/>
                      </a:cubicBezTo>
                      <a:cubicBezTo>
                        <a:pt x="228266" y="108354"/>
                        <a:pt x="224377" y="110036"/>
                        <a:pt x="220436" y="110036"/>
                      </a:cubicBezTo>
                      <a:close/>
                    </a:path>
                  </a:pathLst>
                </a:custGeom>
                <a:solidFill>
                  <a:schemeClr val="bg1"/>
                </a:solidFill>
                <a:ln w="0"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88414311-6FCD-A35C-428D-C80ACBD6D1E7}"/>
                    </a:ext>
                  </a:extLst>
                </p:cNvPr>
                <p:cNvSpPr/>
                <p:nvPr/>
              </p:nvSpPr>
              <p:spPr>
                <a:xfrm>
                  <a:off x="13862452" y="8221946"/>
                  <a:ext cx="96673" cy="265656"/>
                </a:xfrm>
                <a:custGeom>
                  <a:avLst/>
                  <a:gdLst>
                    <a:gd name="connsiteX0" fmla="*/ 13370 w 96673"/>
                    <a:gd name="connsiteY0" fmla="*/ 265656 h 265656"/>
                    <a:gd name="connsiteX1" fmla="*/ 12635 w 96673"/>
                    <a:gd name="connsiteY1" fmla="*/ 265656 h 265656"/>
                    <a:gd name="connsiteX2" fmla="*/ 22 w 96673"/>
                    <a:gd name="connsiteY2" fmla="*/ 251520 h 265656"/>
                    <a:gd name="connsiteX3" fmla="*/ 71282 w 96673"/>
                    <a:gd name="connsiteY3" fmla="*/ 7522 h 265656"/>
                    <a:gd name="connsiteX4" fmla="*/ 89203 w 96673"/>
                    <a:gd name="connsiteY4" fmla="*/ 1373 h 265656"/>
                    <a:gd name="connsiteX5" fmla="*/ 95298 w 96673"/>
                    <a:gd name="connsiteY5" fmla="*/ 19294 h 265656"/>
                    <a:gd name="connsiteX6" fmla="*/ 26718 w 96673"/>
                    <a:gd name="connsiteY6" fmla="*/ 252991 h 265656"/>
                    <a:gd name="connsiteX7" fmla="*/ 13370 w 96673"/>
                    <a:gd name="connsiteY7" fmla="*/ 265656 h 26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673" h="265656">
                      <a:moveTo>
                        <a:pt x="13370" y="265656"/>
                      </a:moveTo>
                      <a:cubicBezTo>
                        <a:pt x="13370" y="265656"/>
                        <a:pt x="12845" y="265656"/>
                        <a:pt x="12635" y="265656"/>
                      </a:cubicBezTo>
                      <a:cubicBezTo>
                        <a:pt x="5225" y="265236"/>
                        <a:pt x="-398" y="258929"/>
                        <a:pt x="22" y="251520"/>
                      </a:cubicBezTo>
                      <a:cubicBezTo>
                        <a:pt x="2019" y="215732"/>
                        <a:pt x="37019" y="77258"/>
                        <a:pt x="71282" y="7522"/>
                      </a:cubicBezTo>
                      <a:cubicBezTo>
                        <a:pt x="74541" y="848"/>
                        <a:pt x="82581" y="-1885"/>
                        <a:pt x="89203" y="1373"/>
                      </a:cubicBezTo>
                      <a:cubicBezTo>
                        <a:pt x="95824" y="4632"/>
                        <a:pt x="98557" y="12672"/>
                        <a:pt x="95298" y="19294"/>
                      </a:cubicBezTo>
                      <a:cubicBezTo>
                        <a:pt x="62927" y="85193"/>
                        <a:pt x="28558" y="219831"/>
                        <a:pt x="26718" y="252991"/>
                      </a:cubicBezTo>
                      <a:cubicBezTo>
                        <a:pt x="26351" y="260138"/>
                        <a:pt x="20412" y="265656"/>
                        <a:pt x="13370" y="265656"/>
                      </a:cubicBezTo>
                      <a:close/>
                    </a:path>
                  </a:pathLst>
                </a:custGeom>
                <a:solidFill>
                  <a:schemeClr val="bg1"/>
                </a:solidFill>
                <a:ln w="0"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692F56EE-DC2A-7EA5-20E4-2B58E7673EC7}"/>
                    </a:ext>
                  </a:extLst>
                </p:cNvPr>
                <p:cNvSpPr/>
                <p:nvPr/>
              </p:nvSpPr>
              <p:spPr>
                <a:xfrm>
                  <a:off x="13323468" y="7553460"/>
                  <a:ext cx="238655" cy="93314"/>
                </a:xfrm>
                <a:custGeom>
                  <a:avLst/>
                  <a:gdLst>
                    <a:gd name="connsiteX0" fmla="*/ 225220 w 238655"/>
                    <a:gd name="connsiteY0" fmla="*/ 93314 h 93314"/>
                    <a:gd name="connsiteX1" fmla="*/ 221226 w 238655"/>
                    <a:gd name="connsiteY1" fmla="*/ 92684 h 93314"/>
                    <a:gd name="connsiteX2" fmla="*/ 9389 w 238655"/>
                    <a:gd name="connsiteY2" fmla="*/ 26206 h 93314"/>
                    <a:gd name="connsiteX3" fmla="*/ 613 w 238655"/>
                    <a:gd name="connsiteY3" fmla="*/ 9389 h 93314"/>
                    <a:gd name="connsiteX4" fmla="*/ 17430 w 238655"/>
                    <a:gd name="connsiteY4" fmla="*/ 613 h 93314"/>
                    <a:gd name="connsiteX5" fmla="*/ 229266 w 238655"/>
                    <a:gd name="connsiteY5" fmla="*/ 67091 h 93314"/>
                    <a:gd name="connsiteX6" fmla="*/ 238042 w 238655"/>
                    <a:gd name="connsiteY6" fmla="*/ 83908 h 93314"/>
                    <a:gd name="connsiteX7" fmla="*/ 225272 w 238655"/>
                    <a:gd name="connsiteY7" fmla="*/ 93314 h 9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55" h="93314">
                      <a:moveTo>
                        <a:pt x="225220" y="93314"/>
                      </a:moveTo>
                      <a:cubicBezTo>
                        <a:pt x="223906" y="93314"/>
                        <a:pt x="222539" y="93104"/>
                        <a:pt x="221226" y="92684"/>
                      </a:cubicBezTo>
                      <a:lnTo>
                        <a:pt x="9389" y="26206"/>
                      </a:lnTo>
                      <a:cubicBezTo>
                        <a:pt x="2347" y="23999"/>
                        <a:pt x="-1594" y="16484"/>
                        <a:pt x="613" y="9389"/>
                      </a:cubicBezTo>
                      <a:cubicBezTo>
                        <a:pt x="2820" y="2347"/>
                        <a:pt x="10335" y="-1594"/>
                        <a:pt x="17430" y="613"/>
                      </a:cubicBezTo>
                      <a:lnTo>
                        <a:pt x="229266" y="67091"/>
                      </a:lnTo>
                      <a:cubicBezTo>
                        <a:pt x="236308" y="69298"/>
                        <a:pt x="240249" y="76813"/>
                        <a:pt x="238042" y="83908"/>
                      </a:cubicBezTo>
                      <a:cubicBezTo>
                        <a:pt x="236255" y="89636"/>
                        <a:pt x="230948" y="93314"/>
                        <a:pt x="225272" y="93314"/>
                      </a:cubicBezTo>
                      <a:close/>
                    </a:path>
                  </a:pathLst>
                </a:custGeom>
                <a:solidFill>
                  <a:schemeClr val="bg1"/>
                </a:solidFill>
                <a:ln w="0" cap="flat">
                  <a:noFill/>
                  <a:prstDash val="solid"/>
                  <a:miter/>
                </a:ln>
              </p:spPr>
              <p:txBody>
                <a:bodyPr rtlCol="0" anchor="ctr"/>
                <a:lstStyle/>
                <a:p>
                  <a:endParaRPr lang="en-US"/>
                </a:p>
              </p:txBody>
            </p:sp>
          </p:grpSp>
          <p:sp>
            <p:nvSpPr>
              <p:cNvPr id="337" name="Freeform: Shape 336">
                <a:extLst>
                  <a:ext uri="{FF2B5EF4-FFF2-40B4-BE49-F238E27FC236}">
                    <a16:creationId xmlns:a16="http://schemas.microsoft.com/office/drawing/2014/main" id="{71C2AA5B-4FD3-114B-FE0F-BBEE854A03B2}"/>
                  </a:ext>
                </a:extLst>
              </p:cNvPr>
              <p:cNvSpPr/>
              <p:nvPr/>
            </p:nvSpPr>
            <p:spPr>
              <a:xfrm>
                <a:off x="13531135" y="7556910"/>
                <a:ext cx="206843" cy="206843"/>
              </a:xfrm>
              <a:custGeom>
                <a:avLst/>
                <a:gdLst>
                  <a:gd name="connsiteX0" fmla="*/ 103422 w 206843"/>
                  <a:gd name="connsiteY0" fmla="*/ 206844 h 206843"/>
                  <a:gd name="connsiteX1" fmla="*/ 0 w 206843"/>
                  <a:gd name="connsiteY1" fmla="*/ 103422 h 206843"/>
                  <a:gd name="connsiteX2" fmla="*/ 103422 w 206843"/>
                  <a:gd name="connsiteY2" fmla="*/ 0 h 206843"/>
                  <a:gd name="connsiteX3" fmla="*/ 206844 w 206843"/>
                  <a:gd name="connsiteY3" fmla="*/ 103422 h 206843"/>
                  <a:gd name="connsiteX4" fmla="*/ 103422 w 206843"/>
                  <a:gd name="connsiteY4" fmla="*/ 206844 h 206843"/>
                  <a:gd name="connsiteX5" fmla="*/ 103422 w 206843"/>
                  <a:gd name="connsiteY5" fmla="*/ 26749 h 206843"/>
                  <a:gd name="connsiteX6" fmla="*/ 26801 w 206843"/>
                  <a:gd name="connsiteY6" fmla="*/ 103369 h 206843"/>
                  <a:gd name="connsiteX7" fmla="*/ 103422 w 206843"/>
                  <a:gd name="connsiteY7" fmla="*/ 179990 h 206843"/>
                  <a:gd name="connsiteX8" fmla="*/ 180042 w 206843"/>
                  <a:gd name="connsiteY8" fmla="*/ 103369 h 206843"/>
                  <a:gd name="connsiteX9" fmla="*/ 103422 w 206843"/>
                  <a:gd name="connsiteY9" fmla="*/ 26749 h 20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43" h="206843">
                    <a:moveTo>
                      <a:pt x="103422" y="206844"/>
                    </a:moveTo>
                    <a:cubicBezTo>
                      <a:pt x="46403" y="206844"/>
                      <a:pt x="0" y="160440"/>
                      <a:pt x="0" y="103422"/>
                    </a:cubicBezTo>
                    <a:cubicBezTo>
                      <a:pt x="0" y="46403"/>
                      <a:pt x="46403" y="0"/>
                      <a:pt x="103422" y="0"/>
                    </a:cubicBezTo>
                    <a:cubicBezTo>
                      <a:pt x="160441" y="0"/>
                      <a:pt x="206844" y="46403"/>
                      <a:pt x="206844" y="103422"/>
                    </a:cubicBezTo>
                    <a:cubicBezTo>
                      <a:pt x="206844" y="160440"/>
                      <a:pt x="160441" y="206844"/>
                      <a:pt x="103422" y="206844"/>
                    </a:cubicBezTo>
                    <a:close/>
                    <a:moveTo>
                      <a:pt x="103422" y="26749"/>
                    </a:moveTo>
                    <a:cubicBezTo>
                      <a:pt x="61170" y="26749"/>
                      <a:pt x="26801" y="61118"/>
                      <a:pt x="26801" y="103369"/>
                    </a:cubicBezTo>
                    <a:cubicBezTo>
                      <a:pt x="26801" y="145621"/>
                      <a:pt x="61170" y="179990"/>
                      <a:pt x="103422" y="179990"/>
                    </a:cubicBezTo>
                    <a:cubicBezTo>
                      <a:pt x="145674" y="179990"/>
                      <a:pt x="180042" y="145621"/>
                      <a:pt x="180042" y="103369"/>
                    </a:cubicBezTo>
                    <a:cubicBezTo>
                      <a:pt x="180042" y="61118"/>
                      <a:pt x="145674" y="26749"/>
                      <a:pt x="103422" y="26749"/>
                    </a:cubicBezTo>
                    <a:close/>
                  </a:path>
                </a:pathLst>
              </a:custGeom>
              <a:solidFill>
                <a:srgbClr val="77BC43"/>
              </a:solidFill>
              <a:ln w="0"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7302387E-572A-EC54-2EAA-5D8632F48185}"/>
                  </a:ext>
                </a:extLst>
              </p:cNvPr>
              <p:cNvSpPr/>
              <p:nvPr/>
            </p:nvSpPr>
            <p:spPr>
              <a:xfrm>
                <a:off x="13139362" y="8302725"/>
                <a:ext cx="206843" cy="206843"/>
              </a:xfrm>
              <a:custGeom>
                <a:avLst/>
                <a:gdLst>
                  <a:gd name="connsiteX0" fmla="*/ 103422 w 206843"/>
                  <a:gd name="connsiteY0" fmla="*/ 206844 h 206843"/>
                  <a:gd name="connsiteX1" fmla="*/ 0 w 206843"/>
                  <a:gd name="connsiteY1" fmla="*/ 103422 h 206843"/>
                  <a:gd name="connsiteX2" fmla="*/ 103422 w 206843"/>
                  <a:gd name="connsiteY2" fmla="*/ 0 h 206843"/>
                  <a:gd name="connsiteX3" fmla="*/ 206844 w 206843"/>
                  <a:gd name="connsiteY3" fmla="*/ 103422 h 206843"/>
                  <a:gd name="connsiteX4" fmla="*/ 103422 w 206843"/>
                  <a:gd name="connsiteY4" fmla="*/ 206844 h 206843"/>
                  <a:gd name="connsiteX5" fmla="*/ 103422 w 206843"/>
                  <a:gd name="connsiteY5" fmla="*/ 26801 h 206843"/>
                  <a:gd name="connsiteX6" fmla="*/ 26801 w 206843"/>
                  <a:gd name="connsiteY6" fmla="*/ 103422 h 206843"/>
                  <a:gd name="connsiteX7" fmla="*/ 103422 w 206843"/>
                  <a:gd name="connsiteY7" fmla="*/ 180042 h 206843"/>
                  <a:gd name="connsiteX8" fmla="*/ 180042 w 206843"/>
                  <a:gd name="connsiteY8" fmla="*/ 103422 h 206843"/>
                  <a:gd name="connsiteX9" fmla="*/ 103422 w 206843"/>
                  <a:gd name="connsiteY9" fmla="*/ 26801 h 20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43" h="206843">
                    <a:moveTo>
                      <a:pt x="103422" y="206844"/>
                    </a:moveTo>
                    <a:cubicBezTo>
                      <a:pt x="46403" y="206844"/>
                      <a:pt x="0" y="160440"/>
                      <a:pt x="0" y="103422"/>
                    </a:cubicBezTo>
                    <a:cubicBezTo>
                      <a:pt x="0" y="46403"/>
                      <a:pt x="46403" y="0"/>
                      <a:pt x="103422" y="0"/>
                    </a:cubicBezTo>
                    <a:cubicBezTo>
                      <a:pt x="160441" y="0"/>
                      <a:pt x="206844" y="46403"/>
                      <a:pt x="206844" y="103422"/>
                    </a:cubicBezTo>
                    <a:cubicBezTo>
                      <a:pt x="206844" y="160440"/>
                      <a:pt x="160441" y="206844"/>
                      <a:pt x="103422" y="206844"/>
                    </a:cubicBezTo>
                    <a:close/>
                    <a:moveTo>
                      <a:pt x="103422" y="26801"/>
                    </a:moveTo>
                    <a:cubicBezTo>
                      <a:pt x="61170" y="26801"/>
                      <a:pt x="26801" y="61170"/>
                      <a:pt x="26801" y="103422"/>
                    </a:cubicBezTo>
                    <a:cubicBezTo>
                      <a:pt x="26801" y="145673"/>
                      <a:pt x="61170" y="180042"/>
                      <a:pt x="103422" y="180042"/>
                    </a:cubicBezTo>
                    <a:cubicBezTo>
                      <a:pt x="145674" y="180042"/>
                      <a:pt x="180042" y="145673"/>
                      <a:pt x="180042" y="103422"/>
                    </a:cubicBezTo>
                    <a:cubicBezTo>
                      <a:pt x="180042" y="61170"/>
                      <a:pt x="145674" y="26801"/>
                      <a:pt x="103422" y="26801"/>
                    </a:cubicBezTo>
                    <a:close/>
                  </a:path>
                </a:pathLst>
              </a:custGeom>
              <a:solidFill>
                <a:srgbClr val="77BC43"/>
              </a:solidFill>
              <a:ln w="0" cap="flat">
                <a:noFill/>
                <a:prstDash val="solid"/>
                <a:miter/>
              </a:ln>
            </p:spPr>
            <p:txBody>
              <a:bodyPr rtlCol="0" anchor="ctr"/>
              <a:lstStyle/>
              <a:p>
                <a:endParaRPr lang="en-US"/>
              </a:p>
            </p:txBody>
          </p:sp>
        </p:grpSp>
      </p:grpSp>
      <p:pic>
        <p:nvPicPr>
          <p:cNvPr id="393" name="Graphic 392">
            <a:extLst>
              <a:ext uri="{FF2B5EF4-FFF2-40B4-BE49-F238E27FC236}">
                <a16:creationId xmlns:a16="http://schemas.microsoft.com/office/drawing/2014/main" id="{2DF49A32-5DD4-5558-A707-60A24EF53EC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4400" y="157163"/>
            <a:ext cx="1509712" cy="503237"/>
          </a:xfrm>
          <a:prstGeom prst="rect">
            <a:avLst/>
          </a:prstGeom>
        </p:spPr>
      </p:pic>
      <p:sp>
        <p:nvSpPr>
          <p:cNvPr id="26" name="object 17">
            <a:extLst>
              <a:ext uri="{FF2B5EF4-FFF2-40B4-BE49-F238E27FC236}">
                <a16:creationId xmlns:a16="http://schemas.microsoft.com/office/drawing/2014/main" id="{EC2A192C-770E-EAF6-0B92-27E1A6E18632}"/>
              </a:ext>
            </a:extLst>
          </p:cNvPr>
          <p:cNvSpPr txBox="1"/>
          <p:nvPr/>
        </p:nvSpPr>
        <p:spPr>
          <a:xfrm>
            <a:off x="9976924" y="2751887"/>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27" name="object 17">
            <a:extLst>
              <a:ext uri="{FF2B5EF4-FFF2-40B4-BE49-F238E27FC236}">
                <a16:creationId xmlns:a16="http://schemas.microsoft.com/office/drawing/2014/main" id="{2A5CEEFC-102D-62E2-6095-CEB6C1A5369B}"/>
              </a:ext>
            </a:extLst>
          </p:cNvPr>
          <p:cNvSpPr txBox="1"/>
          <p:nvPr/>
        </p:nvSpPr>
        <p:spPr>
          <a:xfrm>
            <a:off x="7170370" y="2734444"/>
            <a:ext cx="2821779" cy="3206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PMO Project Management</a:t>
            </a:r>
          </a:p>
        </p:txBody>
      </p:sp>
      <p:sp>
        <p:nvSpPr>
          <p:cNvPr id="30" name="object 17">
            <a:extLst>
              <a:ext uri="{FF2B5EF4-FFF2-40B4-BE49-F238E27FC236}">
                <a16:creationId xmlns:a16="http://schemas.microsoft.com/office/drawing/2014/main" id="{D4B7340E-2D64-E0D3-D4AC-624CD990483E}"/>
              </a:ext>
            </a:extLst>
          </p:cNvPr>
          <p:cNvSpPr txBox="1"/>
          <p:nvPr/>
        </p:nvSpPr>
        <p:spPr>
          <a:xfrm>
            <a:off x="12893530"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Enterprise Architecture</a:t>
            </a:r>
          </a:p>
        </p:txBody>
      </p:sp>
      <p:sp>
        <p:nvSpPr>
          <p:cNvPr id="174" name="Oval 173">
            <a:extLst>
              <a:ext uri="{FF2B5EF4-FFF2-40B4-BE49-F238E27FC236}">
                <a16:creationId xmlns:a16="http://schemas.microsoft.com/office/drawing/2014/main" id="{0D406021-3C7D-C337-5BC6-3785A0824682}"/>
              </a:ext>
            </a:extLst>
          </p:cNvPr>
          <p:cNvSpPr/>
          <p:nvPr/>
        </p:nvSpPr>
        <p:spPr>
          <a:xfrm>
            <a:off x="828723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6D8B8B13-9619-57E4-BE6F-C57108983002}"/>
              </a:ext>
            </a:extLst>
          </p:cNvPr>
          <p:cNvSpPr/>
          <p:nvPr/>
        </p:nvSpPr>
        <p:spPr>
          <a:xfrm>
            <a:off x="1097911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AE93A524-9B0D-452F-274E-988225090638}"/>
              </a:ext>
            </a:extLst>
          </p:cNvPr>
          <p:cNvSpPr/>
          <p:nvPr/>
        </p:nvSpPr>
        <p:spPr>
          <a:xfrm>
            <a:off x="1400386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ADC11C53-48EC-AA7D-7C0D-5CC18F1943D8}"/>
              </a:ext>
            </a:extLst>
          </p:cNvPr>
          <p:cNvSpPr/>
          <p:nvPr/>
        </p:nvSpPr>
        <p:spPr>
          <a:xfrm>
            <a:off x="544490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6187D739-BBEE-6365-CEE3-E6633C390765}"/>
              </a:ext>
            </a:extLst>
          </p:cNvPr>
          <p:cNvSpPr/>
          <p:nvPr/>
        </p:nvSpPr>
        <p:spPr>
          <a:xfrm>
            <a:off x="8402759"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bject 17">
            <a:extLst>
              <a:ext uri="{FF2B5EF4-FFF2-40B4-BE49-F238E27FC236}">
                <a16:creationId xmlns:a16="http://schemas.microsoft.com/office/drawing/2014/main" id="{9C7A6662-AD1C-F14F-A81D-D9AAB774518D}"/>
              </a:ext>
            </a:extLst>
          </p:cNvPr>
          <p:cNvSpPr txBox="1"/>
          <p:nvPr/>
        </p:nvSpPr>
        <p:spPr>
          <a:xfrm>
            <a:off x="16039257" y="2734444"/>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Digital Transformation Solutions </a:t>
            </a:r>
          </a:p>
        </p:txBody>
      </p:sp>
      <p:sp>
        <p:nvSpPr>
          <p:cNvPr id="188" name="Oval 187">
            <a:extLst>
              <a:ext uri="{FF2B5EF4-FFF2-40B4-BE49-F238E27FC236}">
                <a16:creationId xmlns:a16="http://schemas.microsoft.com/office/drawing/2014/main" id="{85E8F327-F371-7B6E-EF1D-FD9D0A5EC78B}"/>
              </a:ext>
            </a:extLst>
          </p:cNvPr>
          <p:cNvSpPr/>
          <p:nvPr/>
        </p:nvSpPr>
        <p:spPr>
          <a:xfrm>
            <a:off x="1714959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bject 17">
            <a:extLst>
              <a:ext uri="{FF2B5EF4-FFF2-40B4-BE49-F238E27FC236}">
                <a16:creationId xmlns:a16="http://schemas.microsoft.com/office/drawing/2014/main" id="{D622940C-2B99-1E65-E44A-657BF9B63927}"/>
              </a:ext>
            </a:extLst>
          </p:cNvPr>
          <p:cNvSpPr txBox="1"/>
          <p:nvPr/>
        </p:nvSpPr>
        <p:spPr>
          <a:xfrm>
            <a:off x="4453938" y="2734443"/>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Tree>
    <p:extLst>
      <p:ext uri="{BB962C8B-B14F-4D97-AF65-F5344CB8AC3E}">
        <p14:creationId xmlns:p14="http://schemas.microsoft.com/office/powerpoint/2010/main" val="40519657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1919245" y="4544942"/>
            <a:ext cx="4757722" cy="2123658"/>
          </a:xfrm>
          <a:prstGeom prst="rect">
            <a:avLst/>
          </a:prstGeom>
          <a:noFill/>
        </p:spPr>
        <p:txBody>
          <a:bodyPr wrap="square" lIns="91440" tIns="45720" rIns="91440" bIns="45720" rtlCol="0" anchor="t">
            <a:spAutoFit/>
          </a:bodyPr>
          <a:lstStyle/>
          <a:p>
            <a:pPr algn="l"/>
            <a:r>
              <a:rPr lang="en-US" sz="6600">
                <a:solidFill>
                  <a:schemeClr val="bg1"/>
                </a:solidFill>
                <a:latin typeface="Source Sans Pro Black" panose="020B0803030403020204" pitchFamily="34" charset="0"/>
                <a:ea typeface="Source Sans Pro Black" panose="020B0803030403020204" pitchFamily="34" charset="0"/>
              </a:rPr>
              <a:t>Mobile Strategy</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pic>
        <p:nvPicPr>
          <p:cNvPr id="26" name="Graphic 25">
            <a:extLst>
              <a:ext uri="{FF2B5EF4-FFF2-40B4-BE49-F238E27FC236}">
                <a16:creationId xmlns:a16="http://schemas.microsoft.com/office/drawing/2014/main" id="{A14EF442-A72D-3D25-13FE-1E4EC2B01BE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400" y="157163"/>
            <a:ext cx="1509712" cy="503237"/>
          </a:xfrm>
          <a:prstGeom prst="rect">
            <a:avLst/>
          </a:prstGeom>
        </p:spPr>
      </p:pic>
      <p:sp>
        <p:nvSpPr>
          <p:cNvPr id="80" name="TextBox 79">
            <a:extLst>
              <a:ext uri="{FF2B5EF4-FFF2-40B4-BE49-F238E27FC236}">
                <a16:creationId xmlns:a16="http://schemas.microsoft.com/office/drawing/2014/main" id="{E7A98A72-E07B-4955-05A6-3B6F108950F9}"/>
              </a:ext>
            </a:extLst>
          </p:cNvPr>
          <p:cNvSpPr txBox="1"/>
          <p:nvPr/>
        </p:nvSpPr>
        <p:spPr>
          <a:xfrm>
            <a:off x="1933374" y="6650733"/>
            <a:ext cx="491425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Develop mobile apps that meet your expectations and elevate your brand image</a:t>
            </a:r>
          </a:p>
        </p:txBody>
      </p:sp>
      <p:grpSp>
        <p:nvGrpSpPr>
          <p:cNvPr id="131" name="Group 130">
            <a:extLst>
              <a:ext uri="{FF2B5EF4-FFF2-40B4-BE49-F238E27FC236}">
                <a16:creationId xmlns:a16="http://schemas.microsoft.com/office/drawing/2014/main" id="{7451BEDA-EDD8-6C16-8839-EAA272E727ED}"/>
              </a:ext>
            </a:extLst>
          </p:cNvPr>
          <p:cNvGrpSpPr/>
          <p:nvPr/>
        </p:nvGrpSpPr>
        <p:grpSpPr>
          <a:xfrm>
            <a:off x="7264494" y="3668517"/>
            <a:ext cx="8686287" cy="5619032"/>
            <a:chOff x="7264494" y="3668517"/>
            <a:chExt cx="8686287" cy="5619032"/>
          </a:xfrm>
        </p:grpSpPr>
        <p:grpSp>
          <p:nvGrpSpPr>
            <p:cNvPr id="130" name="Group 129">
              <a:extLst>
                <a:ext uri="{FF2B5EF4-FFF2-40B4-BE49-F238E27FC236}">
                  <a16:creationId xmlns:a16="http://schemas.microsoft.com/office/drawing/2014/main" id="{749448D7-F59E-0A7A-E501-8E77B6B56444}"/>
                </a:ext>
              </a:extLst>
            </p:cNvPr>
            <p:cNvGrpSpPr/>
            <p:nvPr/>
          </p:nvGrpSpPr>
          <p:grpSpPr>
            <a:xfrm>
              <a:off x="7264494" y="3668517"/>
              <a:ext cx="8671910" cy="5619032"/>
              <a:chOff x="7264494" y="3668517"/>
              <a:chExt cx="8671910" cy="5619032"/>
            </a:xfrm>
          </p:grpSpPr>
          <p:sp>
            <p:nvSpPr>
              <p:cNvPr id="225" name="Rectangle 224">
                <a:extLst>
                  <a:ext uri="{FF2B5EF4-FFF2-40B4-BE49-F238E27FC236}">
                    <a16:creationId xmlns:a16="http://schemas.microsoft.com/office/drawing/2014/main" id="{64459419-EF1C-D581-B577-D7F043CCFF9A}"/>
                  </a:ext>
                </a:extLst>
              </p:cNvPr>
              <p:cNvSpPr/>
              <p:nvPr/>
            </p:nvSpPr>
            <p:spPr>
              <a:xfrm>
                <a:off x="7264494" y="3668517"/>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ectangle 225">
                <a:extLst>
                  <a:ext uri="{FF2B5EF4-FFF2-40B4-BE49-F238E27FC236}">
                    <a16:creationId xmlns:a16="http://schemas.microsoft.com/office/drawing/2014/main" id="{B826EFDE-CD36-E970-F927-F2FAC5EEBD9C}"/>
                  </a:ext>
                </a:extLst>
              </p:cNvPr>
              <p:cNvSpPr/>
              <p:nvPr/>
            </p:nvSpPr>
            <p:spPr>
              <a:xfrm>
                <a:off x="10182599" y="3668517"/>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ectangle 226">
                <a:extLst>
                  <a:ext uri="{FF2B5EF4-FFF2-40B4-BE49-F238E27FC236}">
                    <a16:creationId xmlns:a16="http://schemas.microsoft.com/office/drawing/2014/main" id="{873CF503-C732-CBBB-A137-CF080BFC90F0}"/>
                  </a:ext>
                </a:extLst>
              </p:cNvPr>
              <p:cNvSpPr/>
              <p:nvPr/>
            </p:nvSpPr>
            <p:spPr>
              <a:xfrm>
                <a:off x="13101601" y="3668517"/>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ectangle 227">
                <a:extLst>
                  <a:ext uri="{FF2B5EF4-FFF2-40B4-BE49-F238E27FC236}">
                    <a16:creationId xmlns:a16="http://schemas.microsoft.com/office/drawing/2014/main" id="{FA553FC6-0F53-1438-1C23-8D109F13A95F}"/>
                  </a:ext>
                </a:extLst>
              </p:cNvPr>
              <p:cNvSpPr/>
              <p:nvPr/>
            </p:nvSpPr>
            <p:spPr>
              <a:xfrm>
                <a:off x="7264494" y="6527228"/>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ectangle 228">
                <a:extLst>
                  <a:ext uri="{FF2B5EF4-FFF2-40B4-BE49-F238E27FC236}">
                    <a16:creationId xmlns:a16="http://schemas.microsoft.com/office/drawing/2014/main" id="{4B24BBF5-0B27-9C47-F29F-8B5E0407CB77}"/>
                  </a:ext>
                </a:extLst>
              </p:cNvPr>
              <p:cNvSpPr/>
              <p:nvPr/>
            </p:nvSpPr>
            <p:spPr>
              <a:xfrm>
                <a:off x="10182599" y="6527228"/>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229">
                <a:extLst>
                  <a:ext uri="{FF2B5EF4-FFF2-40B4-BE49-F238E27FC236}">
                    <a16:creationId xmlns:a16="http://schemas.microsoft.com/office/drawing/2014/main" id="{A8A5CE46-0008-1A29-84BE-95D6FABDD736}"/>
                  </a:ext>
                </a:extLst>
              </p:cNvPr>
              <p:cNvSpPr/>
              <p:nvPr/>
            </p:nvSpPr>
            <p:spPr>
              <a:xfrm>
                <a:off x="13101601" y="6527228"/>
                <a:ext cx="2834803" cy="276032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 name="TextBox 81">
              <a:extLst>
                <a:ext uri="{FF2B5EF4-FFF2-40B4-BE49-F238E27FC236}">
                  <a16:creationId xmlns:a16="http://schemas.microsoft.com/office/drawing/2014/main" id="{7FDE3033-98EF-B6B1-972E-F67B9F39BEA4}"/>
                </a:ext>
              </a:extLst>
            </p:cNvPr>
            <p:cNvSpPr txBox="1"/>
            <p:nvPr/>
          </p:nvSpPr>
          <p:spPr>
            <a:xfrm>
              <a:off x="10214926" y="5659338"/>
              <a:ext cx="269544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Better customer </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experience</a:t>
              </a:r>
            </a:p>
          </p:txBody>
        </p:sp>
        <p:sp>
          <p:nvSpPr>
            <p:cNvPr id="86" name="TextBox 85">
              <a:extLst>
                <a:ext uri="{FF2B5EF4-FFF2-40B4-BE49-F238E27FC236}">
                  <a16:creationId xmlns:a16="http://schemas.microsoft.com/office/drawing/2014/main" id="{FA1B8CC4-5826-B838-B1E8-C1BA51F14DC0}"/>
                </a:ext>
              </a:extLst>
            </p:cNvPr>
            <p:cNvSpPr txBox="1"/>
            <p:nvPr/>
          </p:nvSpPr>
          <p:spPr>
            <a:xfrm>
              <a:off x="7375605" y="5665941"/>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Enhance &amp; boost sales through mobile app development</a:t>
              </a:r>
            </a:p>
          </p:txBody>
        </p:sp>
        <p:sp>
          <p:nvSpPr>
            <p:cNvPr id="265" name="TextBox 264">
              <a:extLst>
                <a:ext uri="{FF2B5EF4-FFF2-40B4-BE49-F238E27FC236}">
                  <a16:creationId xmlns:a16="http://schemas.microsoft.com/office/drawing/2014/main" id="{3854D50F-3953-0D14-C557-96DFC9F93961}"/>
                </a:ext>
              </a:extLst>
            </p:cNvPr>
            <p:cNvSpPr txBox="1"/>
            <p:nvPr/>
          </p:nvSpPr>
          <p:spPr>
            <a:xfrm>
              <a:off x="13067144" y="5680417"/>
              <a:ext cx="28836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Develop the right market penetration approach</a:t>
              </a:r>
              <a:endParaRPr lang="fr-FR" sz="1400">
                <a:solidFill>
                  <a:schemeClr val="bg1"/>
                </a:solidFill>
                <a:latin typeface="Source Sans Pro" panose="020B0503030403020204" pitchFamily="34" charset="0"/>
                <a:ea typeface="Source Sans Pro" panose="020B0503030403020204" pitchFamily="34" charset="0"/>
              </a:endParaRPr>
            </a:p>
          </p:txBody>
        </p:sp>
        <p:sp>
          <p:nvSpPr>
            <p:cNvPr id="289" name="TextBox 288">
              <a:extLst>
                <a:ext uri="{FF2B5EF4-FFF2-40B4-BE49-F238E27FC236}">
                  <a16:creationId xmlns:a16="http://schemas.microsoft.com/office/drawing/2014/main" id="{85C7425F-BD9C-53FE-7655-CD4D0D2B47C7}"/>
                </a:ext>
              </a:extLst>
            </p:cNvPr>
            <p:cNvSpPr txBox="1"/>
            <p:nvPr/>
          </p:nvSpPr>
          <p:spPr>
            <a:xfrm>
              <a:off x="7431845" y="8501128"/>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Build a direct </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marketing channel</a:t>
              </a:r>
            </a:p>
          </p:txBody>
        </p:sp>
        <p:sp>
          <p:nvSpPr>
            <p:cNvPr id="290" name="TextBox 289">
              <a:extLst>
                <a:ext uri="{FF2B5EF4-FFF2-40B4-BE49-F238E27FC236}">
                  <a16:creationId xmlns:a16="http://schemas.microsoft.com/office/drawing/2014/main" id="{D818C1CE-89D7-0942-BDAC-CBD2CF766E95}"/>
                </a:ext>
              </a:extLst>
            </p:cNvPr>
            <p:cNvSpPr txBox="1"/>
            <p:nvPr/>
          </p:nvSpPr>
          <p:spPr>
            <a:xfrm>
              <a:off x="10289857" y="8452107"/>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Better connections </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with customers</a:t>
              </a:r>
            </a:p>
          </p:txBody>
        </p:sp>
        <p:sp>
          <p:nvSpPr>
            <p:cNvPr id="291" name="TextBox 290">
              <a:extLst>
                <a:ext uri="{FF2B5EF4-FFF2-40B4-BE49-F238E27FC236}">
                  <a16:creationId xmlns:a16="http://schemas.microsoft.com/office/drawing/2014/main" id="{333DA2AD-CBF9-0FB5-5580-788359F5B9CA}"/>
                </a:ext>
              </a:extLst>
            </p:cNvPr>
            <p:cNvSpPr txBox="1"/>
            <p:nvPr/>
          </p:nvSpPr>
          <p:spPr>
            <a:xfrm>
              <a:off x="13249626" y="8452107"/>
              <a:ext cx="25001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Source Sans Pro" panose="020B0503030403020204" pitchFamily="34" charset="0"/>
                  <a:ea typeface="Source Sans Pro" panose="020B0503030403020204" pitchFamily="34" charset="0"/>
                </a:rPr>
                <a:t>Boost brand knowledge </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&amp; recognition</a:t>
              </a:r>
            </a:p>
          </p:txBody>
        </p:sp>
        <p:grpSp>
          <p:nvGrpSpPr>
            <p:cNvPr id="90" name="Group 89">
              <a:extLst>
                <a:ext uri="{FF2B5EF4-FFF2-40B4-BE49-F238E27FC236}">
                  <a16:creationId xmlns:a16="http://schemas.microsoft.com/office/drawing/2014/main" id="{41755875-C107-E205-A6F1-C3FDE5AF18F2}"/>
                </a:ext>
              </a:extLst>
            </p:cNvPr>
            <p:cNvGrpSpPr/>
            <p:nvPr/>
          </p:nvGrpSpPr>
          <p:grpSpPr>
            <a:xfrm>
              <a:off x="8163746" y="4155802"/>
              <a:ext cx="1130997" cy="1250267"/>
              <a:chOff x="7341155" y="4437760"/>
              <a:chExt cx="1130997" cy="1250267"/>
            </a:xfrm>
          </p:grpSpPr>
          <p:grpSp>
            <p:nvGrpSpPr>
              <p:cNvPr id="13" name="Graphic 10">
                <a:extLst>
                  <a:ext uri="{FF2B5EF4-FFF2-40B4-BE49-F238E27FC236}">
                    <a16:creationId xmlns:a16="http://schemas.microsoft.com/office/drawing/2014/main" id="{072066DC-2696-59B4-C4DD-D19541F8E956}"/>
                  </a:ext>
                </a:extLst>
              </p:cNvPr>
              <p:cNvGrpSpPr/>
              <p:nvPr/>
            </p:nvGrpSpPr>
            <p:grpSpPr>
              <a:xfrm>
                <a:off x="7341155" y="4437760"/>
                <a:ext cx="807394" cy="1250267"/>
                <a:chOff x="7341155" y="4437760"/>
                <a:chExt cx="807394" cy="1250267"/>
              </a:xfrm>
              <a:solidFill>
                <a:schemeClr val="bg1"/>
              </a:solidFill>
            </p:grpSpPr>
            <p:sp>
              <p:nvSpPr>
                <p:cNvPr id="14" name="Freeform: Shape 13">
                  <a:extLst>
                    <a:ext uri="{FF2B5EF4-FFF2-40B4-BE49-F238E27FC236}">
                      <a16:creationId xmlns:a16="http://schemas.microsoft.com/office/drawing/2014/main" id="{16B97DBB-2E01-5AD2-18F6-AD2CA7BA5B05}"/>
                    </a:ext>
                  </a:extLst>
                </p:cNvPr>
                <p:cNvSpPr/>
                <p:nvPr/>
              </p:nvSpPr>
              <p:spPr>
                <a:xfrm>
                  <a:off x="7341155" y="4437760"/>
                  <a:ext cx="807394" cy="1250267"/>
                </a:xfrm>
                <a:custGeom>
                  <a:avLst/>
                  <a:gdLst>
                    <a:gd name="connsiteX0" fmla="*/ 683016 w 807394"/>
                    <a:gd name="connsiteY0" fmla="*/ 1250267 h 1250267"/>
                    <a:gd name="connsiteX1" fmla="*/ 124434 w 807394"/>
                    <a:gd name="connsiteY1" fmla="*/ 1250267 h 1250267"/>
                    <a:gd name="connsiteX2" fmla="*/ 0 w 807394"/>
                    <a:gd name="connsiteY2" fmla="*/ 1118899 h 1250267"/>
                    <a:gd name="connsiteX3" fmla="*/ 0 w 807394"/>
                    <a:gd name="connsiteY3" fmla="*/ 131369 h 1250267"/>
                    <a:gd name="connsiteX4" fmla="*/ 124434 w 807394"/>
                    <a:gd name="connsiteY4" fmla="*/ 0 h 1250267"/>
                    <a:gd name="connsiteX5" fmla="*/ 683016 w 807394"/>
                    <a:gd name="connsiteY5" fmla="*/ 0 h 1250267"/>
                    <a:gd name="connsiteX6" fmla="*/ 807394 w 807394"/>
                    <a:gd name="connsiteY6" fmla="*/ 131369 h 1250267"/>
                    <a:gd name="connsiteX7" fmla="*/ 807394 w 807394"/>
                    <a:gd name="connsiteY7" fmla="*/ 278732 h 1250267"/>
                    <a:gd name="connsiteX8" fmla="*/ 793133 w 807394"/>
                    <a:gd name="connsiteY8" fmla="*/ 292993 h 1250267"/>
                    <a:gd name="connsiteX9" fmla="*/ 778872 w 807394"/>
                    <a:gd name="connsiteY9" fmla="*/ 278732 h 1250267"/>
                    <a:gd name="connsiteX10" fmla="*/ 778872 w 807394"/>
                    <a:gd name="connsiteY10" fmla="*/ 131369 h 1250267"/>
                    <a:gd name="connsiteX11" fmla="*/ 683016 w 807394"/>
                    <a:gd name="connsiteY11" fmla="*/ 28522 h 1250267"/>
                    <a:gd name="connsiteX12" fmla="*/ 124434 w 807394"/>
                    <a:gd name="connsiteY12" fmla="*/ 28522 h 1250267"/>
                    <a:gd name="connsiteX13" fmla="*/ 28522 w 807394"/>
                    <a:gd name="connsiteY13" fmla="*/ 131369 h 1250267"/>
                    <a:gd name="connsiteX14" fmla="*/ 28522 w 807394"/>
                    <a:gd name="connsiteY14" fmla="*/ 1118899 h 1250267"/>
                    <a:gd name="connsiteX15" fmla="*/ 124434 w 807394"/>
                    <a:gd name="connsiteY15" fmla="*/ 1221745 h 1250267"/>
                    <a:gd name="connsiteX16" fmla="*/ 683016 w 807394"/>
                    <a:gd name="connsiteY16" fmla="*/ 1221745 h 1250267"/>
                    <a:gd name="connsiteX17" fmla="*/ 778872 w 807394"/>
                    <a:gd name="connsiteY17" fmla="*/ 1118899 h 1250267"/>
                    <a:gd name="connsiteX18" fmla="*/ 778872 w 807394"/>
                    <a:gd name="connsiteY18" fmla="*/ 971535 h 1250267"/>
                    <a:gd name="connsiteX19" fmla="*/ 793133 w 807394"/>
                    <a:gd name="connsiteY19" fmla="*/ 957274 h 1250267"/>
                    <a:gd name="connsiteX20" fmla="*/ 807394 w 807394"/>
                    <a:gd name="connsiteY20" fmla="*/ 971535 h 1250267"/>
                    <a:gd name="connsiteX21" fmla="*/ 807394 w 807394"/>
                    <a:gd name="connsiteY21" fmla="*/ 1118899 h 1250267"/>
                    <a:gd name="connsiteX22" fmla="*/ 683016 w 807394"/>
                    <a:gd name="connsiteY22" fmla="*/ 1250267 h 125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7394" h="1250267">
                      <a:moveTo>
                        <a:pt x="683016" y="1250267"/>
                      </a:moveTo>
                      <a:lnTo>
                        <a:pt x="124434" y="1250267"/>
                      </a:lnTo>
                      <a:cubicBezTo>
                        <a:pt x="55813" y="1250267"/>
                        <a:pt x="0" y="1191322"/>
                        <a:pt x="0" y="1118899"/>
                      </a:cubicBezTo>
                      <a:lnTo>
                        <a:pt x="0" y="131369"/>
                      </a:lnTo>
                      <a:cubicBezTo>
                        <a:pt x="0" y="58945"/>
                        <a:pt x="55813" y="0"/>
                        <a:pt x="124434" y="0"/>
                      </a:cubicBezTo>
                      <a:lnTo>
                        <a:pt x="683016" y="0"/>
                      </a:lnTo>
                      <a:cubicBezTo>
                        <a:pt x="751581" y="0"/>
                        <a:pt x="807394" y="58945"/>
                        <a:pt x="807394" y="131369"/>
                      </a:cubicBezTo>
                      <a:lnTo>
                        <a:pt x="807394" y="278732"/>
                      </a:lnTo>
                      <a:cubicBezTo>
                        <a:pt x="807394" y="286617"/>
                        <a:pt x="801019" y="292993"/>
                        <a:pt x="793133" y="292993"/>
                      </a:cubicBezTo>
                      <a:cubicBezTo>
                        <a:pt x="785248" y="292993"/>
                        <a:pt x="778872" y="286617"/>
                        <a:pt x="778872" y="278732"/>
                      </a:cubicBezTo>
                      <a:lnTo>
                        <a:pt x="778872" y="131369"/>
                      </a:lnTo>
                      <a:cubicBezTo>
                        <a:pt x="778872" y="74660"/>
                        <a:pt x="735866" y="28522"/>
                        <a:pt x="683016" y="28522"/>
                      </a:cubicBezTo>
                      <a:lnTo>
                        <a:pt x="124434" y="28522"/>
                      </a:lnTo>
                      <a:cubicBezTo>
                        <a:pt x="71529" y="28522"/>
                        <a:pt x="28522" y="74660"/>
                        <a:pt x="28522" y="131369"/>
                      </a:cubicBezTo>
                      <a:lnTo>
                        <a:pt x="28522" y="1118899"/>
                      </a:lnTo>
                      <a:cubicBezTo>
                        <a:pt x="28522" y="1175607"/>
                        <a:pt x="71529" y="1221745"/>
                        <a:pt x="124434" y="1221745"/>
                      </a:cubicBezTo>
                      <a:lnTo>
                        <a:pt x="683016" y="1221745"/>
                      </a:lnTo>
                      <a:cubicBezTo>
                        <a:pt x="735866" y="1221745"/>
                        <a:pt x="778872" y="1175607"/>
                        <a:pt x="778872" y="1118899"/>
                      </a:cubicBezTo>
                      <a:lnTo>
                        <a:pt x="778872" y="971535"/>
                      </a:lnTo>
                      <a:cubicBezTo>
                        <a:pt x="778872" y="963650"/>
                        <a:pt x="785248" y="957274"/>
                        <a:pt x="793133" y="957274"/>
                      </a:cubicBezTo>
                      <a:cubicBezTo>
                        <a:pt x="801019" y="957274"/>
                        <a:pt x="807394" y="963650"/>
                        <a:pt x="807394" y="971535"/>
                      </a:cubicBezTo>
                      <a:lnTo>
                        <a:pt x="807394" y="1118899"/>
                      </a:lnTo>
                      <a:cubicBezTo>
                        <a:pt x="807394" y="1191322"/>
                        <a:pt x="751581" y="1250267"/>
                        <a:pt x="683016" y="1250267"/>
                      </a:cubicBezTo>
                      <a:close/>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EADA3A5-01E3-C24F-A185-08112DF73A9C}"/>
                    </a:ext>
                  </a:extLst>
                </p:cNvPr>
                <p:cNvSpPr/>
                <p:nvPr/>
              </p:nvSpPr>
              <p:spPr>
                <a:xfrm>
                  <a:off x="7672121" y="4552295"/>
                  <a:ext cx="145349" cy="28521"/>
                </a:xfrm>
                <a:custGeom>
                  <a:avLst/>
                  <a:gdLst>
                    <a:gd name="connsiteX0" fmla="*/ 131089 w 145349"/>
                    <a:gd name="connsiteY0" fmla="*/ 28522 h 28521"/>
                    <a:gd name="connsiteX1" fmla="*/ 14261 w 145349"/>
                    <a:gd name="connsiteY1" fmla="*/ 28522 h 28521"/>
                    <a:gd name="connsiteX2" fmla="*/ 0 w 145349"/>
                    <a:gd name="connsiteY2" fmla="*/ 14261 h 28521"/>
                    <a:gd name="connsiteX3" fmla="*/ 14261 w 145349"/>
                    <a:gd name="connsiteY3" fmla="*/ 0 h 28521"/>
                    <a:gd name="connsiteX4" fmla="*/ 131089 w 145349"/>
                    <a:gd name="connsiteY4" fmla="*/ 0 h 28521"/>
                    <a:gd name="connsiteX5" fmla="*/ 145350 w 145349"/>
                    <a:gd name="connsiteY5" fmla="*/ 14261 h 28521"/>
                    <a:gd name="connsiteX6" fmla="*/ 131089 w 145349"/>
                    <a:gd name="connsiteY6" fmla="*/ 28522 h 28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349" h="28521">
                      <a:moveTo>
                        <a:pt x="131089" y="28522"/>
                      </a:moveTo>
                      <a:lnTo>
                        <a:pt x="14261" y="28522"/>
                      </a:lnTo>
                      <a:cubicBezTo>
                        <a:pt x="6375" y="28522"/>
                        <a:pt x="0" y="22146"/>
                        <a:pt x="0" y="14261"/>
                      </a:cubicBezTo>
                      <a:cubicBezTo>
                        <a:pt x="0" y="6375"/>
                        <a:pt x="6375" y="0"/>
                        <a:pt x="14261" y="0"/>
                      </a:cubicBezTo>
                      <a:lnTo>
                        <a:pt x="131089" y="0"/>
                      </a:lnTo>
                      <a:cubicBezTo>
                        <a:pt x="138974" y="0"/>
                        <a:pt x="145350" y="6375"/>
                        <a:pt x="145350" y="14261"/>
                      </a:cubicBezTo>
                      <a:cubicBezTo>
                        <a:pt x="145350" y="22146"/>
                        <a:pt x="138974" y="28522"/>
                        <a:pt x="131089" y="28522"/>
                      </a:cubicBezTo>
                      <a:close/>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02226047-2F69-D50C-E58B-D2E3A7A396AD}"/>
                    </a:ext>
                  </a:extLst>
                </p:cNvPr>
                <p:cNvSpPr/>
                <p:nvPr/>
              </p:nvSpPr>
              <p:spPr>
                <a:xfrm>
                  <a:off x="7708696" y="5544970"/>
                  <a:ext cx="72311" cy="28521"/>
                </a:xfrm>
                <a:custGeom>
                  <a:avLst/>
                  <a:gdLst>
                    <a:gd name="connsiteX0" fmla="*/ 58050 w 72311"/>
                    <a:gd name="connsiteY0" fmla="*/ 28522 h 28521"/>
                    <a:gd name="connsiteX1" fmla="*/ 14261 w 72311"/>
                    <a:gd name="connsiteY1" fmla="*/ 28522 h 28521"/>
                    <a:gd name="connsiteX2" fmla="*/ 0 w 72311"/>
                    <a:gd name="connsiteY2" fmla="*/ 14261 h 28521"/>
                    <a:gd name="connsiteX3" fmla="*/ 14261 w 72311"/>
                    <a:gd name="connsiteY3" fmla="*/ 0 h 28521"/>
                    <a:gd name="connsiteX4" fmla="*/ 58050 w 72311"/>
                    <a:gd name="connsiteY4" fmla="*/ 0 h 28521"/>
                    <a:gd name="connsiteX5" fmla="*/ 72311 w 72311"/>
                    <a:gd name="connsiteY5" fmla="*/ 14261 h 28521"/>
                    <a:gd name="connsiteX6" fmla="*/ 58050 w 72311"/>
                    <a:gd name="connsiteY6" fmla="*/ 28522 h 28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11" h="28521">
                      <a:moveTo>
                        <a:pt x="58050" y="28522"/>
                      </a:moveTo>
                      <a:lnTo>
                        <a:pt x="14261" y="28522"/>
                      </a:lnTo>
                      <a:cubicBezTo>
                        <a:pt x="6375" y="28522"/>
                        <a:pt x="0" y="22146"/>
                        <a:pt x="0" y="14261"/>
                      </a:cubicBezTo>
                      <a:cubicBezTo>
                        <a:pt x="0" y="6375"/>
                        <a:pt x="6375" y="0"/>
                        <a:pt x="14261" y="0"/>
                      </a:cubicBezTo>
                      <a:lnTo>
                        <a:pt x="58050" y="0"/>
                      </a:lnTo>
                      <a:cubicBezTo>
                        <a:pt x="65936" y="0"/>
                        <a:pt x="72311" y="6375"/>
                        <a:pt x="72311" y="14261"/>
                      </a:cubicBezTo>
                      <a:cubicBezTo>
                        <a:pt x="72311" y="22146"/>
                        <a:pt x="65936" y="28522"/>
                        <a:pt x="58050" y="28522"/>
                      </a:cubicBezTo>
                      <a:close/>
                    </a:path>
                  </a:pathLst>
                </a:custGeom>
                <a:solidFill>
                  <a:schemeClr val="bg1"/>
                </a:solidFill>
                <a:ln w="0" cap="flat">
                  <a:noFill/>
                  <a:prstDash val="solid"/>
                  <a:miter/>
                </a:ln>
              </p:spPr>
              <p:txBody>
                <a:bodyPr rtlCol="0" anchor="ctr"/>
                <a:lstStyle/>
                <a:p>
                  <a:endParaRPr lang="en-US"/>
                </a:p>
              </p:txBody>
            </p:sp>
          </p:grpSp>
          <p:sp>
            <p:nvSpPr>
              <p:cNvPr id="19" name="Freeform: Shape 18">
                <a:extLst>
                  <a:ext uri="{FF2B5EF4-FFF2-40B4-BE49-F238E27FC236}">
                    <a16:creationId xmlns:a16="http://schemas.microsoft.com/office/drawing/2014/main" id="{699F3A9D-0F6E-5937-BB43-267157CA77E0}"/>
                  </a:ext>
                </a:extLst>
              </p:cNvPr>
              <p:cNvSpPr/>
              <p:nvPr/>
            </p:nvSpPr>
            <p:spPr>
              <a:xfrm>
                <a:off x="7644765" y="4753458"/>
                <a:ext cx="827387" cy="737319"/>
              </a:xfrm>
              <a:custGeom>
                <a:avLst/>
                <a:gdLst>
                  <a:gd name="connsiteX0" fmla="*/ 724857 w 827387"/>
                  <a:gd name="connsiteY0" fmla="*/ 737320 h 737319"/>
                  <a:gd name="connsiteX1" fmla="*/ 710596 w 827387"/>
                  <a:gd name="connsiteY1" fmla="*/ 723059 h 737319"/>
                  <a:gd name="connsiteX2" fmla="*/ 710596 w 827387"/>
                  <a:gd name="connsiteY2" fmla="*/ 187909 h 737319"/>
                  <a:gd name="connsiteX3" fmla="*/ 724857 w 827387"/>
                  <a:gd name="connsiteY3" fmla="*/ 173648 h 737319"/>
                  <a:gd name="connsiteX4" fmla="*/ 788220 w 827387"/>
                  <a:gd name="connsiteY4" fmla="*/ 173648 h 737319"/>
                  <a:gd name="connsiteX5" fmla="*/ 627883 w 827387"/>
                  <a:gd name="connsiteY5" fmla="*/ 31598 h 737319"/>
                  <a:gd name="connsiteX6" fmla="*/ 611608 w 827387"/>
                  <a:gd name="connsiteY6" fmla="*/ 31598 h 737319"/>
                  <a:gd name="connsiteX7" fmla="*/ 423140 w 827387"/>
                  <a:gd name="connsiteY7" fmla="*/ 198535 h 737319"/>
                  <a:gd name="connsiteX8" fmla="*/ 404237 w 827387"/>
                  <a:gd name="connsiteY8" fmla="*/ 198535 h 737319"/>
                  <a:gd name="connsiteX9" fmla="*/ 215769 w 827387"/>
                  <a:gd name="connsiteY9" fmla="*/ 31598 h 737319"/>
                  <a:gd name="connsiteX10" fmla="*/ 199494 w 827387"/>
                  <a:gd name="connsiteY10" fmla="*/ 31598 h 737319"/>
                  <a:gd name="connsiteX11" fmla="*/ 39156 w 827387"/>
                  <a:gd name="connsiteY11" fmla="*/ 173592 h 737319"/>
                  <a:gd name="connsiteX12" fmla="*/ 102520 w 827387"/>
                  <a:gd name="connsiteY12" fmla="*/ 173592 h 737319"/>
                  <a:gd name="connsiteX13" fmla="*/ 116781 w 827387"/>
                  <a:gd name="connsiteY13" fmla="*/ 187853 h 737319"/>
                  <a:gd name="connsiteX14" fmla="*/ 116781 w 827387"/>
                  <a:gd name="connsiteY14" fmla="*/ 723003 h 737319"/>
                  <a:gd name="connsiteX15" fmla="*/ 102520 w 827387"/>
                  <a:gd name="connsiteY15" fmla="*/ 737264 h 737319"/>
                  <a:gd name="connsiteX16" fmla="*/ 88259 w 827387"/>
                  <a:gd name="connsiteY16" fmla="*/ 723003 h 737319"/>
                  <a:gd name="connsiteX17" fmla="*/ 88259 w 827387"/>
                  <a:gd name="connsiteY17" fmla="*/ 202114 h 737319"/>
                  <a:gd name="connsiteX18" fmla="*/ 22043 w 827387"/>
                  <a:gd name="connsiteY18" fmla="*/ 202114 h 737319"/>
                  <a:gd name="connsiteX19" fmla="*/ 1463 w 827387"/>
                  <a:gd name="connsiteY19" fmla="*/ 187909 h 737319"/>
                  <a:gd name="connsiteX20" fmla="*/ 7447 w 827387"/>
                  <a:gd name="connsiteY20" fmla="*/ 163582 h 737319"/>
                  <a:gd name="connsiteX21" fmla="*/ 180592 w 827387"/>
                  <a:gd name="connsiteY21" fmla="*/ 10234 h 737319"/>
                  <a:gd name="connsiteX22" fmla="*/ 234671 w 827387"/>
                  <a:gd name="connsiteY22" fmla="*/ 10234 h 737319"/>
                  <a:gd name="connsiteX23" fmla="*/ 413688 w 827387"/>
                  <a:gd name="connsiteY23" fmla="*/ 168839 h 737319"/>
                  <a:gd name="connsiteX24" fmla="*/ 592706 w 827387"/>
                  <a:gd name="connsiteY24" fmla="*/ 10234 h 737319"/>
                  <a:gd name="connsiteX25" fmla="*/ 646785 w 827387"/>
                  <a:gd name="connsiteY25" fmla="*/ 10234 h 737319"/>
                  <a:gd name="connsiteX26" fmla="*/ 819930 w 827387"/>
                  <a:gd name="connsiteY26" fmla="*/ 163582 h 737319"/>
                  <a:gd name="connsiteX27" fmla="*/ 825914 w 827387"/>
                  <a:gd name="connsiteY27" fmla="*/ 187853 h 737319"/>
                  <a:gd name="connsiteX28" fmla="*/ 805334 w 827387"/>
                  <a:gd name="connsiteY28" fmla="*/ 202058 h 737319"/>
                  <a:gd name="connsiteX29" fmla="*/ 739118 w 827387"/>
                  <a:gd name="connsiteY29" fmla="*/ 202058 h 737319"/>
                  <a:gd name="connsiteX30" fmla="*/ 739118 w 827387"/>
                  <a:gd name="connsiteY30" fmla="*/ 722947 h 737319"/>
                  <a:gd name="connsiteX31" fmla="*/ 724857 w 827387"/>
                  <a:gd name="connsiteY31" fmla="*/ 737208 h 73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27387" h="737319">
                    <a:moveTo>
                      <a:pt x="724857" y="737320"/>
                    </a:moveTo>
                    <a:cubicBezTo>
                      <a:pt x="716972" y="737320"/>
                      <a:pt x="710596" y="730944"/>
                      <a:pt x="710596" y="723059"/>
                    </a:cubicBezTo>
                    <a:lnTo>
                      <a:pt x="710596" y="187909"/>
                    </a:lnTo>
                    <a:cubicBezTo>
                      <a:pt x="710596" y="180024"/>
                      <a:pt x="716972" y="173648"/>
                      <a:pt x="724857" y="173648"/>
                    </a:cubicBezTo>
                    <a:lnTo>
                      <a:pt x="788220" y="173648"/>
                    </a:lnTo>
                    <a:lnTo>
                      <a:pt x="627883" y="31598"/>
                    </a:lnTo>
                    <a:cubicBezTo>
                      <a:pt x="623241" y="27515"/>
                      <a:pt x="616250" y="27515"/>
                      <a:pt x="611608" y="31598"/>
                    </a:cubicBezTo>
                    <a:lnTo>
                      <a:pt x="423140" y="198535"/>
                    </a:lnTo>
                    <a:cubicBezTo>
                      <a:pt x="417771" y="203345"/>
                      <a:pt x="409606" y="203345"/>
                      <a:pt x="404237" y="198535"/>
                    </a:cubicBezTo>
                    <a:lnTo>
                      <a:pt x="215769" y="31598"/>
                    </a:lnTo>
                    <a:cubicBezTo>
                      <a:pt x="211127" y="27515"/>
                      <a:pt x="204136" y="27515"/>
                      <a:pt x="199494" y="31598"/>
                    </a:cubicBezTo>
                    <a:lnTo>
                      <a:pt x="39156" y="173592"/>
                    </a:lnTo>
                    <a:lnTo>
                      <a:pt x="102520" y="173592"/>
                    </a:lnTo>
                    <a:cubicBezTo>
                      <a:pt x="110405" y="173592"/>
                      <a:pt x="116781" y="179968"/>
                      <a:pt x="116781" y="187853"/>
                    </a:cubicBezTo>
                    <a:lnTo>
                      <a:pt x="116781" y="723003"/>
                    </a:lnTo>
                    <a:cubicBezTo>
                      <a:pt x="116781" y="730889"/>
                      <a:pt x="110405" y="737264"/>
                      <a:pt x="102520" y="737264"/>
                    </a:cubicBezTo>
                    <a:cubicBezTo>
                      <a:pt x="94634" y="737264"/>
                      <a:pt x="88259" y="730889"/>
                      <a:pt x="88259" y="723003"/>
                    </a:cubicBezTo>
                    <a:lnTo>
                      <a:pt x="88259" y="202114"/>
                    </a:lnTo>
                    <a:lnTo>
                      <a:pt x="22043" y="202114"/>
                    </a:lnTo>
                    <a:cubicBezTo>
                      <a:pt x="12816" y="202114"/>
                      <a:pt x="4706" y="196522"/>
                      <a:pt x="1463" y="187909"/>
                    </a:cubicBezTo>
                    <a:cubicBezTo>
                      <a:pt x="-1837" y="179297"/>
                      <a:pt x="568" y="169733"/>
                      <a:pt x="7447" y="163582"/>
                    </a:cubicBezTo>
                    <a:lnTo>
                      <a:pt x="180592" y="10234"/>
                    </a:lnTo>
                    <a:cubicBezTo>
                      <a:pt x="196027" y="-3411"/>
                      <a:pt x="219236" y="-3411"/>
                      <a:pt x="234671" y="10234"/>
                    </a:cubicBezTo>
                    <a:lnTo>
                      <a:pt x="413688" y="168839"/>
                    </a:lnTo>
                    <a:lnTo>
                      <a:pt x="592706" y="10234"/>
                    </a:lnTo>
                    <a:cubicBezTo>
                      <a:pt x="608141" y="-3411"/>
                      <a:pt x="631406" y="-3411"/>
                      <a:pt x="646785" y="10234"/>
                    </a:cubicBezTo>
                    <a:lnTo>
                      <a:pt x="819930" y="163582"/>
                    </a:lnTo>
                    <a:cubicBezTo>
                      <a:pt x="826865" y="169678"/>
                      <a:pt x="829214" y="179241"/>
                      <a:pt x="825914" y="187853"/>
                    </a:cubicBezTo>
                    <a:cubicBezTo>
                      <a:pt x="822615" y="196466"/>
                      <a:pt x="814561" y="202058"/>
                      <a:pt x="805334" y="202058"/>
                    </a:cubicBezTo>
                    <a:lnTo>
                      <a:pt x="739118" y="202058"/>
                    </a:lnTo>
                    <a:lnTo>
                      <a:pt x="739118" y="722947"/>
                    </a:lnTo>
                    <a:cubicBezTo>
                      <a:pt x="739118" y="730833"/>
                      <a:pt x="732743" y="737208"/>
                      <a:pt x="724857" y="737208"/>
                    </a:cubicBezTo>
                    <a:close/>
                  </a:path>
                </a:pathLst>
              </a:custGeom>
              <a:solidFill>
                <a:schemeClr val="bg1"/>
              </a:solidFill>
              <a:ln w="0" cap="flat">
                <a:noFill/>
                <a:prstDash val="solid"/>
                <a:miter/>
              </a:ln>
            </p:spPr>
            <p:txBody>
              <a:bodyPr rtlCol="0" anchor="ctr"/>
              <a:lstStyle/>
              <a:p>
                <a:endParaRPr lang="en-US"/>
              </a:p>
            </p:txBody>
          </p:sp>
          <p:grpSp>
            <p:nvGrpSpPr>
              <p:cNvPr id="21" name="Graphic 10">
                <a:extLst>
                  <a:ext uri="{FF2B5EF4-FFF2-40B4-BE49-F238E27FC236}">
                    <a16:creationId xmlns:a16="http://schemas.microsoft.com/office/drawing/2014/main" id="{1CC85C77-9AD0-2373-916B-E0F6B74C1C02}"/>
                  </a:ext>
                </a:extLst>
              </p:cNvPr>
              <p:cNvGrpSpPr/>
              <p:nvPr/>
            </p:nvGrpSpPr>
            <p:grpSpPr>
              <a:xfrm>
                <a:off x="7912488" y="5049359"/>
                <a:ext cx="236004" cy="292154"/>
                <a:chOff x="7912488" y="5049359"/>
                <a:chExt cx="236004" cy="292154"/>
              </a:xfrm>
              <a:solidFill>
                <a:srgbClr val="77BC43"/>
              </a:solidFill>
            </p:grpSpPr>
            <p:grpSp>
              <p:nvGrpSpPr>
                <p:cNvPr id="22" name="Graphic 10">
                  <a:extLst>
                    <a:ext uri="{FF2B5EF4-FFF2-40B4-BE49-F238E27FC236}">
                      <a16:creationId xmlns:a16="http://schemas.microsoft.com/office/drawing/2014/main" id="{1520384D-5549-42E3-2ECD-E9F40364E340}"/>
                    </a:ext>
                  </a:extLst>
                </p:cNvPr>
                <p:cNvGrpSpPr/>
                <p:nvPr/>
              </p:nvGrpSpPr>
              <p:grpSpPr>
                <a:xfrm>
                  <a:off x="7912488" y="5049359"/>
                  <a:ext cx="28521" cy="292154"/>
                  <a:chOff x="7912488" y="5049359"/>
                  <a:chExt cx="28521" cy="292154"/>
                </a:xfrm>
                <a:grpFill/>
              </p:grpSpPr>
              <p:sp>
                <p:nvSpPr>
                  <p:cNvPr id="23" name="Freeform: Shape 22">
                    <a:extLst>
                      <a:ext uri="{FF2B5EF4-FFF2-40B4-BE49-F238E27FC236}">
                        <a16:creationId xmlns:a16="http://schemas.microsoft.com/office/drawing/2014/main" id="{81E8190F-D056-623F-8690-77EB55DBBAC6}"/>
                      </a:ext>
                    </a:extLst>
                  </p:cNvPr>
                  <p:cNvSpPr/>
                  <p:nvPr/>
                </p:nvSpPr>
                <p:spPr>
                  <a:xfrm>
                    <a:off x="7912488" y="5195604"/>
                    <a:ext cx="28521" cy="145909"/>
                  </a:xfrm>
                  <a:custGeom>
                    <a:avLst/>
                    <a:gdLst>
                      <a:gd name="connsiteX0" fmla="*/ 14261 w 28521"/>
                      <a:gd name="connsiteY0" fmla="*/ 145909 h 145909"/>
                      <a:gd name="connsiteX1" fmla="*/ 0 w 28521"/>
                      <a:gd name="connsiteY1" fmla="*/ 131648 h 145909"/>
                      <a:gd name="connsiteX2" fmla="*/ 0 w 28521"/>
                      <a:gd name="connsiteY2" fmla="*/ 14261 h 145909"/>
                      <a:gd name="connsiteX3" fmla="*/ 14261 w 28521"/>
                      <a:gd name="connsiteY3" fmla="*/ 0 h 145909"/>
                      <a:gd name="connsiteX4" fmla="*/ 28522 w 28521"/>
                      <a:gd name="connsiteY4" fmla="*/ 14261 h 145909"/>
                      <a:gd name="connsiteX5" fmla="*/ 28522 w 28521"/>
                      <a:gd name="connsiteY5" fmla="*/ 131648 h 145909"/>
                      <a:gd name="connsiteX6" fmla="*/ 14261 w 28521"/>
                      <a:gd name="connsiteY6" fmla="*/ 145909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21" h="145909">
                        <a:moveTo>
                          <a:pt x="14261" y="145909"/>
                        </a:moveTo>
                        <a:cubicBezTo>
                          <a:pt x="6375" y="145909"/>
                          <a:pt x="0" y="139534"/>
                          <a:pt x="0" y="131648"/>
                        </a:cubicBezTo>
                        <a:lnTo>
                          <a:pt x="0" y="14261"/>
                        </a:lnTo>
                        <a:cubicBezTo>
                          <a:pt x="0" y="6375"/>
                          <a:pt x="6375" y="0"/>
                          <a:pt x="14261" y="0"/>
                        </a:cubicBezTo>
                        <a:cubicBezTo>
                          <a:pt x="22146" y="0"/>
                          <a:pt x="28522" y="6375"/>
                          <a:pt x="28522" y="14261"/>
                        </a:cubicBezTo>
                        <a:lnTo>
                          <a:pt x="28522" y="131648"/>
                        </a:lnTo>
                        <a:cubicBezTo>
                          <a:pt x="28522" y="139534"/>
                          <a:pt x="22146" y="145909"/>
                          <a:pt x="14261" y="145909"/>
                        </a:cubicBezTo>
                        <a:close/>
                      </a:path>
                    </a:pathLst>
                  </a:custGeom>
                  <a:grp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7FE2FCC-AB26-2986-FD49-D056260651BC}"/>
                      </a:ext>
                    </a:extLst>
                  </p:cNvPr>
                  <p:cNvSpPr/>
                  <p:nvPr/>
                </p:nvSpPr>
                <p:spPr>
                  <a:xfrm>
                    <a:off x="7912488" y="5049359"/>
                    <a:ext cx="28521" cy="80364"/>
                  </a:xfrm>
                  <a:custGeom>
                    <a:avLst/>
                    <a:gdLst>
                      <a:gd name="connsiteX0" fmla="*/ 14261 w 28521"/>
                      <a:gd name="connsiteY0" fmla="*/ 80365 h 80364"/>
                      <a:gd name="connsiteX1" fmla="*/ 0 w 28521"/>
                      <a:gd name="connsiteY1" fmla="*/ 66104 h 80364"/>
                      <a:gd name="connsiteX2" fmla="*/ 0 w 28521"/>
                      <a:gd name="connsiteY2" fmla="*/ 14261 h 80364"/>
                      <a:gd name="connsiteX3" fmla="*/ 14261 w 28521"/>
                      <a:gd name="connsiteY3" fmla="*/ 0 h 80364"/>
                      <a:gd name="connsiteX4" fmla="*/ 28522 w 28521"/>
                      <a:gd name="connsiteY4" fmla="*/ 14261 h 80364"/>
                      <a:gd name="connsiteX5" fmla="*/ 28522 w 28521"/>
                      <a:gd name="connsiteY5" fmla="*/ 66104 h 80364"/>
                      <a:gd name="connsiteX6" fmla="*/ 14261 w 28521"/>
                      <a:gd name="connsiteY6" fmla="*/ 80365 h 8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21" h="80364">
                        <a:moveTo>
                          <a:pt x="14261" y="80365"/>
                        </a:moveTo>
                        <a:cubicBezTo>
                          <a:pt x="6375" y="80365"/>
                          <a:pt x="0" y="73989"/>
                          <a:pt x="0" y="66104"/>
                        </a:cubicBezTo>
                        <a:lnTo>
                          <a:pt x="0" y="14261"/>
                        </a:lnTo>
                        <a:cubicBezTo>
                          <a:pt x="0" y="6375"/>
                          <a:pt x="6375" y="0"/>
                          <a:pt x="14261" y="0"/>
                        </a:cubicBezTo>
                        <a:cubicBezTo>
                          <a:pt x="22146" y="0"/>
                          <a:pt x="28522" y="6375"/>
                          <a:pt x="28522" y="14261"/>
                        </a:cubicBezTo>
                        <a:lnTo>
                          <a:pt x="28522" y="66104"/>
                        </a:lnTo>
                        <a:cubicBezTo>
                          <a:pt x="28522" y="73989"/>
                          <a:pt x="22146" y="80365"/>
                          <a:pt x="14261" y="80365"/>
                        </a:cubicBezTo>
                        <a:close/>
                      </a:path>
                    </a:pathLst>
                  </a:custGeom>
                  <a:grpFill/>
                  <a:ln w="0" cap="flat">
                    <a:noFill/>
                    <a:prstDash val="solid"/>
                    <a:miter/>
                  </a:ln>
                </p:spPr>
                <p:txBody>
                  <a:bodyPr rtlCol="0" anchor="ctr"/>
                  <a:lstStyle/>
                  <a:p>
                    <a:endParaRPr lang="en-US"/>
                  </a:p>
                </p:txBody>
              </p:sp>
            </p:grpSp>
            <p:sp>
              <p:nvSpPr>
                <p:cNvPr id="27" name="Freeform: Shape 26">
                  <a:extLst>
                    <a:ext uri="{FF2B5EF4-FFF2-40B4-BE49-F238E27FC236}">
                      <a16:creationId xmlns:a16="http://schemas.microsoft.com/office/drawing/2014/main" id="{F5A7F551-A822-EE0E-BD05-1325C9EA9AD2}"/>
                    </a:ext>
                  </a:extLst>
                </p:cNvPr>
                <p:cNvSpPr/>
                <p:nvPr/>
              </p:nvSpPr>
              <p:spPr>
                <a:xfrm>
                  <a:off x="8119971" y="5122174"/>
                  <a:ext cx="28521" cy="219339"/>
                </a:xfrm>
                <a:custGeom>
                  <a:avLst/>
                  <a:gdLst>
                    <a:gd name="connsiteX0" fmla="*/ 14261 w 28521"/>
                    <a:gd name="connsiteY0" fmla="*/ 219339 h 219339"/>
                    <a:gd name="connsiteX1" fmla="*/ 0 w 28521"/>
                    <a:gd name="connsiteY1" fmla="*/ 205078 h 219339"/>
                    <a:gd name="connsiteX2" fmla="*/ 0 w 28521"/>
                    <a:gd name="connsiteY2" fmla="*/ 14261 h 219339"/>
                    <a:gd name="connsiteX3" fmla="*/ 14261 w 28521"/>
                    <a:gd name="connsiteY3" fmla="*/ 0 h 219339"/>
                    <a:gd name="connsiteX4" fmla="*/ 28522 w 28521"/>
                    <a:gd name="connsiteY4" fmla="*/ 14261 h 219339"/>
                    <a:gd name="connsiteX5" fmla="*/ 28522 w 28521"/>
                    <a:gd name="connsiteY5" fmla="*/ 205078 h 219339"/>
                    <a:gd name="connsiteX6" fmla="*/ 14261 w 28521"/>
                    <a:gd name="connsiteY6" fmla="*/ 219339 h 21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21" h="219339">
                      <a:moveTo>
                        <a:pt x="14261" y="219339"/>
                      </a:moveTo>
                      <a:cubicBezTo>
                        <a:pt x="6375" y="219339"/>
                        <a:pt x="0" y="212964"/>
                        <a:pt x="0" y="205078"/>
                      </a:cubicBezTo>
                      <a:lnTo>
                        <a:pt x="0" y="14261"/>
                      </a:lnTo>
                      <a:cubicBezTo>
                        <a:pt x="0" y="6375"/>
                        <a:pt x="6375" y="0"/>
                        <a:pt x="14261" y="0"/>
                      </a:cubicBezTo>
                      <a:cubicBezTo>
                        <a:pt x="22146" y="0"/>
                        <a:pt x="28522" y="6375"/>
                        <a:pt x="28522" y="14261"/>
                      </a:cubicBezTo>
                      <a:lnTo>
                        <a:pt x="28522" y="205078"/>
                      </a:lnTo>
                      <a:cubicBezTo>
                        <a:pt x="28522" y="212964"/>
                        <a:pt x="22146" y="219339"/>
                        <a:pt x="14261" y="219339"/>
                      </a:cubicBezTo>
                      <a:close/>
                    </a:path>
                  </a:pathLst>
                </a:custGeom>
                <a:grpFill/>
                <a:ln w="0" cap="flat">
                  <a:noFill/>
                  <a:prstDash val="solid"/>
                  <a:miter/>
                </a:ln>
              </p:spPr>
              <p:txBody>
                <a:bodyPr rtlCol="0" anchor="ctr"/>
                <a:lstStyle/>
                <a:p>
                  <a:endParaRPr lang="en-US"/>
                </a:p>
              </p:txBody>
            </p:sp>
          </p:grpSp>
        </p:grpSp>
        <p:grpSp>
          <p:nvGrpSpPr>
            <p:cNvPr id="33" name="Group 32">
              <a:extLst>
                <a:ext uri="{FF2B5EF4-FFF2-40B4-BE49-F238E27FC236}">
                  <a16:creationId xmlns:a16="http://schemas.microsoft.com/office/drawing/2014/main" id="{81229AB0-9364-B05A-2EB1-BD61A3CA2698}"/>
                </a:ext>
              </a:extLst>
            </p:cNvPr>
            <p:cNvGrpSpPr/>
            <p:nvPr/>
          </p:nvGrpSpPr>
          <p:grpSpPr>
            <a:xfrm>
              <a:off x="11004559" y="4180410"/>
              <a:ext cx="1210064" cy="1254345"/>
              <a:chOff x="10081530" y="4471279"/>
              <a:chExt cx="1210064" cy="1254345"/>
            </a:xfrm>
          </p:grpSpPr>
          <p:sp>
            <p:nvSpPr>
              <p:cNvPr id="31" name="Freeform: Shape 30">
                <a:extLst>
                  <a:ext uri="{FF2B5EF4-FFF2-40B4-BE49-F238E27FC236}">
                    <a16:creationId xmlns:a16="http://schemas.microsoft.com/office/drawing/2014/main" id="{E880399D-8067-3BDF-8535-730D92A52EA4}"/>
                  </a:ext>
                </a:extLst>
              </p:cNvPr>
              <p:cNvSpPr/>
              <p:nvPr/>
            </p:nvSpPr>
            <p:spPr>
              <a:xfrm>
                <a:off x="10081530" y="4471279"/>
                <a:ext cx="1210064" cy="1161331"/>
              </a:xfrm>
              <a:custGeom>
                <a:avLst/>
                <a:gdLst>
                  <a:gd name="connsiteX0" fmla="*/ 913423 w 1210064"/>
                  <a:gd name="connsiteY0" fmla="*/ 1161331 h 1161331"/>
                  <a:gd name="connsiteX1" fmla="*/ 863888 w 1210064"/>
                  <a:gd name="connsiteY1" fmla="*/ 1149013 h 1161331"/>
                  <a:gd name="connsiteX2" fmla="*/ 725879 w 1210064"/>
                  <a:gd name="connsiteY2" fmla="*/ 1076407 h 1161331"/>
                  <a:gd name="connsiteX3" fmla="*/ 720294 w 1210064"/>
                  <a:gd name="connsiteY3" fmla="*/ 1058451 h 1161331"/>
                  <a:gd name="connsiteX4" fmla="*/ 738250 w 1210064"/>
                  <a:gd name="connsiteY4" fmla="*/ 1052866 h 1161331"/>
                  <a:gd name="connsiteX5" fmla="*/ 876311 w 1210064"/>
                  <a:gd name="connsiteY5" fmla="*/ 1125472 h 1161331"/>
                  <a:gd name="connsiteX6" fmla="*/ 960087 w 1210064"/>
                  <a:gd name="connsiteY6" fmla="*/ 1119469 h 1161331"/>
                  <a:gd name="connsiteX7" fmla="*/ 991770 w 1210064"/>
                  <a:gd name="connsiteY7" fmla="*/ 1041643 h 1161331"/>
                  <a:gd name="connsiteX8" fmla="*/ 941192 w 1210064"/>
                  <a:gd name="connsiteY8" fmla="*/ 746522 h 1161331"/>
                  <a:gd name="connsiteX9" fmla="*/ 945002 w 1210064"/>
                  <a:gd name="connsiteY9" fmla="*/ 734725 h 1161331"/>
                  <a:gd name="connsiteX10" fmla="*/ 1159479 w 1210064"/>
                  <a:gd name="connsiteY10" fmla="*/ 525728 h 1161331"/>
                  <a:gd name="connsiteX11" fmla="*/ 1179575 w 1210064"/>
                  <a:gd name="connsiteY11" fmla="*/ 444092 h 1161331"/>
                  <a:gd name="connsiteX12" fmla="*/ 1115321 w 1210064"/>
                  <a:gd name="connsiteY12" fmla="*/ 389964 h 1161331"/>
                  <a:gd name="connsiteX13" fmla="*/ 818998 w 1210064"/>
                  <a:gd name="connsiteY13" fmla="*/ 346901 h 1161331"/>
                  <a:gd name="connsiteX14" fmla="*/ 808977 w 1210064"/>
                  <a:gd name="connsiteY14" fmla="*/ 339646 h 1161331"/>
                  <a:gd name="connsiteX15" fmla="*/ 676449 w 1210064"/>
                  <a:gd name="connsiteY15" fmla="*/ 71092 h 1161331"/>
                  <a:gd name="connsiteX16" fmla="*/ 605043 w 1210064"/>
                  <a:gd name="connsiteY16" fmla="*/ 26725 h 1161331"/>
                  <a:gd name="connsiteX17" fmla="*/ 533638 w 1210064"/>
                  <a:gd name="connsiteY17" fmla="*/ 71092 h 1161331"/>
                  <a:gd name="connsiteX18" fmla="*/ 401109 w 1210064"/>
                  <a:gd name="connsiteY18" fmla="*/ 339646 h 1161331"/>
                  <a:gd name="connsiteX19" fmla="*/ 391088 w 1210064"/>
                  <a:gd name="connsiteY19" fmla="*/ 346901 h 1161331"/>
                  <a:gd name="connsiteX20" fmla="*/ 94765 w 1210064"/>
                  <a:gd name="connsiteY20" fmla="*/ 389964 h 1161331"/>
                  <a:gd name="connsiteX21" fmla="*/ 30563 w 1210064"/>
                  <a:gd name="connsiteY21" fmla="*/ 444092 h 1161331"/>
                  <a:gd name="connsiteX22" fmla="*/ 50763 w 1210064"/>
                  <a:gd name="connsiteY22" fmla="*/ 525728 h 1161331"/>
                  <a:gd name="connsiteX23" fmla="*/ 171860 w 1210064"/>
                  <a:gd name="connsiteY23" fmla="*/ 643798 h 1161331"/>
                  <a:gd name="connsiteX24" fmla="*/ 172121 w 1210064"/>
                  <a:gd name="connsiteY24" fmla="*/ 662641 h 1161331"/>
                  <a:gd name="connsiteX25" fmla="*/ 153278 w 1210064"/>
                  <a:gd name="connsiteY25" fmla="*/ 662902 h 1161331"/>
                  <a:gd name="connsiteX26" fmla="*/ 32181 w 1210064"/>
                  <a:gd name="connsiteY26" fmla="*/ 544832 h 1161331"/>
                  <a:gd name="connsiteX27" fmla="*/ 5300 w 1210064"/>
                  <a:gd name="connsiteY27" fmla="*/ 435897 h 1161331"/>
                  <a:gd name="connsiteX28" fmla="*/ 91007 w 1210064"/>
                  <a:gd name="connsiteY28" fmla="*/ 363604 h 1161331"/>
                  <a:gd name="connsiteX29" fmla="*/ 380439 w 1210064"/>
                  <a:gd name="connsiteY29" fmla="*/ 321534 h 1161331"/>
                  <a:gd name="connsiteX30" fmla="*/ 509888 w 1210064"/>
                  <a:gd name="connsiteY30" fmla="*/ 59244 h 1161331"/>
                  <a:gd name="connsiteX31" fmla="*/ 604991 w 1210064"/>
                  <a:gd name="connsiteY31" fmla="*/ 0 h 1161331"/>
                  <a:gd name="connsiteX32" fmla="*/ 700250 w 1210064"/>
                  <a:gd name="connsiteY32" fmla="*/ 59191 h 1161331"/>
                  <a:gd name="connsiteX33" fmla="*/ 829699 w 1210064"/>
                  <a:gd name="connsiteY33" fmla="*/ 321481 h 1161331"/>
                  <a:gd name="connsiteX34" fmla="*/ 1119079 w 1210064"/>
                  <a:gd name="connsiteY34" fmla="*/ 363552 h 1161331"/>
                  <a:gd name="connsiteX35" fmla="*/ 1204786 w 1210064"/>
                  <a:gd name="connsiteY35" fmla="*/ 435793 h 1161331"/>
                  <a:gd name="connsiteX36" fmla="*/ 1177957 w 1210064"/>
                  <a:gd name="connsiteY36" fmla="*/ 544728 h 1161331"/>
                  <a:gd name="connsiteX37" fmla="*/ 968491 w 1210064"/>
                  <a:gd name="connsiteY37" fmla="*/ 748818 h 1161331"/>
                  <a:gd name="connsiteX38" fmla="*/ 1017921 w 1210064"/>
                  <a:gd name="connsiteY38" fmla="*/ 1037050 h 1161331"/>
                  <a:gd name="connsiteX39" fmla="*/ 975642 w 1210064"/>
                  <a:gd name="connsiteY39" fmla="*/ 1140922 h 1161331"/>
                  <a:gd name="connsiteX40" fmla="*/ 913371 w 1210064"/>
                  <a:gd name="connsiteY40" fmla="*/ 1161279 h 116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10064" h="1161331">
                    <a:moveTo>
                      <a:pt x="913423" y="1161331"/>
                    </a:moveTo>
                    <a:cubicBezTo>
                      <a:pt x="896563" y="1161331"/>
                      <a:pt x="879599" y="1157260"/>
                      <a:pt x="863888" y="1149013"/>
                    </a:cubicBezTo>
                    <a:lnTo>
                      <a:pt x="725879" y="1076407"/>
                    </a:lnTo>
                    <a:cubicBezTo>
                      <a:pt x="719354" y="1072962"/>
                      <a:pt x="716849" y="1064923"/>
                      <a:pt x="720294" y="1058451"/>
                    </a:cubicBezTo>
                    <a:cubicBezTo>
                      <a:pt x="723687" y="1051926"/>
                      <a:pt x="731777" y="1049421"/>
                      <a:pt x="738250" y="1052866"/>
                    </a:cubicBezTo>
                    <a:lnTo>
                      <a:pt x="876311" y="1125472"/>
                    </a:lnTo>
                    <a:cubicBezTo>
                      <a:pt x="903714" y="1139878"/>
                      <a:pt x="935032" y="1137634"/>
                      <a:pt x="960087" y="1119469"/>
                    </a:cubicBezTo>
                    <a:cubicBezTo>
                      <a:pt x="985141" y="1101252"/>
                      <a:pt x="996990" y="1072179"/>
                      <a:pt x="991770" y="1041643"/>
                    </a:cubicBezTo>
                    <a:lnTo>
                      <a:pt x="941192" y="746522"/>
                    </a:lnTo>
                    <a:cubicBezTo>
                      <a:pt x="940461" y="742189"/>
                      <a:pt x="941870" y="737805"/>
                      <a:pt x="945002" y="734725"/>
                    </a:cubicBezTo>
                    <a:lnTo>
                      <a:pt x="1159479" y="525728"/>
                    </a:lnTo>
                    <a:cubicBezTo>
                      <a:pt x="1181663" y="504066"/>
                      <a:pt x="1189179" y="473583"/>
                      <a:pt x="1179575" y="444092"/>
                    </a:cubicBezTo>
                    <a:cubicBezTo>
                      <a:pt x="1169971" y="414653"/>
                      <a:pt x="1145960" y="394401"/>
                      <a:pt x="1115321" y="389964"/>
                    </a:cubicBezTo>
                    <a:lnTo>
                      <a:pt x="818998" y="346901"/>
                    </a:lnTo>
                    <a:cubicBezTo>
                      <a:pt x="814666" y="346275"/>
                      <a:pt x="810908" y="343561"/>
                      <a:pt x="808977" y="339646"/>
                    </a:cubicBezTo>
                    <a:lnTo>
                      <a:pt x="676449" y="71092"/>
                    </a:lnTo>
                    <a:cubicBezTo>
                      <a:pt x="662721" y="43324"/>
                      <a:pt x="636048" y="26725"/>
                      <a:pt x="605043" y="26725"/>
                    </a:cubicBezTo>
                    <a:cubicBezTo>
                      <a:pt x="574038" y="26725"/>
                      <a:pt x="547365" y="43324"/>
                      <a:pt x="533638" y="71092"/>
                    </a:cubicBezTo>
                    <a:lnTo>
                      <a:pt x="401109" y="339646"/>
                    </a:lnTo>
                    <a:cubicBezTo>
                      <a:pt x="399178" y="343561"/>
                      <a:pt x="395420" y="346275"/>
                      <a:pt x="391088" y="346901"/>
                    </a:cubicBezTo>
                    <a:lnTo>
                      <a:pt x="94765" y="389964"/>
                    </a:lnTo>
                    <a:cubicBezTo>
                      <a:pt x="64126" y="394401"/>
                      <a:pt x="40115" y="414653"/>
                      <a:pt x="30563" y="444092"/>
                    </a:cubicBezTo>
                    <a:cubicBezTo>
                      <a:pt x="21011" y="473531"/>
                      <a:pt x="28527" y="504066"/>
                      <a:pt x="50763" y="525728"/>
                    </a:cubicBezTo>
                    <a:lnTo>
                      <a:pt x="171860" y="643798"/>
                    </a:lnTo>
                    <a:cubicBezTo>
                      <a:pt x="177132" y="648913"/>
                      <a:pt x="177237" y="657369"/>
                      <a:pt x="172121" y="662641"/>
                    </a:cubicBezTo>
                    <a:cubicBezTo>
                      <a:pt x="167006" y="667913"/>
                      <a:pt x="158550" y="668017"/>
                      <a:pt x="153278" y="662902"/>
                    </a:cubicBezTo>
                    <a:lnTo>
                      <a:pt x="32181" y="544832"/>
                    </a:lnTo>
                    <a:cubicBezTo>
                      <a:pt x="3003" y="516385"/>
                      <a:pt x="-7332" y="474627"/>
                      <a:pt x="5300" y="435897"/>
                    </a:cubicBezTo>
                    <a:cubicBezTo>
                      <a:pt x="17879" y="397167"/>
                      <a:pt x="50711" y="369503"/>
                      <a:pt x="91007" y="363604"/>
                    </a:cubicBezTo>
                    <a:lnTo>
                      <a:pt x="380439" y="321534"/>
                    </a:lnTo>
                    <a:lnTo>
                      <a:pt x="509888" y="59244"/>
                    </a:lnTo>
                    <a:cubicBezTo>
                      <a:pt x="527791" y="22653"/>
                      <a:pt x="564277" y="0"/>
                      <a:pt x="604991" y="0"/>
                    </a:cubicBezTo>
                    <a:cubicBezTo>
                      <a:pt x="645704" y="0"/>
                      <a:pt x="682190" y="22653"/>
                      <a:pt x="700250" y="59191"/>
                    </a:cubicBezTo>
                    <a:lnTo>
                      <a:pt x="829699" y="321481"/>
                    </a:lnTo>
                    <a:lnTo>
                      <a:pt x="1119079" y="363552"/>
                    </a:lnTo>
                    <a:cubicBezTo>
                      <a:pt x="1159375" y="369398"/>
                      <a:pt x="1192207" y="397115"/>
                      <a:pt x="1204786" y="435793"/>
                    </a:cubicBezTo>
                    <a:cubicBezTo>
                      <a:pt x="1217366" y="474523"/>
                      <a:pt x="1207083" y="516228"/>
                      <a:pt x="1177957" y="544728"/>
                    </a:cubicBezTo>
                    <a:lnTo>
                      <a:pt x="968491" y="748818"/>
                    </a:lnTo>
                    <a:lnTo>
                      <a:pt x="1017921" y="1037050"/>
                    </a:lnTo>
                    <a:cubicBezTo>
                      <a:pt x="1024811" y="1077190"/>
                      <a:pt x="1008630" y="1117016"/>
                      <a:pt x="975642" y="1140922"/>
                    </a:cubicBezTo>
                    <a:cubicBezTo>
                      <a:pt x="957059" y="1154441"/>
                      <a:pt x="935293" y="1161279"/>
                      <a:pt x="913371" y="1161279"/>
                    </a:cubicBezTo>
                    <a:close/>
                  </a:path>
                </a:pathLst>
              </a:custGeom>
              <a:solidFill>
                <a:schemeClr val="bg1"/>
              </a:solidFill>
              <a:ln w="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2F407C5-92A8-D38A-0AC5-7FB9826AEDE1}"/>
                  </a:ext>
                </a:extLst>
              </p:cNvPr>
              <p:cNvSpPr/>
              <p:nvPr/>
            </p:nvSpPr>
            <p:spPr>
              <a:xfrm>
                <a:off x="10168257" y="4911821"/>
                <a:ext cx="603913" cy="813803"/>
              </a:xfrm>
              <a:custGeom>
                <a:avLst/>
                <a:gdLst>
                  <a:gd name="connsiteX0" fmla="*/ 444823 w 603913"/>
                  <a:gd name="connsiteY0" fmla="*/ 813751 h 813803"/>
                  <a:gd name="connsiteX1" fmla="*/ 107213 w 603913"/>
                  <a:gd name="connsiteY1" fmla="*/ 813751 h 813803"/>
                  <a:gd name="connsiteX2" fmla="*/ 0 w 603913"/>
                  <a:gd name="connsiteY2" fmla="*/ 706539 h 813803"/>
                  <a:gd name="connsiteX3" fmla="*/ 0 w 603913"/>
                  <a:gd name="connsiteY3" fmla="*/ 424779 h 813803"/>
                  <a:gd name="connsiteX4" fmla="*/ 59244 w 603913"/>
                  <a:gd name="connsiteY4" fmla="*/ 328945 h 813803"/>
                  <a:gd name="connsiteX5" fmla="*/ 143698 w 603913"/>
                  <a:gd name="connsiteY5" fmla="*/ 252111 h 813803"/>
                  <a:gd name="connsiteX6" fmla="*/ 168753 w 603913"/>
                  <a:gd name="connsiteY6" fmla="*/ 212859 h 813803"/>
                  <a:gd name="connsiteX7" fmla="*/ 191302 w 603913"/>
                  <a:gd name="connsiteY7" fmla="*/ 129866 h 813803"/>
                  <a:gd name="connsiteX8" fmla="*/ 191302 w 603913"/>
                  <a:gd name="connsiteY8" fmla="*/ 91554 h 813803"/>
                  <a:gd name="connsiteX9" fmla="*/ 282908 w 603913"/>
                  <a:gd name="connsiteY9" fmla="*/ 0 h 813803"/>
                  <a:gd name="connsiteX10" fmla="*/ 347580 w 603913"/>
                  <a:gd name="connsiteY10" fmla="*/ 26934 h 813803"/>
                  <a:gd name="connsiteX11" fmla="*/ 374461 w 603913"/>
                  <a:gd name="connsiteY11" fmla="*/ 91554 h 813803"/>
                  <a:gd name="connsiteX12" fmla="*/ 374357 w 603913"/>
                  <a:gd name="connsiteY12" fmla="*/ 176113 h 813803"/>
                  <a:gd name="connsiteX13" fmla="*/ 327119 w 603913"/>
                  <a:gd name="connsiteY13" fmla="*/ 317567 h 813803"/>
                  <a:gd name="connsiteX14" fmla="*/ 511530 w 603913"/>
                  <a:gd name="connsiteY14" fmla="*/ 317567 h 813803"/>
                  <a:gd name="connsiteX15" fmla="*/ 585650 w 603913"/>
                  <a:gd name="connsiteY15" fmla="*/ 350242 h 813803"/>
                  <a:gd name="connsiteX16" fmla="*/ 602980 w 603913"/>
                  <a:gd name="connsiteY16" fmla="*/ 411208 h 813803"/>
                  <a:gd name="connsiteX17" fmla="*/ 602980 w 603913"/>
                  <a:gd name="connsiteY17" fmla="*/ 411208 h 813803"/>
                  <a:gd name="connsiteX18" fmla="*/ 548173 w 603913"/>
                  <a:gd name="connsiteY18" fmla="*/ 724547 h 813803"/>
                  <a:gd name="connsiteX19" fmla="*/ 444875 w 603913"/>
                  <a:gd name="connsiteY19" fmla="*/ 813803 h 813803"/>
                  <a:gd name="connsiteX20" fmla="*/ 282908 w 603913"/>
                  <a:gd name="connsiteY20" fmla="*/ 26568 h 813803"/>
                  <a:gd name="connsiteX21" fmla="*/ 217975 w 603913"/>
                  <a:gd name="connsiteY21" fmla="*/ 91501 h 813803"/>
                  <a:gd name="connsiteX22" fmla="*/ 217975 w 603913"/>
                  <a:gd name="connsiteY22" fmla="*/ 129866 h 813803"/>
                  <a:gd name="connsiteX23" fmla="*/ 191720 w 603913"/>
                  <a:gd name="connsiteY23" fmla="*/ 226326 h 813803"/>
                  <a:gd name="connsiteX24" fmla="*/ 165673 w 603913"/>
                  <a:gd name="connsiteY24" fmla="*/ 267196 h 813803"/>
                  <a:gd name="connsiteX25" fmla="*/ 71249 w 603913"/>
                  <a:gd name="connsiteY25" fmla="*/ 352747 h 813803"/>
                  <a:gd name="connsiteX26" fmla="*/ 26620 w 603913"/>
                  <a:gd name="connsiteY26" fmla="*/ 424831 h 813803"/>
                  <a:gd name="connsiteX27" fmla="*/ 26620 w 603913"/>
                  <a:gd name="connsiteY27" fmla="*/ 706591 h 813803"/>
                  <a:gd name="connsiteX28" fmla="*/ 107213 w 603913"/>
                  <a:gd name="connsiteY28" fmla="*/ 787183 h 813803"/>
                  <a:gd name="connsiteX29" fmla="*/ 444875 w 603913"/>
                  <a:gd name="connsiteY29" fmla="*/ 787183 h 813803"/>
                  <a:gd name="connsiteX30" fmla="*/ 522074 w 603913"/>
                  <a:gd name="connsiteY30" fmla="*/ 719379 h 813803"/>
                  <a:gd name="connsiteX31" fmla="*/ 576725 w 603913"/>
                  <a:gd name="connsiteY31" fmla="*/ 407137 h 813803"/>
                  <a:gd name="connsiteX32" fmla="*/ 576725 w 603913"/>
                  <a:gd name="connsiteY32" fmla="*/ 407137 h 813803"/>
                  <a:gd name="connsiteX33" fmla="*/ 565502 w 603913"/>
                  <a:gd name="connsiteY33" fmla="*/ 367571 h 813803"/>
                  <a:gd name="connsiteX34" fmla="*/ 511635 w 603913"/>
                  <a:gd name="connsiteY34" fmla="*/ 344187 h 813803"/>
                  <a:gd name="connsiteX35" fmla="*/ 295435 w 603913"/>
                  <a:gd name="connsiteY35" fmla="*/ 344187 h 813803"/>
                  <a:gd name="connsiteX36" fmla="*/ 282908 w 603913"/>
                  <a:gd name="connsiteY36" fmla="*/ 335314 h 813803"/>
                  <a:gd name="connsiteX37" fmla="*/ 287083 w 603913"/>
                  <a:gd name="connsiteY37" fmla="*/ 320542 h 813803"/>
                  <a:gd name="connsiteX38" fmla="*/ 347841 w 603913"/>
                  <a:gd name="connsiteY38" fmla="*/ 175069 h 813803"/>
                  <a:gd name="connsiteX39" fmla="*/ 347893 w 603913"/>
                  <a:gd name="connsiteY39" fmla="*/ 91554 h 813803"/>
                  <a:gd name="connsiteX40" fmla="*/ 328789 w 603913"/>
                  <a:gd name="connsiteY40" fmla="*/ 45725 h 813803"/>
                  <a:gd name="connsiteX41" fmla="*/ 282960 w 603913"/>
                  <a:gd name="connsiteY41" fmla="*/ 26620 h 813803"/>
                  <a:gd name="connsiteX42" fmla="*/ 589826 w 603913"/>
                  <a:gd name="connsiteY42" fmla="*/ 409120 h 813803"/>
                  <a:gd name="connsiteX43" fmla="*/ 589930 w 603913"/>
                  <a:gd name="connsiteY43" fmla="*/ 409120 h 813803"/>
                  <a:gd name="connsiteX44" fmla="*/ 589826 w 603913"/>
                  <a:gd name="connsiteY44" fmla="*/ 409120 h 81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03913" h="813803">
                    <a:moveTo>
                      <a:pt x="444823" y="813751"/>
                    </a:moveTo>
                    <a:lnTo>
                      <a:pt x="107213" y="813751"/>
                    </a:lnTo>
                    <a:cubicBezTo>
                      <a:pt x="48073" y="813751"/>
                      <a:pt x="0" y="765626"/>
                      <a:pt x="0" y="706539"/>
                    </a:cubicBezTo>
                    <a:lnTo>
                      <a:pt x="0" y="424779"/>
                    </a:lnTo>
                    <a:cubicBezTo>
                      <a:pt x="0" y="384066"/>
                      <a:pt x="22706" y="347371"/>
                      <a:pt x="59244" y="328945"/>
                    </a:cubicBezTo>
                    <a:cubicBezTo>
                      <a:pt x="92806" y="312034"/>
                      <a:pt x="118853" y="288336"/>
                      <a:pt x="143698" y="252111"/>
                    </a:cubicBezTo>
                    <a:cubicBezTo>
                      <a:pt x="152937" y="238697"/>
                      <a:pt x="161341" y="225491"/>
                      <a:pt x="168753" y="212859"/>
                    </a:cubicBezTo>
                    <a:cubicBezTo>
                      <a:pt x="183472" y="187753"/>
                      <a:pt x="191250" y="159044"/>
                      <a:pt x="191302" y="129866"/>
                    </a:cubicBezTo>
                    <a:lnTo>
                      <a:pt x="191302" y="91554"/>
                    </a:lnTo>
                    <a:cubicBezTo>
                      <a:pt x="191302" y="41079"/>
                      <a:pt x="232433" y="0"/>
                      <a:pt x="282908" y="0"/>
                    </a:cubicBezTo>
                    <a:cubicBezTo>
                      <a:pt x="307336" y="0"/>
                      <a:pt x="330303" y="9552"/>
                      <a:pt x="347580" y="26934"/>
                    </a:cubicBezTo>
                    <a:cubicBezTo>
                      <a:pt x="364909" y="44263"/>
                      <a:pt x="374461" y="67230"/>
                      <a:pt x="374461" y="91554"/>
                    </a:cubicBezTo>
                    <a:cubicBezTo>
                      <a:pt x="374461" y="146413"/>
                      <a:pt x="374461" y="174860"/>
                      <a:pt x="374357" y="176113"/>
                    </a:cubicBezTo>
                    <a:cubicBezTo>
                      <a:pt x="373887" y="191876"/>
                      <a:pt x="369346" y="264691"/>
                      <a:pt x="327119" y="317567"/>
                    </a:cubicBezTo>
                    <a:lnTo>
                      <a:pt x="511530" y="317567"/>
                    </a:lnTo>
                    <a:cubicBezTo>
                      <a:pt x="540395" y="317567"/>
                      <a:pt x="568112" y="329781"/>
                      <a:pt x="585650" y="350242"/>
                    </a:cubicBezTo>
                    <a:cubicBezTo>
                      <a:pt x="600265" y="367310"/>
                      <a:pt x="606425" y="388972"/>
                      <a:pt x="602980" y="411208"/>
                    </a:cubicBezTo>
                    <a:lnTo>
                      <a:pt x="602980" y="411208"/>
                    </a:lnTo>
                    <a:cubicBezTo>
                      <a:pt x="601570" y="420238"/>
                      <a:pt x="550313" y="712124"/>
                      <a:pt x="548173" y="724547"/>
                    </a:cubicBezTo>
                    <a:cubicBezTo>
                      <a:pt x="536115" y="779823"/>
                      <a:pt x="496602" y="813803"/>
                      <a:pt x="444875" y="813803"/>
                    </a:cubicBezTo>
                    <a:close/>
                    <a:moveTo>
                      <a:pt x="282908" y="26568"/>
                    </a:moveTo>
                    <a:cubicBezTo>
                      <a:pt x="247101" y="26568"/>
                      <a:pt x="217975" y="55694"/>
                      <a:pt x="217975" y="91501"/>
                    </a:cubicBezTo>
                    <a:lnTo>
                      <a:pt x="217975" y="129866"/>
                    </a:lnTo>
                    <a:cubicBezTo>
                      <a:pt x="217922" y="163794"/>
                      <a:pt x="208840" y="197148"/>
                      <a:pt x="191720" y="226326"/>
                    </a:cubicBezTo>
                    <a:cubicBezTo>
                      <a:pt x="183994" y="239480"/>
                      <a:pt x="175225" y="253260"/>
                      <a:pt x="165673" y="267196"/>
                    </a:cubicBezTo>
                    <a:cubicBezTo>
                      <a:pt x="138113" y="307336"/>
                      <a:pt x="108987" y="333695"/>
                      <a:pt x="71249" y="352747"/>
                    </a:cubicBezTo>
                    <a:cubicBezTo>
                      <a:pt x="43741" y="366632"/>
                      <a:pt x="26620" y="394244"/>
                      <a:pt x="26620" y="424831"/>
                    </a:cubicBezTo>
                    <a:lnTo>
                      <a:pt x="26620" y="706591"/>
                    </a:lnTo>
                    <a:cubicBezTo>
                      <a:pt x="26620" y="751063"/>
                      <a:pt x="62793" y="787183"/>
                      <a:pt x="107213" y="787183"/>
                    </a:cubicBezTo>
                    <a:lnTo>
                      <a:pt x="444875" y="787183"/>
                    </a:lnTo>
                    <a:cubicBezTo>
                      <a:pt x="483970" y="787183"/>
                      <a:pt x="512835" y="761815"/>
                      <a:pt x="522074" y="719379"/>
                    </a:cubicBezTo>
                    <a:cubicBezTo>
                      <a:pt x="540448" y="614776"/>
                      <a:pt x="575628" y="414183"/>
                      <a:pt x="576725" y="407137"/>
                    </a:cubicBezTo>
                    <a:lnTo>
                      <a:pt x="576725" y="407137"/>
                    </a:lnTo>
                    <a:cubicBezTo>
                      <a:pt x="579595" y="388659"/>
                      <a:pt x="572183" y="375401"/>
                      <a:pt x="565502" y="367571"/>
                    </a:cubicBezTo>
                    <a:cubicBezTo>
                      <a:pt x="553184" y="353165"/>
                      <a:pt x="532514" y="344187"/>
                      <a:pt x="511635" y="344187"/>
                    </a:cubicBezTo>
                    <a:lnTo>
                      <a:pt x="295435" y="344187"/>
                    </a:lnTo>
                    <a:cubicBezTo>
                      <a:pt x="289798" y="344187"/>
                      <a:pt x="284787" y="340638"/>
                      <a:pt x="282908" y="335314"/>
                    </a:cubicBezTo>
                    <a:cubicBezTo>
                      <a:pt x="281029" y="329989"/>
                      <a:pt x="282699" y="324039"/>
                      <a:pt x="287083" y="320542"/>
                    </a:cubicBezTo>
                    <a:cubicBezTo>
                      <a:pt x="343247" y="275235"/>
                      <a:pt x="347528" y="185195"/>
                      <a:pt x="347841" y="175069"/>
                    </a:cubicBezTo>
                    <a:cubicBezTo>
                      <a:pt x="347893" y="172459"/>
                      <a:pt x="347893" y="123707"/>
                      <a:pt x="347893" y="91554"/>
                    </a:cubicBezTo>
                    <a:cubicBezTo>
                      <a:pt x="347893" y="74329"/>
                      <a:pt x="341107" y="58043"/>
                      <a:pt x="328789" y="45725"/>
                    </a:cubicBezTo>
                    <a:cubicBezTo>
                      <a:pt x="316523" y="33406"/>
                      <a:pt x="300237" y="26620"/>
                      <a:pt x="282960" y="26620"/>
                    </a:cubicBezTo>
                    <a:close/>
                    <a:moveTo>
                      <a:pt x="589826" y="409120"/>
                    </a:moveTo>
                    <a:lnTo>
                      <a:pt x="589930" y="409120"/>
                    </a:lnTo>
                    <a:lnTo>
                      <a:pt x="589826" y="409120"/>
                    </a:lnTo>
                    <a:close/>
                  </a:path>
                </a:pathLst>
              </a:custGeom>
              <a:solidFill>
                <a:srgbClr val="77BC43"/>
              </a:solidFill>
              <a:ln w="0"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D527B888-3FD8-AE27-5E92-5873E2E8F8CA}"/>
                </a:ext>
              </a:extLst>
            </p:cNvPr>
            <p:cNvGrpSpPr/>
            <p:nvPr/>
          </p:nvGrpSpPr>
          <p:grpSpPr>
            <a:xfrm>
              <a:off x="13926089" y="4172204"/>
              <a:ext cx="1202471" cy="1253731"/>
              <a:chOff x="12972768" y="4567902"/>
              <a:chExt cx="1202471" cy="1253731"/>
            </a:xfrm>
          </p:grpSpPr>
          <p:grpSp>
            <p:nvGrpSpPr>
              <p:cNvPr id="37" name="Graphic 34">
                <a:extLst>
                  <a:ext uri="{FF2B5EF4-FFF2-40B4-BE49-F238E27FC236}">
                    <a16:creationId xmlns:a16="http://schemas.microsoft.com/office/drawing/2014/main" id="{FFABE5B1-BE8C-6134-49E0-DB3BDDF126C4}"/>
                  </a:ext>
                </a:extLst>
              </p:cNvPr>
              <p:cNvGrpSpPr/>
              <p:nvPr/>
            </p:nvGrpSpPr>
            <p:grpSpPr>
              <a:xfrm>
                <a:off x="12972768" y="4809836"/>
                <a:ext cx="477993" cy="911236"/>
                <a:chOff x="13006736" y="4693870"/>
                <a:chExt cx="477993" cy="911236"/>
              </a:xfrm>
              <a:solidFill>
                <a:schemeClr val="bg1"/>
              </a:solidFill>
            </p:grpSpPr>
            <p:sp>
              <p:nvSpPr>
                <p:cNvPr id="38" name="Freeform: Shape 37">
                  <a:extLst>
                    <a:ext uri="{FF2B5EF4-FFF2-40B4-BE49-F238E27FC236}">
                      <a16:creationId xmlns:a16="http://schemas.microsoft.com/office/drawing/2014/main" id="{12C9B5EA-966E-5CCC-73DB-217CCF4AC694}"/>
                    </a:ext>
                  </a:extLst>
                </p:cNvPr>
                <p:cNvSpPr/>
                <p:nvPr/>
              </p:nvSpPr>
              <p:spPr>
                <a:xfrm>
                  <a:off x="13006736" y="4693870"/>
                  <a:ext cx="477993" cy="911236"/>
                </a:xfrm>
                <a:custGeom>
                  <a:avLst/>
                  <a:gdLst>
                    <a:gd name="connsiteX0" fmla="*/ 465467 w 477993"/>
                    <a:gd name="connsiteY0" fmla="*/ 911237 h 911236"/>
                    <a:gd name="connsiteX1" fmla="*/ 459888 w 477993"/>
                    <a:gd name="connsiteY1" fmla="*/ 911139 h 911236"/>
                    <a:gd name="connsiteX2" fmla="*/ 46194 w 477993"/>
                    <a:gd name="connsiteY2" fmla="*/ 648310 h 911236"/>
                    <a:gd name="connsiteX3" fmla="*/ 0 w 477993"/>
                    <a:gd name="connsiteY3" fmla="*/ 445770 h 911236"/>
                    <a:gd name="connsiteX4" fmla="*/ 46194 w 477993"/>
                    <a:gd name="connsiteY4" fmla="*/ 243229 h 911236"/>
                    <a:gd name="connsiteX5" fmla="*/ 329086 w 477993"/>
                    <a:gd name="connsiteY5" fmla="*/ 562 h 911236"/>
                    <a:gd name="connsiteX6" fmla="*/ 344696 w 477993"/>
                    <a:gd name="connsiteY6" fmla="*/ 8832 h 911236"/>
                    <a:gd name="connsiteX7" fmla="*/ 336426 w 477993"/>
                    <a:gd name="connsiteY7" fmla="*/ 24442 h 911236"/>
                    <a:gd name="connsiteX8" fmla="*/ 68704 w 477993"/>
                    <a:gd name="connsiteY8" fmla="*/ 254093 h 911236"/>
                    <a:gd name="connsiteX9" fmla="*/ 25006 w 477993"/>
                    <a:gd name="connsiteY9" fmla="*/ 445721 h 911236"/>
                    <a:gd name="connsiteX10" fmla="*/ 68704 w 477993"/>
                    <a:gd name="connsiteY10" fmla="*/ 637349 h 911236"/>
                    <a:gd name="connsiteX11" fmla="*/ 460769 w 477993"/>
                    <a:gd name="connsiteY11" fmla="*/ 886133 h 911236"/>
                    <a:gd name="connsiteX12" fmla="*/ 465516 w 477993"/>
                    <a:gd name="connsiteY12" fmla="*/ 886231 h 911236"/>
                    <a:gd name="connsiteX13" fmla="*/ 477994 w 477993"/>
                    <a:gd name="connsiteY13" fmla="*/ 898709 h 911236"/>
                    <a:gd name="connsiteX14" fmla="*/ 465516 w 477993"/>
                    <a:gd name="connsiteY14" fmla="*/ 911188 h 9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7993" h="911236">
                      <a:moveTo>
                        <a:pt x="465467" y="911237"/>
                      </a:moveTo>
                      <a:cubicBezTo>
                        <a:pt x="463607" y="911237"/>
                        <a:pt x="461748" y="911237"/>
                        <a:pt x="459888" y="911139"/>
                      </a:cubicBezTo>
                      <a:cubicBezTo>
                        <a:pt x="282549" y="909328"/>
                        <a:pt x="123805" y="808620"/>
                        <a:pt x="46194" y="648310"/>
                      </a:cubicBezTo>
                      <a:cubicBezTo>
                        <a:pt x="15512" y="584891"/>
                        <a:pt x="0" y="516774"/>
                        <a:pt x="0" y="445770"/>
                      </a:cubicBezTo>
                      <a:cubicBezTo>
                        <a:pt x="0" y="374766"/>
                        <a:pt x="15561" y="306648"/>
                        <a:pt x="46194" y="243229"/>
                      </a:cubicBezTo>
                      <a:cubicBezTo>
                        <a:pt x="102665" y="126765"/>
                        <a:pt x="205770" y="38340"/>
                        <a:pt x="329086" y="562"/>
                      </a:cubicBezTo>
                      <a:cubicBezTo>
                        <a:pt x="335643" y="-1493"/>
                        <a:pt x="342641" y="2275"/>
                        <a:pt x="344696" y="8832"/>
                      </a:cubicBezTo>
                      <a:cubicBezTo>
                        <a:pt x="346702" y="15438"/>
                        <a:pt x="342983" y="22387"/>
                        <a:pt x="336426" y="24442"/>
                      </a:cubicBezTo>
                      <a:cubicBezTo>
                        <a:pt x="219717" y="60164"/>
                        <a:pt x="122141" y="143843"/>
                        <a:pt x="68704" y="254093"/>
                      </a:cubicBezTo>
                      <a:cubicBezTo>
                        <a:pt x="39686" y="314087"/>
                        <a:pt x="25006" y="378582"/>
                        <a:pt x="25006" y="445721"/>
                      </a:cubicBezTo>
                      <a:cubicBezTo>
                        <a:pt x="25006" y="512859"/>
                        <a:pt x="39686" y="577355"/>
                        <a:pt x="68704" y="637349"/>
                      </a:cubicBezTo>
                      <a:cubicBezTo>
                        <a:pt x="142155" y="789096"/>
                        <a:pt x="292385" y="884420"/>
                        <a:pt x="460769" y="886133"/>
                      </a:cubicBezTo>
                      <a:cubicBezTo>
                        <a:pt x="462726" y="886231"/>
                        <a:pt x="464096" y="886182"/>
                        <a:pt x="465516" y="886231"/>
                      </a:cubicBezTo>
                      <a:cubicBezTo>
                        <a:pt x="472415" y="886231"/>
                        <a:pt x="477994" y="891809"/>
                        <a:pt x="477994" y="898709"/>
                      </a:cubicBezTo>
                      <a:cubicBezTo>
                        <a:pt x="477994" y="905609"/>
                        <a:pt x="472415" y="911188"/>
                        <a:pt x="465516" y="911188"/>
                      </a:cubicBezTo>
                      <a:close/>
                    </a:path>
                  </a:pathLst>
                </a:custGeom>
                <a:solidFill>
                  <a:schemeClr val="bg1"/>
                </a:solidFill>
                <a:ln w="0"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D2CE11CF-43A2-D4AF-90E6-049983F77CAA}"/>
                    </a:ext>
                  </a:extLst>
                </p:cNvPr>
                <p:cNvSpPr/>
                <p:nvPr/>
              </p:nvSpPr>
              <p:spPr>
                <a:xfrm>
                  <a:off x="13219112" y="4789863"/>
                  <a:ext cx="265421" cy="815243"/>
                </a:xfrm>
                <a:custGeom>
                  <a:avLst/>
                  <a:gdLst>
                    <a:gd name="connsiteX0" fmla="*/ 253090 w 265421"/>
                    <a:gd name="connsiteY0" fmla="*/ 815243 h 815243"/>
                    <a:gd name="connsiteX1" fmla="*/ 14044 w 265421"/>
                    <a:gd name="connsiteY1" fmla="*/ 503529 h 815243"/>
                    <a:gd name="connsiteX2" fmla="*/ 0 w 265421"/>
                    <a:gd name="connsiteY2" fmla="*/ 349776 h 815243"/>
                    <a:gd name="connsiteX3" fmla="*/ 14044 w 265421"/>
                    <a:gd name="connsiteY3" fmla="*/ 195975 h 815243"/>
                    <a:gd name="connsiteX4" fmla="*/ 81721 w 265421"/>
                    <a:gd name="connsiteY4" fmla="*/ 6108 h 815243"/>
                    <a:gd name="connsiteX5" fmla="*/ 98799 w 265421"/>
                    <a:gd name="connsiteY5" fmla="*/ 1753 h 815243"/>
                    <a:gd name="connsiteX6" fmla="*/ 103154 w 265421"/>
                    <a:gd name="connsiteY6" fmla="*/ 18831 h 815243"/>
                    <a:gd name="connsiteX7" fmla="*/ 38512 w 265421"/>
                    <a:gd name="connsiteY7" fmla="*/ 200574 h 815243"/>
                    <a:gd name="connsiteX8" fmla="*/ 24859 w 265421"/>
                    <a:gd name="connsiteY8" fmla="*/ 349727 h 815243"/>
                    <a:gd name="connsiteX9" fmla="*/ 38463 w 265421"/>
                    <a:gd name="connsiteY9" fmla="*/ 498831 h 815243"/>
                    <a:gd name="connsiteX10" fmla="*/ 252943 w 265421"/>
                    <a:gd name="connsiteY10" fmla="*/ 790189 h 815243"/>
                    <a:gd name="connsiteX11" fmla="*/ 265422 w 265421"/>
                    <a:gd name="connsiteY11" fmla="*/ 802667 h 815243"/>
                    <a:gd name="connsiteX12" fmla="*/ 252943 w 265421"/>
                    <a:gd name="connsiteY12" fmla="*/ 815145 h 815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5421" h="815243">
                      <a:moveTo>
                        <a:pt x="253090" y="815243"/>
                      </a:moveTo>
                      <a:cubicBezTo>
                        <a:pt x="145140" y="815243"/>
                        <a:pt x="49081" y="689970"/>
                        <a:pt x="14044" y="503529"/>
                      </a:cubicBezTo>
                      <a:cubicBezTo>
                        <a:pt x="4698" y="454301"/>
                        <a:pt x="0" y="402577"/>
                        <a:pt x="0" y="349776"/>
                      </a:cubicBezTo>
                      <a:cubicBezTo>
                        <a:pt x="0" y="296976"/>
                        <a:pt x="4747" y="245252"/>
                        <a:pt x="14044" y="195975"/>
                      </a:cubicBezTo>
                      <a:cubicBezTo>
                        <a:pt x="27599" y="123649"/>
                        <a:pt x="50990" y="58028"/>
                        <a:pt x="81721" y="6108"/>
                      </a:cubicBezTo>
                      <a:cubicBezTo>
                        <a:pt x="85244" y="187"/>
                        <a:pt x="92878" y="-1770"/>
                        <a:pt x="98799" y="1753"/>
                      </a:cubicBezTo>
                      <a:cubicBezTo>
                        <a:pt x="104720" y="5276"/>
                        <a:pt x="106678" y="12910"/>
                        <a:pt x="103154" y="18831"/>
                      </a:cubicBezTo>
                      <a:cubicBezTo>
                        <a:pt x="73891" y="68206"/>
                        <a:pt x="51577" y="131087"/>
                        <a:pt x="38512" y="200574"/>
                      </a:cubicBezTo>
                      <a:cubicBezTo>
                        <a:pt x="29459" y="248335"/>
                        <a:pt x="24859" y="298493"/>
                        <a:pt x="24859" y="349727"/>
                      </a:cubicBezTo>
                      <a:cubicBezTo>
                        <a:pt x="24859" y="400962"/>
                        <a:pt x="29459" y="451120"/>
                        <a:pt x="38463" y="498831"/>
                      </a:cubicBezTo>
                      <a:cubicBezTo>
                        <a:pt x="71200" y="673137"/>
                        <a:pt x="157374" y="790189"/>
                        <a:pt x="252943" y="790189"/>
                      </a:cubicBezTo>
                      <a:cubicBezTo>
                        <a:pt x="259843" y="790189"/>
                        <a:pt x="265422" y="795767"/>
                        <a:pt x="265422" y="802667"/>
                      </a:cubicBezTo>
                      <a:cubicBezTo>
                        <a:pt x="265422" y="809567"/>
                        <a:pt x="259843" y="815145"/>
                        <a:pt x="252943" y="815145"/>
                      </a:cubicBezTo>
                      <a:close/>
                    </a:path>
                  </a:pathLst>
                </a:custGeom>
                <a:solidFill>
                  <a:schemeClr val="bg1"/>
                </a:solidFill>
                <a:ln w="0"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E4C73568-DDC2-4B58-5858-1BA5357303F9}"/>
                    </a:ext>
                  </a:extLst>
                </p:cNvPr>
                <p:cNvSpPr/>
                <p:nvPr/>
              </p:nvSpPr>
              <p:spPr>
                <a:xfrm>
                  <a:off x="13459724" y="4789903"/>
                  <a:ext cx="24956" cy="815202"/>
                </a:xfrm>
                <a:custGeom>
                  <a:avLst/>
                  <a:gdLst>
                    <a:gd name="connsiteX0" fmla="*/ 12478 w 24956"/>
                    <a:gd name="connsiteY0" fmla="*/ 815203 h 815202"/>
                    <a:gd name="connsiteX1" fmla="*/ 0 w 24956"/>
                    <a:gd name="connsiteY1" fmla="*/ 802725 h 815202"/>
                    <a:gd name="connsiteX2" fmla="*/ 0 w 24956"/>
                    <a:gd name="connsiteY2" fmla="*/ 12478 h 815202"/>
                    <a:gd name="connsiteX3" fmla="*/ 12478 w 24956"/>
                    <a:gd name="connsiteY3" fmla="*/ 0 h 815202"/>
                    <a:gd name="connsiteX4" fmla="*/ 24957 w 24956"/>
                    <a:gd name="connsiteY4" fmla="*/ 12478 h 815202"/>
                    <a:gd name="connsiteX5" fmla="*/ 24957 w 24956"/>
                    <a:gd name="connsiteY5" fmla="*/ 802725 h 815202"/>
                    <a:gd name="connsiteX6" fmla="*/ 12478 w 24956"/>
                    <a:gd name="connsiteY6" fmla="*/ 815203 h 815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56" h="815202">
                      <a:moveTo>
                        <a:pt x="12478" y="815203"/>
                      </a:moveTo>
                      <a:cubicBezTo>
                        <a:pt x="5579" y="815203"/>
                        <a:pt x="0" y="809624"/>
                        <a:pt x="0" y="802725"/>
                      </a:cubicBezTo>
                      <a:lnTo>
                        <a:pt x="0" y="12478"/>
                      </a:lnTo>
                      <a:cubicBezTo>
                        <a:pt x="0" y="5579"/>
                        <a:pt x="5579" y="0"/>
                        <a:pt x="12478" y="0"/>
                      </a:cubicBezTo>
                      <a:cubicBezTo>
                        <a:pt x="19378" y="0"/>
                        <a:pt x="24957" y="5579"/>
                        <a:pt x="24957" y="12478"/>
                      </a:cubicBezTo>
                      <a:lnTo>
                        <a:pt x="24957" y="802725"/>
                      </a:lnTo>
                      <a:cubicBezTo>
                        <a:pt x="24957" y="809624"/>
                        <a:pt x="19378" y="815203"/>
                        <a:pt x="12478" y="815203"/>
                      </a:cubicBezTo>
                      <a:close/>
                    </a:path>
                  </a:pathLst>
                </a:custGeom>
                <a:solidFill>
                  <a:schemeClr val="bg1"/>
                </a:solidFill>
                <a:ln w="0"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B4D34D17-78B6-73A1-751A-4AEC8F9FAA04}"/>
                    </a:ext>
                  </a:extLst>
                </p:cNvPr>
                <p:cNvSpPr/>
                <p:nvPr/>
              </p:nvSpPr>
              <p:spPr>
                <a:xfrm>
                  <a:off x="13051632" y="4930057"/>
                  <a:ext cx="432999" cy="89594"/>
                </a:xfrm>
                <a:custGeom>
                  <a:avLst/>
                  <a:gdLst>
                    <a:gd name="connsiteX0" fmla="*/ 420521 w 432999"/>
                    <a:gd name="connsiteY0" fmla="*/ 89595 h 89594"/>
                    <a:gd name="connsiteX1" fmla="*/ 8442 w 432999"/>
                    <a:gd name="connsiteY1" fmla="*/ 24316 h 89594"/>
                    <a:gd name="connsiteX2" fmla="*/ 661 w 432999"/>
                    <a:gd name="connsiteY2" fmla="*/ 8461 h 89594"/>
                    <a:gd name="connsiteX3" fmla="*/ 16516 w 432999"/>
                    <a:gd name="connsiteY3" fmla="*/ 680 h 89594"/>
                    <a:gd name="connsiteX4" fmla="*/ 420521 w 432999"/>
                    <a:gd name="connsiteY4" fmla="*/ 64638 h 89594"/>
                    <a:gd name="connsiteX5" fmla="*/ 432999 w 432999"/>
                    <a:gd name="connsiteY5" fmla="*/ 77116 h 89594"/>
                    <a:gd name="connsiteX6" fmla="*/ 420521 w 432999"/>
                    <a:gd name="connsiteY6" fmla="*/ 89595 h 89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999" h="89594">
                      <a:moveTo>
                        <a:pt x="420521" y="89595"/>
                      </a:moveTo>
                      <a:cubicBezTo>
                        <a:pt x="275576" y="89595"/>
                        <a:pt x="133079" y="67036"/>
                        <a:pt x="8442" y="24316"/>
                      </a:cubicBezTo>
                      <a:cubicBezTo>
                        <a:pt x="1934" y="22065"/>
                        <a:pt x="-1541" y="14969"/>
                        <a:pt x="661" y="8461"/>
                      </a:cubicBezTo>
                      <a:cubicBezTo>
                        <a:pt x="2863" y="1953"/>
                        <a:pt x="10008" y="-1571"/>
                        <a:pt x="16516" y="680"/>
                      </a:cubicBezTo>
                      <a:cubicBezTo>
                        <a:pt x="138559" y="42520"/>
                        <a:pt x="278268" y="64638"/>
                        <a:pt x="420521" y="64638"/>
                      </a:cubicBezTo>
                      <a:cubicBezTo>
                        <a:pt x="427421" y="64638"/>
                        <a:pt x="432999" y="70217"/>
                        <a:pt x="432999" y="77116"/>
                      </a:cubicBezTo>
                      <a:cubicBezTo>
                        <a:pt x="432999" y="84016"/>
                        <a:pt x="427421" y="89595"/>
                        <a:pt x="420521" y="89595"/>
                      </a:cubicBezTo>
                      <a:close/>
                    </a:path>
                  </a:pathLst>
                </a:custGeom>
                <a:solidFill>
                  <a:schemeClr val="bg1"/>
                </a:solidFill>
                <a:ln w="0"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67860170-2F2A-0042-9C19-6708E8A11E0F}"/>
                    </a:ext>
                  </a:extLst>
                </p:cNvPr>
                <p:cNvSpPr/>
                <p:nvPr/>
              </p:nvSpPr>
              <p:spPr>
                <a:xfrm>
                  <a:off x="13051608" y="5259676"/>
                  <a:ext cx="433023" cy="89599"/>
                </a:xfrm>
                <a:custGeom>
                  <a:avLst/>
                  <a:gdLst>
                    <a:gd name="connsiteX0" fmla="*/ 12479 w 433023"/>
                    <a:gd name="connsiteY0" fmla="*/ 89550 h 89599"/>
                    <a:gd name="connsiteX1" fmla="*/ 685 w 433023"/>
                    <a:gd name="connsiteY1" fmla="*/ 81134 h 89599"/>
                    <a:gd name="connsiteX2" fmla="*/ 8466 w 433023"/>
                    <a:gd name="connsiteY2" fmla="*/ 65279 h 89599"/>
                    <a:gd name="connsiteX3" fmla="*/ 420545 w 433023"/>
                    <a:gd name="connsiteY3" fmla="*/ 0 h 89599"/>
                    <a:gd name="connsiteX4" fmla="*/ 433023 w 433023"/>
                    <a:gd name="connsiteY4" fmla="*/ 12478 h 89599"/>
                    <a:gd name="connsiteX5" fmla="*/ 420545 w 433023"/>
                    <a:gd name="connsiteY5" fmla="*/ 24957 h 89599"/>
                    <a:gd name="connsiteX6" fmla="*/ 16540 w 433023"/>
                    <a:gd name="connsiteY6" fmla="*/ 88914 h 89599"/>
                    <a:gd name="connsiteX7" fmla="*/ 12479 w 433023"/>
                    <a:gd name="connsiteY7" fmla="*/ 89599 h 8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023" h="89599">
                      <a:moveTo>
                        <a:pt x="12479" y="89550"/>
                      </a:moveTo>
                      <a:cubicBezTo>
                        <a:pt x="7292" y="89550"/>
                        <a:pt x="2447" y="86321"/>
                        <a:pt x="685" y="81134"/>
                      </a:cubicBezTo>
                      <a:cubicBezTo>
                        <a:pt x="-1566" y="74625"/>
                        <a:pt x="1909" y="67530"/>
                        <a:pt x="8466" y="65279"/>
                      </a:cubicBezTo>
                      <a:cubicBezTo>
                        <a:pt x="133103" y="22559"/>
                        <a:pt x="275600" y="0"/>
                        <a:pt x="420545" y="0"/>
                      </a:cubicBezTo>
                      <a:cubicBezTo>
                        <a:pt x="427445" y="0"/>
                        <a:pt x="433023" y="5579"/>
                        <a:pt x="433023" y="12478"/>
                      </a:cubicBezTo>
                      <a:cubicBezTo>
                        <a:pt x="433023" y="19378"/>
                        <a:pt x="427445" y="24957"/>
                        <a:pt x="420545" y="24957"/>
                      </a:cubicBezTo>
                      <a:cubicBezTo>
                        <a:pt x="278292" y="24957"/>
                        <a:pt x="138632" y="47075"/>
                        <a:pt x="16540" y="88914"/>
                      </a:cubicBezTo>
                      <a:cubicBezTo>
                        <a:pt x="15219" y="89355"/>
                        <a:pt x="13849" y="89599"/>
                        <a:pt x="12479" y="89599"/>
                      </a:cubicBezTo>
                      <a:close/>
                    </a:path>
                  </a:pathLst>
                </a:custGeom>
                <a:solidFill>
                  <a:schemeClr val="bg1"/>
                </a:solidFill>
                <a:ln w="0" cap="flat">
                  <a:noFill/>
                  <a:prstDash val="solid"/>
                  <a:miter/>
                </a:ln>
              </p:spPr>
              <p:txBody>
                <a:bodyPr rtlCol="0" anchor="ctr"/>
                <a:lstStyle/>
                <a:p>
                  <a:endParaRPr lang="en-US"/>
                </a:p>
              </p:txBody>
            </p:sp>
          </p:grpSp>
          <p:sp>
            <p:nvSpPr>
              <p:cNvPr id="43" name="Freeform: Shape 42">
                <a:extLst>
                  <a:ext uri="{FF2B5EF4-FFF2-40B4-BE49-F238E27FC236}">
                    <a16:creationId xmlns:a16="http://schemas.microsoft.com/office/drawing/2014/main" id="{1AF83B4E-B1E2-ED2B-DC4B-8591C081A006}"/>
                  </a:ext>
                </a:extLst>
              </p:cNvPr>
              <p:cNvSpPr/>
              <p:nvPr/>
            </p:nvSpPr>
            <p:spPr>
              <a:xfrm>
                <a:off x="13409667" y="4567902"/>
                <a:ext cx="592018" cy="1153170"/>
              </a:xfrm>
              <a:custGeom>
                <a:avLst/>
                <a:gdLst>
                  <a:gd name="connsiteX0" fmla="*/ 148555 w 592018"/>
                  <a:gd name="connsiteY0" fmla="*/ 1153170 h 1153170"/>
                  <a:gd name="connsiteX1" fmla="*/ 136077 w 592018"/>
                  <a:gd name="connsiteY1" fmla="*/ 1140692 h 1153170"/>
                  <a:gd name="connsiteX2" fmla="*/ 136077 w 592018"/>
                  <a:gd name="connsiteY2" fmla="*/ 277435 h 1153170"/>
                  <a:gd name="connsiteX3" fmla="*/ 12468 w 592018"/>
                  <a:gd name="connsiteY3" fmla="*/ 277435 h 1153170"/>
                  <a:gd name="connsiteX4" fmla="*/ 821 w 592018"/>
                  <a:gd name="connsiteY4" fmla="*/ 269410 h 1153170"/>
                  <a:gd name="connsiteX5" fmla="*/ 4198 w 592018"/>
                  <a:gd name="connsiteY5" fmla="*/ 255659 h 1153170"/>
                  <a:gd name="connsiteX6" fmla="*/ 287677 w 592018"/>
                  <a:gd name="connsiteY6" fmla="*/ 3156 h 1153170"/>
                  <a:gd name="connsiteX7" fmla="*/ 304265 w 592018"/>
                  <a:gd name="connsiteY7" fmla="*/ 3156 h 1153170"/>
                  <a:gd name="connsiteX8" fmla="*/ 587842 w 592018"/>
                  <a:gd name="connsiteY8" fmla="*/ 255610 h 1153170"/>
                  <a:gd name="connsiteX9" fmla="*/ 591218 w 592018"/>
                  <a:gd name="connsiteY9" fmla="*/ 269361 h 1153170"/>
                  <a:gd name="connsiteX10" fmla="*/ 579572 w 592018"/>
                  <a:gd name="connsiteY10" fmla="*/ 277386 h 1153170"/>
                  <a:gd name="connsiteX11" fmla="*/ 455914 w 592018"/>
                  <a:gd name="connsiteY11" fmla="*/ 277386 h 1153170"/>
                  <a:gd name="connsiteX12" fmla="*/ 455914 w 592018"/>
                  <a:gd name="connsiteY12" fmla="*/ 700525 h 1153170"/>
                  <a:gd name="connsiteX13" fmla="*/ 443436 w 592018"/>
                  <a:gd name="connsiteY13" fmla="*/ 713003 h 1153170"/>
                  <a:gd name="connsiteX14" fmla="*/ 430957 w 592018"/>
                  <a:gd name="connsiteY14" fmla="*/ 700525 h 1153170"/>
                  <a:gd name="connsiteX15" fmla="*/ 430957 w 592018"/>
                  <a:gd name="connsiteY15" fmla="*/ 264957 h 1153170"/>
                  <a:gd name="connsiteX16" fmla="*/ 443436 w 592018"/>
                  <a:gd name="connsiteY16" fmla="*/ 252479 h 1153170"/>
                  <a:gd name="connsiteX17" fmla="*/ 546786 w 592018"/>
                  <a:gd name="connsiteY17" fmla="*/ 252479 h 1153170"/>
                  <a:gd name="connsiteX18" fmla="*/ 295995 w 592018"/>
                  <a:gd name="connsiteY18" fmla="*/ 29190 h 1153170"/>
                  <a:gd name="connsiteX19" fmla="*/ 45254 w 592018"/>
                  <a:gd name="connsiteY19" fmla="*/ 252479 h 1153170"/>
                  <a:gd name="connsiteX20" fmla="*/ 148555 w 592018"/>
                  <a:gd name="connsiteY20" fmla="*/ 252479 h 1153170"/>
                  <a:gd name="connsiteX21" fmla="*/ 161034 w 592018"/>
                  <a:gd name="connsiteY21" fmla="*/ 264957 h 1153170"/>
                  <a:gd name="connsiteX22" fmla="*/ 161034 w 592018"/>
                  <a:gd name="connsiteY22" fmla="*/ 1140692 h 1153170"/>
                  <a:gd name="connsiteX23" fmla="*/ 148555 w 592018"/>
                  <a:gd name="connsiteY23" fmla="*/ 1153170 h 115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2018" h="1153170">
                    <a:moveTo>
                      <a:pt x="148555" y="1153170"/>
                    </a:moveTo>
                    <a:cubicBezTo>
                      <a:pt x="141655" y="1153170"/>
                      <a:pt x="136077" y="1147592"/>
                      <a:pt x="136077" y="1140692"/>
                    </a:cubicBezTo>
                    <a:lnTo>
                      <a:pt x="136077" y="277435"/>
                    </a:lnTo>
                    <a:lnTo>
                      <a:pt x="12468" y="277435"/>
                    </a:lnTo>
                    <a:cubicBezTo>
                      <a:pt x="7281" y="277435"/>
                      <a:pt x="2632" y="274254"/>
                      <a:pt x="821" y="269410"/>
                    </a:cubicBezTo>
                    <a:cubicBezTo>
                      <a:pt x="-1038" y="264565"/>
                      <a:pt x="332" y="259085"/>
                      <a:pt x="4198" y="255659"/>
                    </a:cubicBezTo>
                    <a:lnTo>
                      <a:pt x="287677" y="3156"/>
                    </a:lnTo>
                    <a:cubicBezTo>
                      <a:pt x="292423" y="-1052"/>
                      <a:pt x="299568" y="-1052"/>
                      <a:pt x="304265" y="3156"/>
                    </a:cubicBezTo>
                    <a:lnTo>
                      <a:pt x="587842" y="255610"/>
                    </a:lnTo>
                    <a:cubicBezTo>
                      <a:pt x="591708" y="259036"/>
                      <a:pt x="593029" y="264516"/>
                      <a:pt x="591218" y="269361"/>
                    </a:cubicBezTo>
                    <a:cubicBezTo>
                      <a:pt x="589359" y="274206"/>
                      <a:pt x="584710" y="277386"/>
                      <a:pt x="579572" y="277386"/>
                    </a:cubicBezTo>
                    <a:lnTo>
                      <a:pt x="455914" y="277386"/>
                    </a:lnTo>
                    <a:lnTo>
                      <a:pt x="455914" y="700525"/>
                    </a:lnTo>
                    <a:cubicBezTo>
                      <a:pt x="455914" y="707424"/>
                      <a:pt x="450335" y="713003"/>
                      <a:pt x="443436" y="713003"/>
                    </a:cubicBezTo>
                    <a:cubicBezTo>
                      <a:pt x="436536" y="713003"/>
                      <a:pt x="430957" y="707424"/>
                      <a:pt x="430957" y="700525"/>
                    </a:cubicBezTo>
                    <a:lnTo>
                      <a:pt x="430957" y="264957"/>
                    </a:lnTo>
                    <a:cubicBezTo>
                      <a:pt x="430957" y="258057"/>
                      <a:pt x="436536" y="252479"/>
                      <a:pt x="443436" y="252479"/>
                    </a:cubicBezTo>
                    <a:lnTo>
                      <a:pt x="546786" y="252479"/>
                    </a:lnTo>
                    <a:lnTo>
                      <a:pt x="295995" y="29190"/>
                    </a:lnTo>
                    <a:lnTo>
                      <a:pt x="45254" y="252479"/>
                    </a:lnTo>
                    <a:lnTo>
                      <a:pt x="148555" y="252479"/>
                    </a:lnTo>
                    <a:cubicBezTo>
                      <a:pt x="155455" y="252479"/>
                      <a:pt x="161034" y="258057"/>
                      <a:pt x="161034" y="264957"/>
                    </a:cubicBezTo>
                    <a:lnTo>
                      <a:pt x="161034" y="1140692"/>
                    </a:lnTo>
                    <a:cubicBezTo>
                      <a:pt x="161034" y="1147592"/>
                      <a:pt x="155455" y="1153170"/>
                      <a:pt x="148555" y="1153170"/>
                    </a:cubicBezTo>
                    <a:close/>
                  </a:path>
                </a:pathLst>
              </a:custGeom>
              <a:solidFill>
                <a:schemeClr val="bg1"/>
              </a:solidFill>
              <a:ln w="0" cap="flat">
                <a:noFill/>
                <a:prstDash val="solid"/>
                <a:miter/>
              </a:ln>
            </p:spPr>
            <p:txBody>
              <a:bodyPr rtlCol="0" anchor="ctr"/>
              <a:lstStyle/>
              <a:p>
                <a:endParaRPr lang="en-US"/>
              </a:p>
            </p:txBody>
          </p:sp>
          <p:grpSp>
            <p:nvGrpSpPr>
              <p:cNvPr id="44" name="Graphic 34">
                <a:extLst>
                  <a:ext uri="{FF2B5EF4-FFF2-40B4-BE49-F238E27FC236}">
                    <a16:creationId xmlns:a16="http://schemas.microsoft.com/office/drawing/2014/main" id="{050D570A-3C42-8C2A-4215-3113C280F106}"/>
                  </a:ext>
                </a:extLst>
              </p:cNvPr>
              <p:cNvGrpSpPr/>
              <p:nvPr/>
            </p:nvGrpSpPr>
            <p:grpSpPr>
              <a:xfrm>
                <a:off x="13685697" y="5332042"/>
                <a:ext cx="489542" cy="489591"/>
                <a:chOff x="13719665" y="5216076"/>
                <a:chExt cx="489542" cy="489591"/>
              </a:xfrm>
              <a:solidFill>
                <a:srgbClr val="77BC43"/>
              </a:solidFill>
            </p:grpSpPr>
            <p:sp>
              <p:nvSpPr>
                <p:cNvPr id="45" name="Freeform: Shape 44">
                  <a:extLst>
                    <a:ext uri="{FF2B5EF4-FFF2-40B4-BE49-F238E27FC236}">
                      <a16:creationId xmlns:a16="http://schemas.microsoft.com/office/drawing/2014/main" id="{A9D10732-DCCD-C167-4DE6-7A0F07EC9913}"/>
                    </a:ext>
                  </a:extLst>
                </p:cNvPr>
                <p:cNvSpPr/>
                <p:nvPr/>
              </p:nvSpPr>
              <p:spPr>
                <a:xfrm>
                  <a:off x="13719665" y="5216076"/>
                  <a:ext cx="489542" cy="489591"/>
                </a:xfrm>
                <a:custGeom>
                  <a:avLst/>
                  <a:gdLst>
                    <a:gd name="connsiteX0" fmla="*/ 244771 w 489542"/>
                    <a:gd name="connsiteY0" fmla="*/ 489592 h 489591"/>
                    <a:gd name="connsiteX1" fmla="*/ 0 w 489542"/>
                    <a:gd name="connsiteY1" fmla="*/ 244771 h 489591"/>
                    <a:gd name="connsiteX2" fmla="*/ 244771 w 489542"/>
                    <a:gd name="connsiteY2" fmla="*/ 0 h 489591"/>
                    <a:gd name="connsiteX3" fmla="*/ 489542 w 489542"/>
                    <a:gd name="connsiteY3" fmla="*/ 244771 h 489591"/>
                    <a:gd name="connsiteX4" fmla="*/ 244771 w 489542"/>
                    <a:gd name="connsiteY4" fmla="*/ 489592 h 489591"/>
                    <a:gd name="connsiteX5" fmla="*/ 244771 w 489542"/>
                    <a:gd name="connsiteY5" fmla="*/ 24957 h 489591"/>
                    <a:gd name="connsiteX6" fmla="*/ 24957 w 489542"/>
                    <a:gd name="connsiteY6" fmla="*/ 244771 h 489591"/>
                    <a:gd name="connsiteX7" fmla="*/ 244771 w 489542"/>
                    <a:gd name="connsiteY7" fmla="*/ 464635 h 489591"/>
                    <a:gd name="connsiteX8" fmla="*/ 464586 w 489542"/>
                    <a:gd name="connsiteY8" fmla="*/ 244771 h 489591"/>
                    <a:gd name="connsiteX9" fmla="*/ 244771 w 489542"/>
                    <a:gd name="connsiteY9" fmla="*/ 24957 h 489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9542" h="489591">
                      <a:moveTo>
                        <a:pt x="244771" y="489592"/>
                      </a:moveTo>
                      <a:cubicBezTo>
                        <a:pt x="109809" y="489592"/>
                        <a:pt x="0" y="379782"/>
                        <a:pt x="0" y="244771"/>
                      </a:cubicBezTo>
                      <a:cubicBezTo>
                        <a:pt x="0" y="109761"/>
                        <a:pt x="109809" y="0"/>
                        <a:pt x="244771" y="0"/>
                      </a:cubicBezTo>
                      <a:cubicBezTo>
                        <a:pt x="379733" y="0"/>
                        <a:pt x="489542" y="109809"/>
                        <a:pt x="489542" y="244771"/>
                      </a:cubicBezTo>
                      <a:cubicBezTo>
                        <a:pt x="489542" y="379733"/>
                        <a:pt x="379733" y="489592"/>
                        <a:pt x="244771" y="489592"/>
                      </a:cubicBezTo>
                      <a:close/>
                      <a:moveTo>
                        <a:pt x="244771" y="24957"/>
                      </a:moveTo>
                      <a:cubicBezTo>
                        <a:pt x="123560" y="24957"/>
                        <a:pt x="24957" y="123560"/>
                        <a:pt x="24957" y="244771"/>
                      </a:cubicBezTo>
                      <a:cubicBezTo>
                        <a:pt x="24957" y="365983"/>
                        <a:pt x="123560" y="464635"/>
                        <a:pt x="244771" y="464635"/>
                      </a:cubicBezTo>
                      <a:cubicBezTo>
                        <a:pt x="365982" y="464635"/>
                        <a:pt x="464586" y="366031"/>
                        <a:pt x="464586" y="244771"/>
                      </a:cubicBezTo>
                      <a:cubicBezTo>
                        <a:pt x="464586" y="123511"/>
                        <a:pt x="365982" y="24957"/>
                        <a:pt x="244771" y="24957"/>
                      </a:cubicBezTo>
                      <a:close/>
                    </a:path>
                  </a:pathLst>
                </a:custGeom>
                <a:grpFill/>
                <a:ln w="0"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70348493-AE85-8EC9-22DD-F67AC18A82A3}"/>
                    </a:ext>
                  </a:extLst>
                </p:cNvPr>
                <p:cNvSpPr/>
                <p:nvPr/>
              </p:nvSpPr>
              <p:spPr>
                <a:xfrm>
                  <a:off x="13891824" y="5337688"/>
                  <a:ext cx="145162" cy="246279"/>
                </a:xfrm>
                <a:custGeom>
                  <a:avLst/>
                  <a:gdLst>
                    <a:gd name="connsiteX0" fmla="*/ 68746 w 145162"/>
                    <a:gd name="connsiteY0" fmla="*/ 246279 h 246279"/>
                    <a:gd name="connsiteX1" fmla="*/ 52549 w 145162"/>
                    <a:gd name="connsiteY1" fmla="*/ 244958 h 246279"/>
                    <a:gd name="connsiteX2" fmla="*/ 10171 w 145162"/>
                    <a:gd name="connsiteY2" fmla="*/ 226852 h 246279"/>
                    <a:gd name="connsiteX3" fmla="*/ 7920 w 145162"/>
                    <a:gd name="connsiteY3" fmla="*/ 209333 h 246279"/>
                    <a:gd name="connsiteX4" fmla="*/ 25439 w 145162"/>
                    <a:gd name="connsiteY4" fmla="*/ 207082 h 246279"/>
                    <a:gd name="connsiteX5" fmla="*/ 56610 w 145162"/>
                    <a:gd name="connsiteY5" fmla="*/ 220295 h 246279"/>
                    <a:gd name="connsiteX6" fmla="*/ 99575 w 145162"/>
                    <a:gd name="connsiteY6" fmla="*/ 213689 h 246279"/>
                    <a:gd name="connsiteX7" fmla="*/ 119785 w 145162"/>
                    <a:gd name="connsiteY7" fmla="*/ 187166 h 246279"/>
                    <a:gd name="connsiteX8" fmla="*/ 70557 w 145162"/>
                    <a:gd name="connsiteY8" fmla="*/ 135442 h 246279"/>
                    <a:gd name="connsiteX9" fmla="*/ 17512 w 145162"/>
                    <a:gd name="connsiteY9" fmla="*/ 107451 h 246279"/>
                    <a:gd name="connsiteX10" fmla="*/ 776 w 145162"/>
                    <a:gd name="connsiteY10" fmla="*/ 55042 h 246279"/>
                    <a:gd name="connsiteX11" fmla="*/ 33464 w 145162"/>
                    <a:gd name="connsiteY11" fmla="*/ 10805 h 246279"/>
                    <a:gd name="connsiteX12" fmla="*/ 92675 w 145162"/>
                    <a:gd name="connsiteY12" fmla="*/ 1361 h 246279"/>
                    <a:gd name="connsiteX13" fmla="*/ 135053 w 145162"/>
                    <a:gd name="connsiteY13" fmla="*/ 19467 h 246279"/>
                    <a:gd name="connsiteX14" fmla="*/ 137304 w 145162"/>
                    <a:gd name="connsiteY14" fmla="*/ 36985 h 246279"/>
                    <a:gd name="connsiteX15" fmla="*/ 119785 w 145162"/>
                    <a:gd name="connsiteY15" fmla="*/ 39236 h 246279"/>
                    <a:gd name="connsiteX16" fmla="*/ 88614 w 145162"/>
                    <a:gd name="connsiteY16" fmla="*/ 26024 h 246279"/>
                    <a:gd name="connsiteX17" fmla="*/ 45649 w 145162"/>
                    <a:gd name="connsiteY17" fmla="*/ 32630 h 246279"/>
                    <a:gd name="connsiteX18" fmla="*/ 25390 w 145162"/>
                    <a:gd name="connsiteY18" fmla="*/ 59153 h 246279"/>
                    <a:gd name="connsiteX19" fmla="*/ 36058 w 145162"/>
                    <a:gd name="connsiteY19" fmla="*/ 90765 h 246279"/>
                    <a:gd name="connsiteX20" fmla="*/ 74618 w 145162"/>
                    <a:gd name="connsiteY20" fmla="*/ 110828 h 246279"/>
                    <a:gd name="connsiteX21" fmla="*/ 144399 w 145162"/>
                    <a:gd name="connsiteY21" fmla="*/ 191228 h 246279"/>
                    <a:gd name="connsiteX22" fmla="*/ 111711 w 145162"/>
                    <a:gd name="connsiteY22" fmla="*/ 235465 h 246279"/>
                    <a:gd name="connsiteX23" fmla="*/ 68697 w 145162"/>
                    <a:gd name="connsiteY23" fmla="*/ 246230 h 24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5162" h="246279">
                      <a:moveTo>
                        <a:pt x="68746" y="246279"/>
                      </a:moveTo>
                      <a:cubicBezTo>
                        <a:pt x="63412" y="246279"/>
                        <a:pt x="57981" y="245839"/>
                        <a:pt x="52549" y="244958"/>
                      </a:cubicBezTo>
                      <a:cubicBezTo>
                        <a:pt x="36792" y="242364"/>
                        <a:pt x="22112" y="236101"/>
                        <a:pt x="10171" y="226852"/>
                      </a:cubicBezTo>
                      <a:cubicBezTo>
                        <a:pt x="4740" y="222644"/>
                        <a:pt x="3712" y="214814"/>
                        <a:pt x="7920" y="209333"/>
                      </a:cubicBezTo>
                      <a:cubicBezTo>
                        <a:pt x="12129" y="203902"/>
                        <a:pt x="19958" y="202874"/>
                        <a:pt x="25439" y="207082"/>
                      </a:cubicBezTo>
                      <a:cubicBezTo>
                        <a:pt x="34149" y="213786"/>
                        <a:pt x="44915" y="218386"/>
                        <a:pt x="56610" y="220295"/>
                      </a:cubicBezTo>
                      <a:cubicBezTo>
                        <a:pt x="72123" y="222888"/>
                        <a:pt x="87390" y="220491"/>
                        <a:pt x="99575" y="213689"/>
                      </a:cubicBezTo>
                      <a:cubicBezTo>
                        <a:pt x="110830" y="207376"/>
                        <a:pt x="118024" y="197981"/>
                        <a:pt x="119785" y="187166"/>
                      </a:cubicBezTo>
                      <a:cubicBezTo>
                        <a:pt x="123651" y="163775"/>
                        <a:pt x="101581" y="140580"/>
                        <a:pt x="70557" y="135442"/>
                      </a:cubicBezTo>
                      <a:cubicBezTo>
                        <a:pt x="49466" y="131968"/>
                        <a:pt x="30626" y="122034"/>
                        <a:pt x="17512" y="107451"/>
                      </a:cubicBezTo>
                      <a:cubicBezTo>
                        <a:pt x="3663" y="92086"/>
                        <a:pt x="-2258" y="73491"/>
                        <a:pt x="776" y="55042"/>
                      </a:cubicBezTo>
                      <a:cubicBezTo>
                        <a:pt x="3810" y="36594"/>
                        <a:pt x="15407" y="20886"/>
                        <a:pt x="33464" y="10805"/>
                      </a:cubicBezTo>
                      <a:cubicBezTo>
                        <a:pt x="50592" y="1214"/>
                        <a:pt x="71584" y="-2162"/>
                        <a:pt x="92675" y="1361"/>
                      </a:cubicBezTo>
                      <a:cubicBezTo>
                        <a:pt x="108432" y="3955"/>
                        <a:pt x="123113" y="10218"/>
                        <a:pt x="135053" y="19467"/>
                      </a:cubicBezTo>
                      <a:cubicBezTo>
                        <a:pt x="140485" y="23675"/>
                        <a:pt x="141512" y="31505"/>
                        <a:pt x="137304" y="36985"/>
                      </a:cubicBezTo>
                      <a:cubicBezTo>
                        <a:pt x="133095" y="42417"/>
                        <a:pt x="125266" y="43445"/>
                        <a:pt x="119785" y="39236"/>
                      </a:cubicBezTo>
                      <a:cubicBezTo>
                        <a:pt x="111124" y="32532"/>
                        <a:pt x="100309" y="27933"/>
                        <a:pt x="88614" y="26024"/>
                      </a:cubicBezTo>
                      <a:cubicBezTo>
                        <a:pt x="73101" y="23430"/>
                        <a:pt x="57834" y="25828"/>
                        <a:pt x="45649" y="32630"/>
                      </a:cubicBezTo>
                      <a:cubicBezTo>
                        <a:pt x="34394" y="38943"/>
                        <a:pt x="27201" y="48338"/>
                        <a:pt x="25390" y="59153"/>
                      </a:cubicBezTo>
                      <a:cubicBezTo>
                        <a:pt x="23628" y="69967"/>
                        <a:pt x="27396" y="81173"/>
                        <a:pt x="36058" y="90765"/>
                      </a:cubicBezTo>
                      <a:cubicBezTo>
                        <a:pt x="45404" y="101139"/>
                        <a:pt x="59106" y="108283"/>
                        <a:pt x="74618" y="110828"/>
                      </a:cubicBezTo>
                      <a:cubicBezTo>
                        <a:pt x="119198" y="118168"/>
                        <a:pt x="150516" y="154233"/>
                        <a:pt x="144399" y="191228"/>
                      </a:cubicBezTo>
                      <a:cubicBezTo>
                        <a:pt x="141365" y="209676"/>
                        <a:pt x="129768" y="225384"/>
                        <a:pt x="111711" y="235465"/>
                      </a:cubicBezTo>
                      <a:cubicBezTo>
                        <a:pt x="98988" y="242560"/>
                        <a:pt x="84161" y="246230"/>
                        <a:pt x="68697" y="246230"/>
                      </a:cubicBezTo>
                      <a:close/>
                    </a:path>
                  </a:pathLst>
                </a:custGeom>
                <a:grpFill/>
                <a:ln w="0" cap="flat">
                  <a:noFill/>
                  <a:prstDash val="solid"/>
                  <a:miter/>
                </a:ln>
              </p:spPr>
              <p:txBody>
                <a:bodyPr rtlCol="0" anchor="ctr"/>
                <a:lstStyle/>
                <a:p>
                  <a:endParaRPr lang="en-US"/>
                </a:p>
              </p:txBody>
            </p:sp>
          </p:grpSp>
        </p:grpSp>
        <p:grpSp>
          <p:nvGrpSpPr>
            <p:cNvPr id="87" name="Group 86">
              <a:extLst>
                <a:ext uri="{FF2B5EF4-FFF2-40B4-BE49-F238E27FC236}">
                  <a16:creationId xmlns:a16="http://schemas.microsoft.com/office/drawing/2014/main" id="{11A9D243-8812-7D46-07A2-0C37F77ADB12}"/>
                </a:ext>
              </a:extLst>
            </p:cNvPr>
            <p:cNvGrpSpPr/>
            <p:nvPr/>
          </p:nvGrpSpPr>
          <p:grpSpPr>
            <a:xfrm>
              <a:off x="7956100" y="7022510"/>
              <a:ext cx="1451591" cy="1250189"/>
              <a:chOff x="7148914" y="7304468"/>
              <a:chExt cx="1451591" cy="1250189"/>
            </a:xfrm>
          </p:grpSpPr>
          <p:grpSp>
            <p:nvGrpSpPr>
              <p:cNvPr id="51" name="Graphic 48">
                <a:extLst>
                  <a:ext uri="{FF2B5EF4-FFF2-40B4-BE49-F238E27FC236}">
                    <a16:creationId xmlns:a16="http://schemas.microsoft.com/office/drawing/2014/main" id="{6290D42E-C346-D85E-3435-CDCE8210EF1D}"/>
                  </a:ext>
                </a:extLst>
              </p:cNvPr>
              <p:cNvGrpSpPr/>
              <p:nvPr/>
            </p:nvGrpSpPr>
            <p:grpSpPr>
              <a:xfrm>
                <a:off x="8020545" y="7304468"/>
                <a:ext cx="579960" cy="1250189"/>
                <a:chOff x="8020545" y="7304468"/>
                <a:chExt cx="579960" cy="1250189"/>
              </a:xfrm>
              <a:solidFill>
                <a:schemeClr val="bg1"/>
              </a:solidFill>
            </p:grpSpPr>
            <p:sp>
              <p:nvSpPr>
                <p:cNvPr id="52" name="Freeform: Shape 51">
                  <a:extLst>
                    <a:ext uri="{FF2B5EF4-FFF2-40B4-BE49-F238E27FC236}">
                      <a16:creationId xmlns:a16="http://schemas.microsoft.com/office/drawing/2014/main" id="{43D2BAC1-8188-BF3D-6D5B-16C2C3E09DE3}"/>
                    </a:ext>
                  </a:extLst>
                </p:cNvPr>
                <p:cNvSpPr/>
                <p:nvPr/>
              </p:nvSpPr>
              <p:spPr>
                <a:xfrm>
                  <a:off x="8020545" y="7304468"/>
                  <a:ext cx="328650" cy="111696"/>
                </a:xfrm>
                <a:custGeom>
                  <a:avLst/>
                  <a:gdLst>
                    <a:gd name="connsiteX0" fmla="*/ 314562 w 328650"/>
                    <a:gd name="connsiteY0" fmla="*/ 111697 h 111696"/>
                    <a:gd name="connsiteX1" fmla="*/ 306339 w 328650"/>
                    <a:gd name="connsiteY1" fmla="*/ 109048 h 111696"/>
                    <a:gd name="connsiteX2" fmla="*/ 16114 w 328650"/>
                    <a:gd name="connsiteY2" fmla="*/ 28145 h 111696"/>
                    <a:gd name="connsiteX3" fmla="*/ 14073 w 328650"/>
                    <a:gd name="connsiteY3" fmla="*/ 28145 h 111696"/>
                    <a:gd name="connsiteX4" fmla="*/ 0 w 328650"/>
                    <a:gd name="connsiteY4" fmla="*/ 14128 h 111696"/>
                    <a:gd name="connsiteX5" fmla="*/ 14017 w 328650"/>
                    <a:gd name="connsiteY5" fmla="*/ 0 h 111696"/>
                    <a:gd name="connsiteX6" fmla="*/ 322785 w 328650"/>
                    <a:gd name="connsiteY6" fmla="*/ 86146 h 111696"/>
                    <a:gd name="connsiteX7" fmla="*/ 325985 w 328650"/>
                    <a:gd name="connsiteY7" fmla="*/ 105792 h 111696"/>
                    <a:gd name="connsiteX8" fmla="*/ 314562 w 328650"/>
                    <a:gd name="connsiteY8" fmla="*/ 111642 h 11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650" h="111696">
                      <a:moveTo>
                        <a:pt x="314562" y="111697"/>
                      </a:moveTo>
                      <a:cubicBezTo>
                        <a:pt x="311747" y="111697"/>
                        <a:pt x="308822" y="110814"/>
                        <a:pt x="306339" y="109048"/>
                      </a:cubicBezTo>
                      <a:cubicBezTo>
                        <a:pt x="233659" y="56842"/>
                        <a:pt x="130681" y="28145"/>
                        <a:pt x="16114" y="28145"/>
                      </a:cubicBezTo>
                      <a:cubicBezTo>
                        <a:pt x="15397" y="28145"/>
                        <a:pt x="14735" y="28145"/>
                        <a:pt x="14073" y="28145"/>
                      </a:cubicBezTo>
                      <a:cubicBezTo>
                        <a:pt x="6291" y="28145"/>
                        <a:pt x="0" y="21854"/>
                        <a:pt x="0" y="14128"/>
                      </a:cubicBezTo>
                      <a:cubicBezTo>
                        <a:pt x="0" y="6346"/>
                        <a:pt x="6236" y="55"/>
                        <a:pt x="14017" y="0"/>
                      </a:cubicBezTo>
                      <a:cubicBezTo>
                        <a:pt x="135206" y="0"/>
                        <a:pt x="244917" y="30242"/>
                        <a:pt x="322785" y="86146"/>
                      </a:cubicBezTo>
                      <a:cubicBezTo>
                        <a:pt x="329076" y="90671"/>
                        <a:pt x="330566" y="99446"/>
                        <a:pt x="325985" y="105792"/>
                      </a:cubicBezTo>
                      <a:cubicBezTo>
                        <a:pt x="323226" y="109600"/>
                        <a:pt x="318922" y="111642"/>
                        <a:pt x="314562" y="111642"/>
                      </a:cubicBezTo>
                      <a:close/>
                    </a:path>
                  </a:pathLst>
                </a:custGeom>
                <a:solidFill>
                  <a:schemeClr val="bg1"/>
                </a:solidFill>
                <a:ln w="0"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97CD79F6-881F-8CAB-67DD-649077610DCC}"/>
                    </a:ext>
                  </a:extLst>
                </p:cNvPr>
                <p:cNvSpPr/>
                <p:nvPr/>
              </p:nvSpPr>
              <p:spPr>
                <a:xfrm>
                  <a:off x="8108469" y="7444864"/>
                  <a:ext cx="492036" cy="886950"/>
                </a:xfrm>
                <a:custGeom>
                  <a:avLst/>
                  <a:gdLst>
                    <a:gd name="connsiteX0" fmla="*/ 248216 w 492036"/>
                    <a:gd name="connsiteY0" fmla="*/ 886896 h 886950"/>
                    <a:gd name="connsiteX1" fmla="*/ 167423 w 492036"/>
                    <a:gd name="connsiteY1" fmla="*/ 879169 h 886950"/>
                    <a:gd name="connsiteX2" fmla="*/ 166816 w 492036"/>
                    <a:gd name="connsiteY2" fmla="*/ 879059 h 886950"/>
                    <a:gd name="connsiteX3" fmla="*/ 8818 w 492036"/>
                    <a:gd name="connsiteY3" fmla="*/ 832261 h 886950"/>
                    <a:gd name="connsiteX4" fmla="*/ 1036 w 492036"/>
                    <a:gd name="connsiteY4" fmla="*/ 813939 h 886950"/>
                    <a:gd name="connsiteX5" fmla="*/ 19358 w 492036"/>
                    <a:gd name="connsiteY5" fmla="*/ 806158 h 886950"/>
                    <a:gd name="connsiteX6" fmla="*/ 171176 w 492036"/>
                    <a:gd name="connsiteY6" fmla="*/ 851245 h 886950"/>
                    <a:gd name="connsiteX7" fmla="*/ 171783 w 492036"/>
                    <a:gd name="connsiteY7" fmla="*/ 851356 h 886950"/>
                    <a:gd name="connsiteX8" fmla="*/ 360851 w 492036"/>
                    <a:gd name="connsiteY8" fmla="*/ 829005 h 886950"/>
                    <a:gd name="connsiteX9" fmla="*/ 370233 w 492036"/>
                    <a:gd name="connsiteY9" fmla="*/ 744129 h 886950"/>
                    <a:gd name="connsiteX10" fmla="*/ 378345 w 492036"/>
                    <a:gd name="connsiteY10" fmla="*/ 586462 h 886950"/>
                    <a:gd name="connsiteX11" fmla="*/ 422825 w 492036"/>
                    <a:gd name="connsiteY11" fmla="*/ 562014 h 886950"/>
                    <a:gd name="connsiteX12" fmla="*/ 462670 w 492036"/>
                    <a:gd name="connsiteY12" fmla="*/ 548162 h 886950"/>
                    <a:gd name="connsiteX13" fmla="*/ 395232 w 492036"/>
                    <a:gd name="connsiteY13" fmla="*/ 422889 h 886950"/>
                    <a:gd name="connsiteX14" fmla="*/ 352518 w 492036"/>
                    <a:gd name="connsiteY14" fmla="*/ 304460 h 886950"/>
                    <a:gd name="connsiteX15" fmla="*/ 314991 w 492036"/>
                    <a:gd name="connsiteY15" fmla="*/ 95745 h 886950"/>
                    <a:gd name="connsiteX16" fmla="*/ 275698 w 492036"/>
                    <a:gd name="connsiteY16" fmla="*/ 22789 h 886950"/>
                    <a:gd name="connsiteX17" fmla="*/ 278016 w 492036"/>
                    <a:gd name="connsiteY17" fmla="*/ 3032 h 886950"/>
                    <a:gd name="connsiteX18" fmla="*/ 297773 w 492036"/>
                    <a:gd name="connsiteY18" fmla="*/ 5350 h 886950"/>
                    <a:gd name="connsiteX19" fmla="*/ 341756 w 492036"/>
                    <a:gd name="connsiteY19" fmla="*/ 87081 h 886950"/>
                    <a:gd name="connsiteX20" fmla="*/ 380608 w 492036"/>
                    <a:gd name="connsiteY20" fmla="*/ 303190 h 886950"/>
                    <a:gd name="connsiteX21" fmla="*/ 417251 w 492036"/>
                    <a:gd name="connsiteY21" fmla="*/ 405451 h 886950"/>
                    <a:gd name="connsiteX22" fmla="*/ 486951 w 492036"/>
                    <a:gd name="connsiteY22" fmla="*/ 562345 h 886950"/>
                    <a:gd name="connsiteX23" fmla="*/ 428399 w 492036"/>
                    <a:gd name="connsiteY23" fmla="*/ 589607 h 886950"/>
                    <a:gd name="connsiteX24" fmla="*/ 405110 w 492036"/>
                    <a:gd name="connsiteY24" fmla="*/ 595457 h 886950"/>
                    <a:gd name="connsiteX25" fmla="*/ 398267 w 492036"/>
                    <a:gd name="connsiteY25" fmla="*/ 742418 h 886950"/>
                    <a:gd name="connsiteX26" fmla="*/ 380001 w 492036"/>
                    <a:gd name="connsiteY26" fmla="*/ 849645 h 886950"/>
                    <a:gd name="connsiteX27" fmla="*/ 378235 w 492036"/>
                    <a:gd name="connsiteY27" fmla="*/ 851135 h 886950"/>
                    <a:gd name="connsiteX28" fmla="*/ 248105 w 492036"/>
                    <a:gd name="connsiteY28" fmla="*/ 886951 h 886950"/>
                    <a:gd name="connsiteX29" fmla="*/ 405993 w 492036"/>
                    <a:gd name="connsiteY29" fmla="*/ 591925 h 886950"/>
                    <a:gd name="connsiteX30" fmla="*/ 405772 w 492036"/>
                    <a:gd name="connsiteY30" fmla="*/ 592808 h 886950"/>
                    <a:gd name="connsiteX31" fmla="*/ 405993 w 492036"/>
                    <a:gd name="connsiteY31" fmla="*/ 591925 h 8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92036" h="886950">
                      <a:moveTo>
                        <a:pt x="248216" y="886896"/>
                      </a:moveTo>
                      <a:cubicBezTo>
                        <a:pt x="223382" y="886896"/>
                        <a:pt x="196451" y="884302"/>
                        <a:pt x="167423" y="879169"/>
                      </a:cubicBezTo>
                      <a:cubicBezTo>
                        <a:pt x="167202" y="879169"/>
                        <a:pt x="166981" y="879114"/>
                        <a:pt x="166816" y="879059"/>
                      </a:cubicBezTo>
                      <a:cubicBezTo>
                        <a:pt x="104621" y="868022"/>
                        <a:pt x="46565" y="847493"/>
                        <a:pt x="8818" y="832261"/>
                      </a:cubicBezTo>
                      <a:cubicBezTo>
                        <a:pt x="1588" y="829336"/>
                        <a:pt x="-1889" y="821169"/>
                        <a:pt x="1036" y="813939"/>
                      </a:cubicBezTo>
                      <a:cubicBezTo>
                        <a:pt x="3961" y="806710"/>
                        <a:pt x="12129" y="803233"/>
                        <a:pt x="19358" y="806158"/>
                      </a:cubicBezTo>
                      <a:cubicBezTo>
                        <a:pt x="55726" y="820838"/>
                        <a:pt x="111574" y="840594"/>
                        <a:pt x="171176" y="851245"/>
                      </a:cubicBezTo>
                      <a:cubicBezTo>
                        <a:pt x="171396" y="851245"/>
                        <a:pt x="171617" y="851300"/>
                        <a:pt x="171783" y="851356"/>
                      </a:cubicBezTo>
                      <a:cubicBezTo>
                        <a:pt x="255059" y="866256"/>
                        <a:pt x="318633" y="858751"/>
                        <a:pt x="360851" y="829005"/>
                      </a:cubicBezTo>
                      <a:cubicBezTo>
                        <a:pt x="374537" y="814160"/>
                        <a:pt x="372716" y="784691"/>
                        <a:pt x="370233" y="744129"/>
                      </a:cubicBezTo>
                      <a:cubicBezTo>
                        <a:pt x="367584" y="701304"/>
                        <a:pt x="364328" y="647994"/>
                        <a:pt x="378345" y="586462"/>
                      </a:cubicBezTo>
                      <a:cubicBezTo>
                        <a:pt x="381049" y="570513"/>
                        <a:pt x="400419" y="566595"/>
                        <a:pt x="422825" y="562014"/>
                      </a:cubicBezTo>
                      <a:cubicBezTo>
                        <a:pt x="436291" y="559255"/>
                        <a:pt x="458862" y="554674"/>
                        <a:pt x="462670" y="548162"/>
                      </a:cubicBezTo>
                      <a:cubicBezTo>
                        <a:pt x="464049" y="545789"/>
                        <a:pt x="473872" y="522170"/>
                        <a:pt x="395232" y="422889"/>
                      </a:cubicBezTo>
                      <a:cubicBezTo>
                        <a:pt x="369405" y="390274"/>
                        <a:pt x="354670" y="349326"/>
                        <a:pt x="352518" y="304460"/>
                      </a:cubicBezTo>
                      <a:cubicBezTo>
                        <a:pt x="349869" y="248059"/>
                        <a:pt x="343522" y="183712"/>
                        <a:pt x="314991" y="95745"/>
                      </a:cubicBezTo>
                      <a:cubicBezTo>
                        <a:pt x="306492" y="69587"/>
                        <a:pt x="293303" y="45029"/>
                        <a:pt x="275698" y="22789"/>
                      </a:cubicBezTo>
                      <a:cubicBezTo>
                        <a:pt x="270897" y="16719"/>
                        <a:pt x="271891" y="7834"/>
                        <a:pt x="278016" y="3032"/>
                      </a:cubicBezTo>
                      <a:cubicBezTo>
                        <a:pt x="284087" y="-1769"/>
                        <a:pt x="292972" y="-775"/>
                        <a:pt x="297773" y="5350"/>
                      </a:cubicBezTo>
                      <a:cubicBezTo>
                        <a:pt x="317419" y="30239"/>
                        <a:pt x="332209" y="57722"/>
                        <a:pt x="341756" y="87081"/>
                      </a:cubicBezTo>
                      <a:cubicBezTo>
                        <a:pt x="371281" y="178194"/>
                        <a:pt x="377903" y="244803"/>
                        <a:pt x="380608" y="303190"/>
                      </a:cubicBezTo>
                      <a:cubicBezTo>
                        <a:pt x="382429" y="342097"/>
                        <a:pt x="395122" y="377471"/>
                        <a:pt x="417251" y="405451"/>
                      </a:cubicBezTo>
                      <a:cubicBezTo>
                        <a:pt x="500472" y="510470"/>
                        <a:pt x="496885" y="545293"/>
                        <a:pt x="486951" y="562345"/>
                      </a:cubicBezTo>
                      <a:cubicBezTo>
                        <a:pt x="476797" y="579784"/>
                        <a:pt x="451080" y="585027"/>
                        <a:pt x="428399" y="589607"/>
                      </a:cubicBezTo>
                      <a:cubicBezTo>
                        <a:pt x="420783" y="591152"/>
                        <a:pt x="409691" y="593415"/>
                        <a:pt x="405110" y="595457"/>
                      </a:cubicBezTo>
                      <a:cubicBezTo>
                        <a:pt x="392749" y="652354"/>
                        <a:pt x="395839" y="702187"/>
                        <a:pt x="398267" y="742418"/>
                      </a:cubicBezTo>
                      <a:cubicBezTo>
                        <a:pt x="401137" y="789161"/>
                        <a:pt x="403455" y="826080"/>
                        <a:pt x="380001" y="849645"/>
                      </a:cubicBezTo>
                      <a:cubicBezTo>
                        <a:pt x="379449" y="850197"/>
                        <a:pt x="378897" y="850693"/>
                        <a:pt x="378235" y="851135"/>
                      </a:cubicBezTo>
                      <a:cubicBezTo>
                        <a:pt x="345123" y="874975"/>
                        <a:pt x="301526" y="886951"/>
                        <a:pt x="248105" y="886951"/>
                      </a:cubicBezTo>
                      <a:close/>
                      <a:moveTo>
                        <a:pt x="405993" y="591925"/>
                      </a:moveTo>
                      <a:cubicBezTo>
                        <a:pt x="405938" y="592201"/>
                        <a:pt x="405883" y="592532"/>
                        <a:pt x="405772" y="592808"/>
                      </a:cubicBezTo>
                      <a:cubicBezTo>
                        <a:pt x="405828" y="592532"/>
                        <a:pt x="405938" y="592201"/>
                        <a:pt x="405993" y="591925"/>
                      </a:cubicBezTo>
                      <a:close/>
                    </a:path>
                  </a:pathLst>
                </a:custGeom>
                <a:solidFill>
                  <a:schemeClr val="bg1"/>
                </a:solidFill>
                <a:ln w="0"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2734383-8AC8-2EBD-473C-B2137AA72A50}"/>
                    </a:ext>
                  </a:extLst>
                </p:cNvPr>
                <p:cNvSpPr/>
                <p:nvPr/>
              </p:nvSpPr>
              <p:spPr>
                <a:xfrm>
                  <a:off x="8182711" y="8295964"/>
                  <a:ext cx="109164" cy="258693"/>
                </a:xfrm>
                <a:custGeom>
                  <a:avLst/>
                  <a:gdLst>
                    <a:gd name="connsiteX0" fmla="*/ 14099 w 109164"/>
                    <a:gd name="connsiteY0" fmla="*/ 258693 h 258693"/>
                    <a:gd name="connsiteX1" fmla="*/ 12554 w 109164"/>
                    <a:gd name="connsiteY1" fmla="*/ 258638 h 258693"/>
                    <a:gd name="connsiteX2" fmla="*/ 81 w 109164"/>
                    <a:gd name="connsiteY2" fmla="*/ 243131 h 258693"/>
                    <a:gd name="connsiteX3" fmla="*/ 82806 w 109164"/>
                    <a:gd name="connsiteY3" fmla="*/ 7210 h 258693"/>
                    <a:gd name="connsiteX4" fmla="*/ 101955 w 109164"/>
                    <a:gd name="connsiteY4" fmla="*/ 1801 h 258693"/>
                    <a:gd name="connsiteX5" fmla="*/ 107364 w 109164"/>
                    <a:gd name="connsiteY5" fmla="*/ 20951 h 258693"/>
                    <a:gd name="connsiteX6" fmla="*/ 28006 w 109164"/>
                    <a:gd name="connsiteY6" fmla="*/ 246166 h 258693"/>
                    <a:gd name="connsiteX7" fmla="*/ 14044 w 109164"/>
                    <a:gd name="connsiteY7" fmla="*/ 258693 h 25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64" h="258693">
                      <a:moveTo>
                        <a:pt x="14099" y="258693"/>
                      </a:moveTo>
                      <a:cubicBezTo>
                        <a:pt x="13602" y="258693"/>
                        <a:pt x="13050" y="258693"/>
                        <a:pt x="12554" y="258638"/>
                      </a:cubicBezTo>
                      <a:cubicBezTo>
                        <a:pt x="4828" y="257810"/>
                        <a:pt x="-746" y="250857"/>
                        <a:pt x="81" y="243131"/>
                      </a:cubicBezTo>
                      <a:cubicBezTo>
                        <a:pt x="3889" y="208087"/>
                        <a:pt x="45500" y="73930"/>
                        <a:pt x="82806" y="7210"/>
                      </a:cubicBezTo>
                      <a:cubicBezTo>
                        <a:pt x="86614" y="422"/>
                        <a:pt x="95167" y="-2007"/>
                        <a:pt x="101955" y="1801"/>
                      </a:cubicBezTo>
                      <a:cubicBezTo>
                        <a:pt x="108743" y="5609"/>
                        <a:pt x="111171" y="14163"/>
                        <a:pt x="107364" y="20951"/>
                      </a:cubicBezTo>
                      <a:cubicBezTo>
                        <a:pt x="72210" y="83808"/>
                        <a:pt x="31538" y="213827"/>
                        <a:pt x="28006" y="246166"/>
                      </a:cubicBezTo>
                      <a:cubicBezTo>
                        <a:pt x="27233" y="253395"/>
                        <a:pt x="21107" y="258693"/>
                        <a:pt x="14044" y="258693"/>
                      </a:cubicBezTo>
                      <a:close/>
                    </a:path>
                  </a:pathLst>
                </a:custGeom>
                <a:solidFill>
                  <a:schemeClr val="bg1"/>
                </a:solidFill>
                <a:ln w="0" cap="flat">
                  <a:noFill/>
                  <a:prstDash val="solid"/>
                  <a:miter/>
                </a:ln>
              </p:spPr>
              <p:txBody>
                <a:bodyPr rtlCol="0" anchor="ctr"/>
                <a:lstStyle/>
                <a:p>
                  <a:endParaRPr lang="en-US"/>
                </a:p>
              </p:txBody>
            </p:sp>
          </p:grpSp>
          <p:grpSp>
            <p:nvGrpSpPr>
              <p:cNvPr id="55" name="Graphic 48">
                <a:extLst>
                  <a:ext uri="{FF2B5EF4-FFF2-40B4-BE49-F238E27FC236}">
                    <a16:creationId xmlns:a16="http://schemas.microsoft.com/office/drawing/2014/main" id="{96DCE03A-F9E9-68F4-3937-93E32D601232}"/>
                  </a:ext>
                </a:extLst>
              </p:cNvPr>
              <p:cNvGrpSpPr/>
              <p:nvPr/>
            </p:nvGrpSpPr>
            <p:grpSpPr>
              <a:xfrm>
                <a:off x="7148914" y="7304478"/>
                <a:ext cx="1034496" cy="1250178"/>
                <a:chOff x="7148914" y="7304478"/>
                <a:chExt cx="1034496" cy="1250178"/>
              </a:xfrm>
              <a:solidFill>
                <a:schemeClr val="bg1"/>
              </a:solidFill>
            </p:grpSpPr>
            <p:sp>
              <p:nvSpPr>
                <p:cNvPr id="81" name="Freeform: Shape 80">
                  <a:extLst>
                    <a:ext uri="{FF2B5EF4-FFF2-40B4-BE49-F238E27FC236}">
                      <a16:creationId xmlns:a16="http://schemas.microsoft.com/office/drawing/2014/main" id="{14449762-BCA8-5ABF-7AEC-AEAEB99EE1B2}"/>
                    </a:ext>
                  </a:extLst>
                </p:cNvPr>
                <p:cNvSpPr/>
                <p:nvPr/>
              </p:nvSpPr>
              <p:spPr>
                <a:xfrm>
                  <a:off x="7457499" y="8295964"/>
                  <a:ext cx="109164" cy="258693"/>
                </a:xfrm>
                <a:custGeom>
                  <a:avLst/>
                  <a:gdLst>
                    <a:gd name="connsiteX0" fmla="*/ 95121 w 109164"/>
                    <a:gd name="connsiteY0" fmla="*/ 258693 h 258693"/>
                    <a:gd name="connsiteX1" fmla="*/ 81159 w 109164"/>
                    <a:gd name="connsiteY1" fmla="*/ 246166 h 258693"/>
                    <a:gd name="connsiteX2" fmla="*/ 1801 w 109164"/>
                    <a:gd name="connsiteY2" fmla="*/ 20951 h 258693"/>
                    <a:gd name="connsiteX3" fmla="*/ 7210 w 109164"/>
                    <a:gd name="connsiteY3" fmla="*/ 1801 h 258693"/>
                    <a:gd name="connsiteX4" fmla="*/ 26359 w 109164"/>
                    <a:gd name="connsiteY4" fmla="*/ 7210 h 258693"/>
                    <a:gd name="connsiteX5" fmla="*/ 109083 w 109164"/>
                    <a:gd name="connsiteY5" fmla="*/ 243131 h 258693"/>
                    <a:gd name="connsiteX6" fmla="*/ 96611 w 109164"/>
                    <a:gd name="connsiteY6" fmla="*/ 258638 h 258693"/>
                    <a:gd name="connsiteX7" fmla="*/ 95066 w 109164"/>
                    <a:gd name="connsiteY7" fmla="*/ 258693 h 25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64" h="258693">
                      <a:moveTo>
                        <a:pt x="95121" y="258693"/>
                      </a:moveTo>
                      <a:cubicBezTo>
                        <a:pt x="88057" y="258693"/>
                        <a:pt x="81932" y="253340"/>
                        <a:pt x="81159" y="246166"/>
                      </a:cubicBezTo>
                      <a:cubicBezTo>
                        <a:pt x="77627" y="213827"/>
                        <a:pt x="36955" y="83808"/>
                        <a:pt x="1801" y="20951"/>
                      </a:cubicBezTo>
                      <a:cubicBezTo>
                        <a:pt x="-2007" y="14163"/>
                        <a:pt x="422" y="5609"/>
                        <a:pt x="7210" y="1801"/>
                      </a:cubicBezTo>
                      <a:cubicBezTo>
                        <a:pt x="13997" y="-2007"/>
                        <a:pt x="22551" y="422"/>
                        <a:pt x="26359" y="7210"/>
                      </a:cubicBezTo>
                      <a:cubicBezTo>
                        <a:pt x="63665" y="73930"/>
                        <a:pt x="105276" y="208087"/>
                        <a:pt x="109083" y="243131"/>
                      </a:cubicBezTo>
                      <a:cubicBezTo>
                        <a:pt x="109911" y="250857"/>
                        <a:pt x="104337" y="257810"/>
                        <a:pt x="96611" y="258638"/>
                      </a:cubicBezTo>
                      <a:cubicBezTo>
                        <a:pt x="96115" y="258638"/>
                        <a:pt x="95563" y="258693"/>
                        <a:pt x="95066" y="258693"/>
                      </a:cubicBezTo>
                      <a:close/>
                    </a:path>
                  </a:pathLst>
                </a:custGeom>
                <a:solidFill>
                  <a:schemeClr val="bg1"/>
                </a:solidFill>
                <a:ln w="0"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97CFF7B6-98F6-15B8-EF69-5CF6D7673161}"/>
                    </a:ext>
                  </a:extLst>
                </p:cNvPr>
                <p:cNvSpPr/>
                <p:nvPr/>
              </p:nvSpPr>
              <p:spPr>
                <a:xfrm>
                  <a:off x="7148914" y="7304478"/>
                  <a:ext cx="989680" cy="1027336"/>
                </a:xfrm>
                <a:custGeom>
                  <a:avLst/>
                  <a:gdLst>
                    <a:gd name="connsiteX0" fmla="*/ 243777 w 989680"/>
                    <a:gd name="connsiteY0" fmla="*/ 1027282 h 1027336"/>
                    <a:gd name="connsiteX1" fmla="*/ 113703 w 989680"/>
                    <a:gd name="connsiteY1" fmla="*/ 991466 h 1027336"/>
                    <a:gd name="connsiteX2" fmla="*/ 111992 w 989680"/>
                    <a:gd name="connsiteY2" fmla="*/ 989976 h 1027336"/>
                    <a:gd name="connsiteX3" fmla="*/ 93670 w 989680"/>
                    <a:gd name="connsiteY3" fmla="*/ 882583 h 1027336"/>
                    <a:gd name="connsiteX4" fmla="*/ 86882 w 989680"/>
                    <a:gd name="connsiteY4" fmla="*/ 735788 h 1027336"/>
                    <a:gd name="connsiteX5" fmla="*/ 63649 w 989680"/>
                    <a:gd name="connsiteY5" fmla="*/ 729938 h 1027336"/>
                    <a:gd name="connsiteX6" fmla="*/ 5096 w 989680"/>
                    <a:gd name="connsiteY6" fmla="*/ 702676 h 1027336"/>
                    <a:gd name="connsiteX7" fmla="*/ 74741 w 989680"/>
                    <a:gd name="connsiteY7" fmla="*/ 545782 h 1027336"/>
                    <a:gd name="connsiteX8" fmla="*/ 111495 w 989680"/>
                    <a:gd name="connsiteY8" fmla="*/ 443522 h 1027336"/>
                    <a:gd name="connsiteX9" fmla="*/ 150346 w 989680"/>
                    <a:gd name="connsiteY9" fmla="*/ 227467 h 1027336"/>
                    <a:gd name="connsiteX10" fmla="*/ 624286 w 989680"/>
                    <a:gd name="connsiteY10" fmla="*/ 2639 h 1027336"/>
                    <a:gd name="connsiteX11" fmla="*/ 730078 w 989680"/>
                    <a:gd name="connsiteY11" fmla="*/ 23885 h 1027336"/>
                    <a:gd name="connsiteX12" fmla="*/ 950216 w 989680"/>
                    <a:gd name="connsiteY12" fmla="*/ 192148 h 1027336"/>
                    <a:gd name="connsiteX13" fmla="*/ 988295 w 989680"/>
                    <a:gd name="connsiteY13" fmla="*/ 258648 h 1027336"/>
                    <a:gd name="connsiteX14" fmla="*/ 981672 w 989680"/>
                    <a:gd name="connsiteY14" fmla="*/ 277411 h 1027336"/>
                    <a:gd name="connsiteX15" fmla="*/ 962909 w 989680"/>
                    <a:gd name="connsiteY15" fmla="*/ 270789 h 1027336"/>
                    <a:gd name="connsiteX16" fmla="*/ 927479 w 989680"/>
                    <a:gd name="connsiteY16" fmla="*/ 208649 h 1027336"/>
                    <a:gd name="connsiteX17" fmla="*/ 721579 w 989680"/>
                    <a:gd name="connsiteY17" fmla="*/ 50706 h 1027336"/>
                    <a:gd name="connsiteX18" fmla="*/ 621913 w 989680"/>
                    <a:gd name="connsiteY18" fmla="*/ 30673 h 1027336"/>
                    <a:gd name="connsiteX19" fmla="*/ 177056 w 989680"/>
                    <a:gd name="connsiteY19" fmla="*/ 236132 h 1027336"/>
                    <a:gd name="connsiteX20" fmla="*/ 139530 w 989680"/>
                    <a:gd name="connsiteY20" fmla="*/ 444846 h 1027336"/>
                    <a:gd name="connsiteX21" fmla="*/ 96705 w 989680"/>
                    <a:gd name="connsiteY21" fmla="*/ 563276 h 1027336"/>
                    <a:gd name="connsiteX22" fmla="*/ 29323 w 989680"/>
                    <a:gd name="connsiteY22" fmla="*/ 688548 h 1027336"/>
                    <a:gd name="connsiteX23" fmla="*/ 69167 w 989680"/>
                    <a:gd name="connsiteY23" fmla="*/ 702400 h 1027336"/>
                    <a:gd name="connsiteX24" fmla="*/ 113813 w 989680"/>
                    <a:gd name="connsiteY24" fmla="*/ 727620 h 1027336"/>
                    <a:gd name="connsiteX25" fmla="*/ 121705 w 989680"/>
                    <a:gd name="connsiteY25" fmla="*/ 884349 h 1027336"/>
                    <a:gd name="connsiteX26" fmla="*/ 131141 w 989680"/>
                    <a:gd name="connsiteY26" fmla="*/ 969391 h 1027336"/>
                    <a:gd name="connsiteX27" fmla="*/ 320210 w 989680"/>
                    <a:gd name="connsiteY27" fmla="*/ 991742 h 1027336"/>
                    <a:gd name="connsiteX28" fmla="*/ 472689 w 989680"/>
                    <a:gd name="connsiteY28" fmla="*/ 946599 h 1027336"/>
                    <a:gd name="connsiteX29" fmla="*/ 491011 w 989680"/>
                    <a:gd name="connsiteY29" fmla="*/ 954381 h 1027336"/>
                    <a:gd name="connsiteX30" fmla="*/ 483230 w 989680"/>
                    <a:gd name="connsiteY30" fmla="*/ 972703 h 1027336"/>
                    <a:gd name="connsiteX31" fmla="*/ 325176 w 989680"/>
                    <a:gd name="connsiteY31" fmla="*/ 1019501 h 1027336"/>
                    <a:gd name="connsiteX32" fmla="*/ 243832 w 989680"/>
                    <a:gd name="connsiteY32" fmla="*/ 1027337 h 1027336"/>
                    <a:gd name="connsiteX33" fmla="*/ 86275 w 989680"/>
                    <a:gd name="connsiteY33" fmla="*/ 733029 h 1027336"/>
                    <a:gd name="connsiteX34" fmla="*/ 86385 w 989680"/>
                    <a:gd name="connsiteY34" fmla="*/ 733580 h 1027336"/>
                    <a:gd name="connsiteX35" fmla="*/ 86275 w 989680"/>
                    <a:gd name="connsiteY35" fmla="*/ 733029 h 102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89680" h="1027336">
                      <a:moveTo>
                        <a:pt x="243777" y="1027282"/>
                      </a:moveTo>
                      <a:cubicBezTo>
                        <a:pt x="190356" y="1027282"/>
                        <a:pt x="146759" y="1015306"/>
                        <a:pt x="113703" y="991466"/>
                      </a:cubicBezTo>
                      <a:cubicBezTo>
                        <a:pt x="113096" y="991024"/>
                        <a:pt x="112488" y="990528"/>
                        <a:pt x="111992" y="989976"/>
                      </a:cubicBezTo>
                      <a:cubicBezTo>
                        <a:pt x="88482" y="966411"/>
                        <a:pt x="90800" y="929437"/>
                        <a:pt x="93670" y="882583"/>
                      </a:cubicBezTo>
                      <a:cubicBezTo>
                        <a:pt x="96153" y="842242"/>
                        <a:pt x="99244" y="792188"/>
                        <a:pt x="86882" y="735788"/>
                      </a:cubicBezTo>
                      <a:cubicBezTo>
                        <a:pt x="82302" y="733746"/>
                        <a:pt x="71264" y="731483"/>
                        <a:pt x="63649" y="729938"/>
                      </a:cubicBezTo>
                      <a:cubicBezTo>
                        <a:pt x="40967" y="725303"/>
                        <a:pt x="15250" y="720115"/>
                        <a:pt x="5096" y="702676"/>
                      </a:cubicBezTo>
                      <a:cubicBezTo>
                        <a:pt x="-4838" y="685624"/>
                        <a:pt x="-8480" y="650746"/>
                        <a:pt x="74741" y="545782"/>
                      </a:cubicBezTo>
                      <a:cubicBezTo>
                        <a:pt x="96926" y="517747"/>
                        <a:pt x="109674" y="482373"/>
                        <a:pt x="111495" y="443522"/>
                      </a:cubicBezTo>
                      <a:cubicBezTo>
                        <a:pt x="114089" y="385521"/>
                        <a:pt x="120656" y="319187"/>
                        <a:pt x="150346" y="227467"/>
                      </a:cubicBezTo>
                      <a:cubicBezTo>
                        <a:pt x="200179" y="73442"/>
                        <a:pt x="390683" y="-16897"/>
                        <a:pt x="624286" y="2639"/>
                      </a:cubicBezTo>
                      <a:cubicBezTo>
                        <a:pt x="648402" y="4680"/>
                        <a:pt x="686315" y="9978"/>
                        <a:pt x="730078" y="23885"/>
                      </a:cubicBezTo>
                      <a:cubicBezTo>
                        <a:pt x="815230" y="51037"/>
                        <a:pt x="887193" y="106058"/>
                        <a:pt x="950216" y="192148"/>
                      </a:cubicBezTo>
                      <a:cubicBezTo>
                        <a:pt x="951044" y="193307"/>
                        <a:pt x="968979" y="218417"/>
                        <a:pt x="988295" y="258648"/>
                      </a:cubicBezTo>
                      <a:cubicBezTo>
                        <a:pt x="991661" y="265656"/>
                        <a:pt x="988681" y="274045"/>
                        <a:pt x="981672" y="277411"/>
                      </a:cubicBezTo>
                      <a:cubicBezTo>
                        <a:pt x="974664" y="280777"/>
                        <a:pt x="966275" y="277797"/>
                        <a:pt x="962909" y="270789"/>
                      </a:cubicBezTo>
                      <a:cubicBezTo>
                        <a:pt x="944808" y="232986"/>
                        <a:pt x="927645" y="208925"/>
                        <a:pt x="927479" y="208649"/>
                      </a:cubicBezTo>
                      <a:cubicBezTo>
                        <a:pt x="868154" y="127635"/>
                        <a:pt x="800827" y="75926"/>
                        <a:pt x="721579" y="50706"/>
                      </a:cubicBezTo>
                      <a:cubicBezTo>
                        <a:pt x="680300" y="37627"/>
                        <a:pt x="644595" y="32605"/>
                        <a:pt x="621913" y="30673"/>
                      </a:cubicBezTo>
                      <a:cubicBezTo>
                        <a:pt x="401665" y="12296"/>
                        <a:pt x="222861" y="94800"/>
                        <a:pt x="177056" y="236132"/>
                      </a:cubicBezTo>
                      <a:cubicBezTo>
                        <a:pt x="148360" y="324650"/>
                        <a:pt x="142068" y="388777"/>
                        <a:pt x="139530" y="444846"/>
                      </a:cubicBezTo>
                      <a:cubicBezTo>
                        <a:pt x="137433" y="489657"/>
                        <a:pt x="122588" y="530550"/>
                        <a:pt x="96705" y="563276"/>
                      </a:cubicBezTo>
                      <a:cubicBezTo>
                        <a:pt x="18120" y="662501"/>
                        <a:pt x="27943" y="686175"/>
                        <a:pt x="29323" y="688548"/>
                      </a:cubicBezTo>
                      <a:cubicBezTo>
                        <a:pt x="33131" y="695116"/>
                        <a:pt x="55647" y="699696"/>
                        <a:pt x="69167" y="702400"/>
                      </a:cubicBezTo>
                      <a:cubicBezTo>
                        <a:pt x="91573" y="706981"/>
                        <a:pt x="110943" y="710899"/>
                        <a:pt x="113813" y="727620"/>
                      </a:cubicBezTo>
                      <a:cubicBezTo>
                        <a:pt x="127610" y="788325"/>
                        <a:pt x="124354" y="841580"/>
                        <a:pt x="121705" y="884349"/>
                      </a:cubicBezTo>
                      <a:cubicBezTo>
                        <a:pt x="119221" y="924966"/>
                        <a:pt x="117400" y="954491"/>
                        <a:pt x="131141" y="969391"/>
                      </a:cubicBezTo>
                      <a:cubicBezTo>
                        <a:pt x="173249" y="999192"/>
                        <a:pt x="236878" y="1006697"/>
                        <a:pt x="320210" y="991742"/>
                      </a:cubicBezTo>
                      <a:cubicBezTo>
                        <a:pt x="380142" y="981091"/>
                        <a:pt x="436211" y="961334"/>
                        <a:pt x="472689" y="946599"/>
                      </a:cubicBezTo>
                      <a:cubicBezTo>
                        <a:pt x="479919" y="943675"/>
                        <a:pt x="488086" y="947151"/>
                        <a:pt x="491011" y="954381"/>
                      </a:cubicBezTo>
                      <a:cubicBezTo>
                        <a:pt x="493936" y="961610"/>
                        <a:pt x="490459" y="969778"/>
                        <a:pt x="483230" y="972703"/>
                      </a:cubicBezTo>
                      <a:cubicBezTo>
                        <a:pt x="445482" y="987934"/>
                        <a:pt x="387426" y="1008408"/>
                        <a:pt x="325176" y="1019501"/>
                      </a:cubicBezTo>
                      <a:cubicBezTo>
                        <a:pt x="295928" y="1024743"/>
                        <a:pt x="268776" y="1027337"/>
                        <a:pt x="243832" y="1027337"/>
                      </a:cubicBezTo>
                      <a:close/>
                      <a:moveTo>
                        <a:pt x="86275" y="733029"/>
                      </a:moveTo>
                      <a:cubicBezTo>
                        <a:pt x="86275" y="733029"/>
                        <a:pt x="86330" y="733415"/>
                        <a:pt x="86385" y="733580"/>
                      </a:cubicBezTo>
                      <a:cubicBezTo>
                        <a:pt x="86385" y="733415"/>
                        <a:pt x="86275" y="733194"/>
                        <a:pt x="86275" y="733029"/>
                      </a:cubicBezTo>
                      <a:close/>
                    </a:path>
                  </a:pathLst>
                </a:custGeom>
                <a:solidFill>
                  <a:schemeClr val="bg1"/>
                </a:solidFill>
                <a:ln w="0"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5F239061-AF45-4B44-3BDF-82417D302987}"/>
                    </a:ext>
                  </a:extLst>
                </p:cNvPr>
                <p:cNvSpPr/>
                <p:nvPr/>
              </p:nvSpPr>
              <p:spPr>
                <a:xfrm>
                  <a:off x="7567650" y="7572071"/>
                  <a:ext cx="615760" cy="553457"/>
                </a:xfrm>
                <a:custGeom>
                  <a:avLst/>
                  <a:gdLst>
                    <a:gd name="connsiteX0" fmla="*/ 306983 w 615760"/>
                    <a:gd name="connsiteY0" fmla="*/ 553458 h 553457"/>
                    <a:gd name="connsiteX1" fmla="*/ 300691 w 615760"/>
                    <a:gd name="connsiteY1" fmla="*/ 551968 h 553457"/>
                    <a:gd name="connsiteX2" fmla="*/ 132925 w 615760"/>
                    <a:gd name="connsiteY2" fmla="*/ 436076 h 553457"/>
                    <a:gd name="connsiteX3" fmla="*/ 6659 w 615760"/>
                    <a:gd name="connsiteY3" fmla="*/ 138898 h 553457"/>
                    <a:gd name="connsiteX4" fmla="*/ 139768 w 615760"/>
                    <a:gd name="connsiteY4" fmla="*/ 3030 h 553457"/>
                    <a:gd name="connsiteX5" fmla="*/ 307038 w 615760"/>
                    <a:gd name="connsiteY5" fmla="*/ 58713 h 553457"/>
                    <a:gd name="connsiteX6" fmla="*/ 462222 w 615760"/>
                    <a:gd name="connsiteY6" fmla="*/ 1209 h 553457"/>
                    <a:gd name="connsiteX7" fmla="*/ 474694 w 615760"/>
                    <a:gd name="connsiteY7" fmla="*/ 16716 h 553457"/>
                    <a:gd name="connsiteX8" fmla="*/ 459186 w 615760"/>
                    <a:gd name="connsiteY8" fmla="*/ 29188 h 553457"/>
                    <a:gd name="connsiteX9" fmla="*/ 317909 w 615760"/>
                    <a:gd name="connsiteY9" fmla="*/ 88845 h 553457"/>
                    <a:gd name="connsiteX10" fmla="*/ 307038 w 615760"/>
                    <a:gd name="connsiteY10" fmla="*/ 93977 h 553457"/>
                    <a:gd name="connsiteX11" fmla="*/ 307038 w 615760"/>
                    <a:gd name="connsiteY11" fmla="*/ 93977 h 553457"/>
                    <a:gd name="connsiteX12" fmla="*/ 296166 w 615760"/>
                    <a:gd name="connsiteY12" fmla="*/ 88845 h 553457"/>
                    <a:gd name="connsiteX13" fmla="*/ 145508 w 615760"/>
                    <a:gd name="connsiteY13" fmla="*/ 30568 h 553457"/>
                    <a:gd name="connsiteX14" fmla="*/ 34086 w 615760"/>
                    <a:gd name="connsiteY14" fmla="*/ 145245 h 553457"/>
                    <a:gd name="connsiteX15" fmla="*/ 306927 w 615760"/>
                    <a:gd name="connsiteY15" fmla="*/ 523436 h 553457"/>
                    <a:gd name="connsiteX16" fmla="*/ 556038 w 615760"/>
                    <a:gd name="connsiteY16" fmla="*/ 301422 h 553457"/>
                    <a:gd name="connsiteX17" fmla="*/ 556425 w 615760"/>
                    <a:gd name="connsiteY17" fmla="*/ 300760 h 553457"/>
                    <a:gd name="connsiteX18" fmla="*/ 574636 w 615760"/>
                    <a:gd name="connsiteY18" fmla="*/ 84595 h 553457"/>
                    <a:gd name="connsiteX19" fmla="*/ 584570 w 615760"/>
                    <a:gd name="connsiteY19" fmla="*/ 67322 h 553457"/>
                    <a:gd name="connsiteX20" fmla="*/ 601843 w 615760"/>
                    <a:gd name="connsiteY20" fmla="*/ 77255 h 553457"/>
                    <a:gd name="connsiteX21" fmla="*/ 580762 w 615760"/>
                    <a:gd name="connsiteY21" fmla="*/ 314998 h 553457"/>
                    <a:gd name="connsiteX22" fmla="*/ 580431 w 615760"/>
                    <a:gd name="connsiteY22" fmla="*/ 315550 h 553457"/>
                    <a:gd name="connsiteX23" fmla="*/ 313274 w 615760"/>
                    <a:gd name="connsiteY23" fmla="*/ 551857 h 553457"/>
                    <a:gd name="connsiteX24" fmla="*/ 306983 w 615760"/>
                    <a:gd name="connsiteY24" fmla="*/ 553347 h 5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5760" h="553457">
                      <a:moveTo>
                        <a:pt x="306983" y="553458"/>
                      </a:moveTo>
                      <a:cubicBezTo>
                        <a:pt x="304830" y="553458"/>
                        <a:pt x="302678" y="552961"/>
                        <a:pt x="300691" y="551968"/>
                      </a:cubicBezTo>
                      <a:cubicBezTo>
                        <a:pt x="297104" y="550202"/>
                        <a:pt x="212228" y="507543"/>
                        <a:pt x="132925" y="436076"/>
                      </a:cubicBezTo>
                      <a:cubicBezTo>
                        <a:pt x="25753" y="339501"/>
                        <a:pt x="-17899" y="236744"/>
                        <a:pt x="6659" y="138898"/>
                      </a:cubicBezTo>
                      <a:cubicBezTo>
                        <a:pt x="19021" y="81284"/>
                        <a:pt x="64991" y="16606"/>
                        <a:pt x="139768" y="3030"/>
                      </a:cubicBezTo>
                      <a:cubicBezTo>
                        <a:pt x="143079" y="2202"/>
                        <a:pt x="233861" y="-18106"/>
                        <a:pt x="307038" y="58713"/>
                      </a:cubicBezTo>
                      <a:cubicBezTo>
                        <a:pt x="364818" y="-1716"/>
                        <a:pt x="433966" y="-1826"/>
                        <a:pt x="462222" y="1209"/>
                      </a:cubicBezTo>
                      <a:cubicBezTo>
                        <a:pt x="469948" y="2037"/>
                        <a:pt x="475521" y="8990"/>
                        <a:pt x="474694" y="16716"/>
                      </a:cubicBezTo>
                      <a:cubicBezTo>
                        <a:pt x="473866" y="24442"/>
                        <a:pt x="466912" y="30016"/>
                        <a:pt x="459186" y="29188"/>
                      </a:cubicBezTo>
                      <a:cubicBezTo>
                        <a:pt x="433745" y="26484"/>
                        <a:pt x="368902" y="26760"/>
                        <a:pt x="317909" y="88845"/>
                      </a:cubicBezTo>
                      <a:cubicBezTo>
                        <a:pt x="315260" y="92101"/>
                        <a:pt x="311232" y="93977"/>
                        <a:pt x="307038" y="93977"/>
                      </a:cubicBezTo>
                      <a:lnTo>
                        <a:pt x="307038" y="93977"/>
                      </a:lnTo>
                      <a:cubicBezTo>
                        <a:pt x="302844" y="93977"/>
                        <a:pt x="298815" y="92101"/>
                        <a:pt x="296166" y="88845"/>
                      </a:cubicBezTo>
                      <a:cubicBezTo>
                        <a:pt x="232867" y="11584"/>
                        <a:pt x="149039" y="29740"/>
                        <a:pt x="145508" y="30568"/>
                      </a:cubicBezTo>
                      <a:cubicBezTo>
                        <a:pt x="82871" y="41936"/>
                        <a:pt x="44572" y="96350"/>
                        <a:pt x="34086" y="145245"/>
                      </a:cubicBezTo>
                      <a:cubicBezTo>
                        <a:pt x="-15250" y="341763"/>
                        <a:pt x="261344" y="499044"/>
                        <a:pt x="306927" y="523436"/>
                      </a:cubicBezTo>
                      <a:cubicBezTo>
                        <a:pt x="339598" y="505997"/>
                        <a:pt x="491029" y="420459"/>
                        <a:pt x="556038" y="301422"/>
                      </a:cubicBezTo>
                      <a:cubicBezTo>
                        <a:pt x="556149" y="301201"/>
                        <a:pt x="556314" y="300980"/>
                        <a:pt x="556425" y="300760"/>
                      </a:cubicBezTo>
                      <a:cubicBezTo>
                        <a:pt x="590475" y="238786"/>
                        <a:pt x="596600" y="166050"/>
                        <a:pt x="574636" y="84595"/>
                      </a:cubicBezTo>
                      <a:cubicBezTo>
                        <a:pt x="572594" y="77090"/>
                        <a:pt x="577064" y="69364"/>
                        <a:pt x="584570" y="67322"/>
                      </a:cubicBezTo>
                      <a:cubicBezTo>
                        <a:pt x="592130" y="65280"/>
                        <a:pt x="599801" y="69750"/>
                        <a:pt x="601843" y="77255"/>
                      </a:cubicBezTo>
                      <a:cubicBezTo>
                        <a:pt x="625849" y="166326"/>
                        <a:pt x="618785" y="246291"/>
                        <a:pt x="580762" y="314998"/>
                      </a:cubicBezTo>
                      <a:cubicBezTo>
                        <a:pt x="580651" y="315163"/>
                        <a:pt x="580541" y="315384"/>
                        <a:pt x="580431" y="315550"/>
                      </a:cubicBezTo>
                      <a:cubicBezTo>
                        <a:pt x="503170" y="456164"/>
                        <a:pt x="321000" y="548049"/>
                        <a:pt x="313274" y="551857"/>
                      </a:cubicBezTo>
                      <a:cubicBezTo>
                        <a:pt x="311287" y="552851"/>
                        <a:pt x="309135" y="553347"/>
                        <a:pt x="306983" y="553347"/>
                      </a:cubicBezTo>
                      <a:close/>
                    </a:path>
                  </a:pathLst>
                </a:custGeom>
                <a:solidFill>
                  <a:srgbClr val="77BC43"/>
                </a:solidFill>
                <a:ln w="0" cap="flat">
                  <a:noFill/>
                  <a:prstDash val="solid"/>
                  <a:miter/>
                </a:ln>
              </p:spPr>
              <p:txBody>
                <a:bodyPr rtlCol="0" anchor="ctr"/>
                <a:lstStyle/>
                <a:p>
                  <a:endParaRPr lang="en-US"/>
                </a:p>
              </p:txBody>
            </p:sp>
          </p:grpSp>
        </p:grpSp>
        <p:grpSp>
          <p:nvGrpSpPr>
            <p:cNvPr id="106" name="Group 105">
              <a:extLst>
                <a:ext uri="{FF2B5EF4-FFF2-40B4-BE49-F238E27FC236}">
                  <a16:creationId xmlns:a16="http://schemas.microsoft.com/office/drawing/2014/main" id="{070E36AF-119F-88FD-9BD4-35CC8888461A}"/>
                </a:ext>
              </a:extLst>
            </p:cNvPr>
            <p:cNvGrpSpPr/>
            <p:nvPr/>
          </p:nvGrpSpPr>
          <p:grpSpPr>
            <a:xfrm>
              <a:off x="10864503" y="7064823"/>
              <a:ext cx="1323154" cy="1253937"/>
              <a:chOff x="10041912" y="7346781"/>
              <a:chExt cx="1323154" cy="1253937"/>
            </a:xfrm>
          </p:grpSpPr>
          <p:grpSp>
            <p:nvGrpSpPr>
              <p:cNvPr id="92" name="Graphic 88">
                <a:extLst>
                  <a:ext uri="{FF2B5EF4-FFF2-40B4-BE49-F238E27FC236}">
                    <a16:creationId xmlns:a16="http://schemas.microsoft.com/office/drawing/2014/main" id="{30F1560F-BF2F-8171-AD6C-2D0B5F8E1549}"/>
                  </a:ext>
                </a:extLst>
              </p:cNvPr>
              <p:cNvGrpSpPr/>
              <p:nvPr/>
            </p:nvGrpSpPr>
            <p:grpSpPr>
              <a:xfrm>
                <a:off x="10139841" y="7346781"/>
                <a:ext cx="1127189" cy="1060397"/>
                <a:chOff x="10139841" y="7346781"/>
                <a:chExt cx="1127189" cy="1060397"/>
              </a:xfrm>
              <a:solidFill>
                <a:schemeClr val="bg1"/>
              </a:solidFill>
            </p:grpSpPr>
            <p:sp>
              <p:nvSpPr>
                <p:cNvPr id="93" name="Freeform: Shape 92">
                  <a:extLst>
                    <a:ext uri="{FF2B5EF4-FFF2-40B4-BE49-F238E27FC236}">
                      <a16:creationId xmlns:a16="http://schemas.microsoft.com/office/drawing/2014/main" id="{DF59A11A-1028-FF82-3B6C-D7501B0E2D15}"/>
                    </a:ext>
                  </a:extLst>
                </p:cNvPr>
                <p:cNvSpPr/>
                <p:nvPr/>
              </p:nvSpPr>
              <p:spPr>
                <a:xfrm>
                  <a:off x="10447576" y="7346781"/>
                  <a:ext cx="511728" cy="82690"/>
                </a:xfrm>
                <a:custGeom>
                  <a:avLst/>
                  <a:gdLst>
                    <a:gd name="connsiteX0" fmla="*/ 498299 w 511728"/>
                    <a:gd name="connsiteY0" fmla="*/ 82691 h 82690"/>
                    <a:gd name="connsiteX1" fmla="*/ 492404 w 511728"/>
                    <a:gd name="connsiteY1" fmla="*/ 81322 h 82690"/>
                    <a:gd name="connsiteX2" fmla="*/ 255860 w 511728"/>
                    <a:gd name="connsiteY2" fmla="*/ 26844 h 82690"/>
                    <a:gd name="connsiteX3" fmla="*/ 19315 w 511728"/>
                    <a:gd name="connsiteY3" fmla="*/ 81322 h 82690"/>
                    <a:gd name="connsiteX4" fmla="*/ 1366 w 511728"/>
                    <a:gd name="connsiteY4" fmla="*/ 75164 h 82690"/>
                    <a:gd name="connsiteX5" fmla="*/ 7525 w 511728"/>
                    <a:gd name="connsiteY5" fmla="*/ 57215 h 82690"/>
                    <a:gd name="connsiteX6" fmla="*/ 255912 w 511728"/>
                    <a:gd name="connsiteY6" fmla="*/ 0 h 82690"/>
                    <a:gd name="connsiteX7" fmla="*/ 504194 w 511728"/>
                    <a:gd name="connsiteY7" fmla="*/ 57162 h 82690"/>
                    <a:gd name="connsiteX8" fmla="*/ 510353 w 511728"/>
                    <a:gd name="connsiteY8" fmla="*/ 75111 h 82690"/>
                    <a:gd name="connsiteX9" fmla="*/ 498299 w 511728"/>
                    <a:gd name="connsiteY9" fmla="*/ 82638 h 8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728" h="82690">
                      <a:moveTo>
                        <a:pt x="498299" y="82691"/>
                      </a:moveTo>
                      <a:cubicBezTo>
                        <a:pt x="496299" y="82691"/>
                        <a:pt x="494299" y="82269"/>
                        <a:pt x="492404" y="81322"/>
                      </a:cubicBezTo>
                      <a:cubicBezTo>
                        <a:pt x="418346" y="45161"/>
                        <a:pt x="338761" y="26844"/>
                        <a:pt x="255860" y="26844"/>
                      </a:cubicBezTo>
                      <a:cubicBezTo>
                        <a:pt x="172959" y="26844"/>
                        <a:pt x="93426" y="45161"/>
                        <a:pt x="19315" y="81322"/>
                      </a:cubicBezTo>
                      <a:cubicBezTo>
                        <a:pt x="12630" y="84585"/>
                        <a:pt x="4630" y="81796"/>
                        <a:pt x="1366" y="75164"/>
                      </a:cubicBezTo>
                      <a:cubicBezTo>
                        <a:pt x="-1897" y="68479"/>
                        <a:pt x="893" y="60478"/>
                        <a:pt x="7525" y="57215"/>
                      </a:cubicBezTo>
                      <a:cubicBezTo>
                        <a:pt x="85373" y="19212"/>
                        <a:pt x="168906" y="0"/>
                        <a:pt x="255912" y="0"/>
                      </a:cubicBezTo>
                      <a:cubicBezTo>
                        <a:pt x="342919" y="0"/>
                        <a:pt x="426452" y="19212"/>
                        <a:pt x="504194" y="57162"/>
                      </a:cubicBezTo>
                      <a:cubicBezTo>
                        <a:pt x="510879" y="60426"/>
                        <a:pt x="513616" y="68426"/>
                        <a:pt x="510353" y="75111"/>
                      </a:cubicBezTo>
                      <a:cubicBezTo>
                        <a:pt x="508037" y="79901"/>
                        <a:pt x="503247" y="82638"/>
                        <a:pt x="498299" y="82638"/>
                      </a:cubicBezTo>
                      <a:close/>
                    </a:path>
                  </a:pathLst>
                </a:custGeom>
                <a:solidFill>
                  <a:schemeClr val="bg1"/>
                </a:solidFill>
                <a:ln w="0"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BAFD83C6-9453-1952-CC22-69DABCACAD1D}"/>
                    </a:ext>
                  </a:extLst>
                </p:cNvPr>
                <p:cNvSpPr/>
                <p:nvPr/>
              </p:nvSpPr>
              <p:spPr>
                <a:xfrm>
                  <a:off x="10139841" y="7960530"/>
                  <a:ext cx="279071" cy="433120"/>
                </a:xfrm>
                <a:custGeom>
                  <a:avLst/>
                  <a:gdLst>
                    <a:gd name="connsiteX0" fmla="*/ 265677 w 279071"/>
                    <a:gd name="connsiteY0" fmla="*/ 433068 h 433120"/>
                    <a:gd name="connsiteX1" fmla="*/ 258466 w 279071"/>
                    <a:gd name="connsiteY1" fmla="*/ 430962 h 433120"/>
                    <a:gd name="connsiteX2" fmla="*/ 78 w 279071"/>
                    <a:gd name="connsiteY2" fmla="*/ 14878 h 433120"/>
                    <a:gd name="connsiteX3" fmla="*/ 11973 w 279071"/>
                    <a:gd name="connsiteY3" fmla="*/ 87 h 433120"/>
                    <a:gd name="connsiteX4" fmla="*/ 26764 w 279071"/>
                    <a:gd name="connsiteY4" fmla="*/ 11983 h 433120"/>
                    <a:gd name="connsiteX5" fmla="*/ 272888 w 279071"/>
                    <a:gd name="connsiteY5" fmla="*/ 408382 h 433120"/>
                    <a:gd name="connsiteX6" fmla="*/ 276941 w 279071"/>
                    <a:gd name="connsiteY6" fmla="*/ 426909 h 433120"/>
                    <a:gd name="connsiteX7" fmla="*/ 265624 w 279071"/>
                    <a:gd name="connsiteY7" fmla="*/ 433120 h 43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071" h="433120">
                      <a:moveTo>
                        <a:pt x="265677" y="433068"/>
                      </a:moveTo>
                      <a:cubicBezTo>
                        <a:pt x="263203" y="433068"/>
                        <a:pt x="260677" y="432383"/>
                        <a:pt x="258466" y="430962"/>
                      </a:cubicBezTo>
                      <a:cubicBezTo>
                        <a:pt x="112771" y="337797"/>
                        <a:pt x="18605" y="186101"/>
                        <a:pt x="78" y="14878"/>
                      </a:cubicBezTo>
                      <a:cubicBezTo>
                        <a:pt x="-712" y="7509"/>
                        <a:pt x="4604" y="877"/>
                        <a:pt x="11973" y="87"/>
                      </a:cubicBezTo>
                      <a:cubicBezTo>
                        <a:pt x="19290" y="-755"/>
                        <a:pt x="25974" y="4614"/>
                        <a:pt x="26764" y="11983"/>
                      </a:cubicBezTo>
                      <a:cubicBezTo>
                        <a:pt x="44397" y="175100"/>
                        <a:pt x="134141" y="319585"/>
                        <a:pt x="272888" y="408382"/>
                      </a:cubicBezTo>
                      <a:cubicBezTo>
                        <a:pt x="279152" y="412382"/>
                        <a:pt x="280941" y="420698"/>
                        <a:pt x="276941" y="426909"/>
                      </a:cubicBezTo>
                      <a:cubicBezTo>
                        <a:pt x="274362" y="430910"/>
                        <a:pt x="270046" y="433120"/>
                        <a:pt x="265624" y="433120"/>
                      </a:cubicBezTo>
                      <a:close/>
                    </a:path>
                  </a:pathLst>
                </a:custGeom>
                <a:solidFill>
                  <a:schemeClr val="bg1"/>
                </a:solidFill>
                <a:ln w="0"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DC7D7B4D-A1A8-6735-7186-F9345F6A0CD5}"/>
                    </a:ext>
                  </a:extLst>
                </p:cNvPr>
                <p:cNvSpPr/>
                <p:nvPr/>
              </p:nvSpPr>
              <p:spPr>
                <a:xfrm>
                  <a:off x="10965456" y="7960583"/>
                  <a:ext cx="301574" cy="446595"/>
                </a:xfrm>
                <a:custGeom>
                  <a:avLst/>
                  <a:gdLst>
                    <a:gd name="connsiteX0" fmla="*/ 13475 w 301574"/>
                    <a:gd name="connsiteY0" fmla="*/ 446595 h 446595"/>
                    <a:gd name="connsiteX1" fmla="*/ 0 w 301574"/>
                    <a:gd name="connsiteY1" fmla="*/ 433173 h 446595"/>
                    <a:gd name="connsiteX2" fmla="*/ 7737 w 301574"/>
                    <a:gd name="connsiteY2" fmla="*/ 420962 h 446595"/>
                    <a:gd name="connsiteX3" fmla="*/ 274811 w 301574"/>
                    <a:gd name="connsiteY3" fmla="*/ 11983 h 446595"/>
                    <a:gd name="connsiteX4" fmla="*/ 289601 w 301574"/>
                    <a:gd name="connsiteY4" fmla="*/ 87 h 446595"/>
                    <a:gd name="connsiteX5" fmla="*/ 301497 w 301574"/>
                    <a:gd name="connsiteY5" fmla="*/ 14878 h 446595"/>
                    <a:gd name="connsiteX6" fmla="*/ 20159 w 301574"/>
                    <a:gd name="connsiteY6" fmla="*/ 444805 h 446595"/>
                    <a:gd name="connsiteX7" fmla="*/ 13475 w 301574"/>
                    <a:gd name="connsiteY7" fmla="*/ 446595 h 44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574" h="446595">
                      <a:moveTo>
                        <a:pt x="13475" y="446595"/>
                      </a:moveTo>
                      <a:cubicBezTo>
                        <a:pt x="6053" y="446595"/>
                        <a:pt x="0" y="440595"/>
                        <a:pt x="0" y="433173"/>
                      </a:cubicBezTo>
                      <a:cubicBezTo>
                        <a:pt x="0" y="427752"/>
                        <a:pt x="3158" y="423120"/>
                        <a:pt x="7737" y="420962"/>
                      </a:cubicBezTo>
                      <a:cubicBezTo>
                        <a:pt x="156591" y="335008"/>
                        <a:pt x="256388" y="182206"/>
                        <a:pt x="274811" y="11983"/>
                      </a:cubicBezTo>
                      <a:cubicBezTo>
                        <a:pt x="275600" y="4614"/>
                        <a:pt x="282180" y="-755"/>
                        <a:pt x="289601" y="87"/>
                      </a:cubicBezTo>
                      <a:cubicBezTo>
                        <a:pt x="296970" y="877"/>
                        <a:pt x="302286" y="7509"/>
                        <a:pt x="301497" y="14878"/>
                      </a:cubicBezTo>
                      <a:cubicBezTo>
                        <a:pt x="282127" y="193997"/>
                        <a:pt x="176908" y="354693"/>
                        <a:pt x="20159" y="444805"/>
                      </a:cubicBezTo>
                      <a:cubicBezTo>
                        <a:pt x="18107" y="445963"/>
                        <a:pt x="15843" y="446595"/>
                        <a:pt x="13475" y="446595"/>
                      </a:cubicBezTo>
                      <a:close/>
                    </a:path>
                  </a:pathLst>
                </a:custGeom>
                <a:solidFill>
                  <a:schemeClr val="bg1"/>
                </a:solidFill>
                <a:ln w="0" cap="flat">
                  <a:noFill/>
                  <a:prstDash val="solid"/>
                  <a:miter/>
                </a:ln>
              </p:spPr>
              <p:txBody>
                <a:bodyPr rtlCol="0" anchor="ctr"/>
                <a:lstStyle/>
                <a:p>
                  <a:endParaRPr lang="en-US"/>
                </a:p>
              </p:txBody>
            </p:sp>
          </p:grpSp>
          <p:grpSp>
            <p:nvGrpSpPr>
              <p:cNvPr id="96" name="Graphic 88">
                <a:extLst>
                  <a:ext uri="{FF2B5EF4-FFF2-40B4-BE49-F238E27FC236}">
                    <a16:creationId xmlns:a16="http://schemas.microsoft.com/office/drawing/2014/main" id="{33BAF7C8-86FF-2419-1BAD-5B7A5BF6285E}"/>
                  </a:ext>
                </a:extLst>
              </p:cNvPr>
              <p:cNvGrpSpPr/>
              <p:nvPr/>
            </p:nvGrpSpPr>
            <p:grpSpPr>
              <a:xfrm>
                <a:off x="10041912" y="7381467"/>
                <a:ext cx="1323154" cy="1219251"/>
                <a:chOff x="10041912" y="7381467"/>
                <a:chExt cx="1323154" cy="1219251"/>
              </a:xfrm>
              <a:solidFill>
                <a:schemeClr val="bg1"/>
              </a:solidFill>
            </p:grpSpPr>
            <p:grpSp>
              <p:nvGrpSpPr>
                <p:cNvPr id="97" name="Graphic 88">
                  <a:extLst>
                    <a:ext uri="{FF2B5EF4-FFF2-40B4-BE49-F238E27FC236}">
                      <a16:creationId xmlns:a16="http://schemas.microsoft.com/office/drawing/2014/main" id="{C14116EF-001E-01FB-78C1-FA5F81070CD3}"/>
                    </a:ext>
                  </a:extLst>
                </p:cNvPr>
                <p:cNvGrpSpPr/>
                <p:nvPr/>
              </p:nvGrpSpPr>
              <p:grpSpPr>
                <a:xfrm>
                  <a:off x="10041912" y="7381467"/>
                  <a:ext cx="449823" cy="506828"/>
                  <a:chOff x="10041912" y="7381467"/>
                  <a:chExt cx="449823" cy="506828"/>
                </a:xfrm>
                <a:solidFill>
                  <a:schemeClr val="bg1"/>
                </a:solidFill>
              </p:grpSpPr>
              <p:sp>
                <p:nvSpPr>
                  <p:cNvPr id="98" name="Freeform: Shape 97">
                    <a:extLst>
                      <a:ext uri="{FF2B5EF4-FFF2-40B4-BE49-F238E27FC236}">
                        <a16:creationId xmlns:a16="http://schemas.microsoft.com/office/drawing/2014/main" id="{7571FB30-DBDE-1303-DF00-C1ED7CD09370}"/>
                      </a:ext>
                    </a:extLst>
                  </p:cNvPr>
                  <p:cNvSpPr/>
                  <p:nvPr/>
                </p:nvSpPr>
                <p:spPr>
                  <a:xfrm>
                    <a:off x="10041912" y="7663752"/>
                    <a:ext cx="449823" cy="224543"/>
                  </a:xfrm>
                  <a:custGeom>
                    <a:avLst/>
                    <a:gdLst>
                      <a:gd name="connsiteX0" fmla="*/ 224912 w 449823"/>
                      <a:gd name="connsiteY0" fmla="*/ 224544 h 224543"/>
                      <a:gd name="connsiteX1" fmla="*/ 0 w 449823"/>
                      <a:gd name="connsiteY1" fmla="*/ 112272 h 224543"/>
                      <a:gd name="connsiteX2" fmla="*/ 224912 w 449823"/>
                      <a:gd name="connsiteY2" fmla="*/ 0 h 224543"/>
                      <a:gd name="connsiteX3" fmla="*/ 449824 w 449823"/>
                      <a:gd name="connsiteY3" fmla="*/ 112272 h 224543"/>
                      <a:gd name="connsiteX4" fmla="*/ 224912 w 449823"/>
                      <a:gd name="connsiteY4" fmla="*/ 224544 h 224543"/>
                      <a:gd name="connsiteX5" fmla="*/ 224912 w 449823"/>
                      <a:gd name="connsiteY5" fmla="*/ 26844 h 224543"/>
                      <a:gd name="connsiteX6" fmla="*/ 26844 w 449823"/>
                      <a:gd name="connsiteY6" fmla="*/ 112272 h 224543"/>
                      <a:gd name="connsiteX7" fmla="*/ 224912 w 449823"/>
                      <a:gd name="connsiteY7" fmla="*/ 197699 h 224543"/>
                      <a:gd name="connsiteX8" fmla="*/ 422980 w 449823"/>
                      <a:gd name="connsiteY8" fmla="*/ 112272 h 224543"/>
                      <a:gd name="connsiteX9" fmla="*/ 224912 w 449823"/>
                      <a:gd name="connsiteY9" fmla="*/ 26844 h 22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823" h="224543">
                        <a:moveTo>
                          <a:pt x="224912" y="224544"/>
                        </a:moveTo>
                        <a:cubicBezTo>
                          <a:pt x="98797" y="224544"/>
                          <a:pt x="0" y="175224"/>
                          <a:pt x="0" y="112272"/>
                        </a:cubicBezTo>
                        <a:cubicBezTo>
                          <a:pt x="0" y="49320"/>
                          <a:pt x="98797" y="0"/>
                          <a:pt x="224912" y="0"/>
                        </a:cubicBezTo>
                        <a:cubicBezTo>
                          <a:pt x="351027" y="0"/>
                          <a:pt x="449824" y="49320"/>
                          <a:pt x="449824" y="112272"/>
                        </a:cubicBezTo>
                        <a:cubicBezTo>
                          <a:pt x="449824" y="175224"/>
                          <a:pt x="351027" y="224544"/>
                          <a:pt x="224912" y="224544"/>
                        </a:cubicBezTo>
                        <a:close/>
                        <a:moveTo>
                          <a:pt x="224912" y="26844"/>
                        </a:moveTo>
                        <a:cubicBezTo>
                          <a:pt x="106429" y="26844"/>
                          <a:pt x="26844" y="71005"/>
                          <a:pt x="26844" y="112272"/>
                        </a:cubicBezTo>
                        <a:cubicBezTo>
                          <a:pt x="26844" y="153538"/>
                          <a:pt x="106429" y="197699"/>
                          <a:pt x="224912" y="197699"/>
                        </a:cubicBezTo>
                        <a:cubicBezTo>
                          <a:pt x="343395" y="197699"/>
                          <a:pt x="422980" y="153538"/>
                          <a:pt x="422980" y="112272"/>
                        </a:cubicBezTo>
                        <a:cubicBezTo>
                          <a:pt x="422980" y="71005"/>
                          <a:pt x="343395" y="26844"/>
                          <a:pt x="224912" y="26844"/>
                        </a:cubicBezTo>
                        <a:close/>
                      </a:path>
                    </a:pathLst>
                  </a:custGeom>
                  <a:solidFill>
                    <a:schemeClr val="bg1"/>
                  </a:solidFill>
                  <a:ln w="0"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6AB1313D-6425-F34D-EB6C-0C8D32CE4C28}"/>
                      </a:ext>
                    </a:extLst>
                  </p:cNvPr>
                  <p:cNvSpPr/>
                  <p:nvPr/>
                </p:nvSpPr>
                <p:spPr>
                  <a:xfrm>
                    <a:off x="10154710" y="7381467"/>
                    <a:ext cx="224227" cy="224227"/>
                  </a:xfrm>
                  <a:custGeom>
                    <a:avLst/>
                    <a:gdLst>
                      <a:gd name="connsiteX0" fmla="*/ 112114 w 224227"/>
                      <a:gd name="connsiteY0" fmla="*/ 224228 h 224227"/>
                      <a:gd name="connsiteX1" fmla="*/ 0 w 224227"/>
                      <a:gd name="connsiteY1" fmla="*/ 112114 h 224227"/>
                      <a:gd name="connsiteX2" fmla="*/ 112114 w 224227"/>
                      <a:gd name="connsiteY2" fmla="*/ 0 h 224227"/>
                      <a:gd name="connsiteX3" fmla="*/ 224228 w 224227"/>
                      <a:gd name="connsiteY3" fmla="*/ 112114 h 224227"/>
                      <a:gd name="connsiteX4" fmla="*/ 112114 w 224227"/>
                      <a:gd name="connsiteY4" fmla="*/ 224228 h 224227"/>
                      <a:gd name="connsiteX5" fmla="*/ 112114 w 224227"/>
                      <a:gd name="connsiteY5" fmla="*/ 26844 h 224227"/>
                      <a:gd name="connsiteX6" fmla="*/ 26844 w 224227"/>
                      <a:gd name="connsiteY6" fmla="*/ 112114 h 224227"/>
                      <a:gd name="connsiteX7" fmla="*/ 112114 w 224227"/>
                      <a:gd name="connsiteY7" fmla="*/ 197384 h 224227"/>
                      <a:gd name="connsiteX8" fmla="*/ 197384 w 224227"/>
                      <a:gd name="connsiteY8" fmla="*/ 112114 h 224227"/>
                      <a:gd name="connsiteX9" fmla="*/ 112114 w 224227"/>
                      <a:gd name="connsiteY9" fmla="*/ 26844 h 22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227" h="224227">
                        <a:moveTo>
                          <a:pt x="112114" y="224228"/>
                        </a:moveTo>
                        <a:cubicBezTo>
                          <a:pt x="50267" y="224228"/>
                          <a:pt x="0" y="173908"/>
                          <a:pt x="0" y="112114"/>
                        </a:cubicBezTo>
                        <a:cubicBezTo>
                          <a:pt x="0" y="50320"/>
                          <a:pt x="50320" y="0"/>
                          <a:pt x="112114" y="0"/>
                        </a:cubicBezTo>
                        <a:cubicBezTo>
                          <a:pt x="173908" y="0"/>
                          <a:pt x="224228" y="50320"/>
                          <a:pt x="224228" y="112114"/>
                        </a:cubicBezTo>
                        <a:cubicBezTo>
                          <a:pt x="224228" y="173908"/>
                          <a:pt x="173908" y="224228"/>
                          <a:pt x="112114" y="224228"/>
                        </a:cubicBezTo>
                        <a:close/>
                        <a:moveTo>
                          <a:pt x="112114" y="26844"/>
                        </a:moveTo>
                        <a:cubicBezTo>
                          <a:pt x="65110" y="26844"/>
                          <a:pt x="26844" y="65110"/>
                          <a:pt x="26844" y="112114"/>
                        </a:cubicBezTo>
                        <a:cubicBezTo>
                          <a:pt x="26844" y="159118"/>
                          <a:pt x="65110" y="197384"/>
                          <a:pt x="112114" y="197384"/>
                        </a:cubicBezTo>
                        <a:cubicBezTo>
                          <a:pt x="159117" y="197384"/>
                          <a:pt x="197384" y="159118"/>
                          <a:pt x="197384" y="112114"/>
                        </a:cubicBezTo>
                        <a:cubicBezTo>
                          <a:pt x="197384" y="65110"/>
                          <a:pt x="159117" y="26844"/>
                          <a:pt x="112114" y="26844"/>
                        </a:cubicBezTo>
                        <a:close/>
                      </a:path>
                    </a:pathLst>
                  </a:custGeom>
                  <a:solidFill>
                    <a:schemeClr val="bg1"/>
                  </a:solidFill>
                  <a:ln w="0" cap="flat">
                    <a:noFill/>
                    <a:prstDash val="solid"/>
                    <a:miter/>
                  </a:ln>
                </p:spPr>
                <p:txBody>
                  <a:bodyPr rtlCol="0" anchor="ctr"/>
                  <a:lstStyle/>
                  <a:p>
                    <a:endParaRPr lang="en-US"/>
                  </a:p>
                </p:txBody>
              </p:sp>
            </p:grpSp>
            <p:grpSp>
              <p:nvGrpSpPr>
                <p:cNvPr id="100" name="Graphic 88">
                  <a:extLst>
                    <a:ext uri="{FF2B5EF4-FFF2-40B4-BE49-F238E27FC236}">
                      <a16:creationId xmlns:a16="http://schemas.microsoft.com/office/drawing/2014/main" id="{D284B586-1705-ECD3-F603-A4C4A9CBD22C}"/>
                    </a:ext>
                  </a:extLst>
                </p:cNvPr>
                <p:cNvGrpSpPr/>
                <p:nvPr/>
              </p:nvGrpSpPr>
              <p:grpSpPr>
                <a:xfrm>
                  <a:off x="10915242" y="7381467"/>
                  <a:ext cx="449824" cy="506828"/>
                  <a:chOff x="10915242" y="7381467"/>
                  <a:chExt cx="449824" cy="506828"/>
                </a:xfrm>
                <a:solidFill>
                  <a:schemeClr val="bg1"/>
                </a:solidFill>
              </p:grpSpPr>
              <p:sp>
                <p:nvSpPr>
                  <p:cNvPr id="101" name="Freeform: Shape 100">
                    <a:extLst>
                      <a:ext uri="{FF2B5EF4-FFF2-40B4-BE49-F238E27FC236}">
                        <a16:creationId xmlns:a16="http://schemas.microsoft.com/office/drawing/2014/main" id="{F4CFDD95-9664-28E4-28B9-BAC9F6968442}"/>
                      </a:ext>
                    </a:extLst>
                  </p:cNvPr>
                  <p:cNvSpPr/>
                  <p:nvPr/>
                </p:nvSpPr>
                <p:spPr>
                  <a:xfrm>
                    <a:off x="10915242" y="7663752"/>
                    <a:ext cx="449824" cy="224543"/>
                  </a:xfrm>
                  <a:custGeom>
                    <a:avLst/>
                    <a:gdLst>
                      <a:gd name="connsiteX0" fmla="*/ 224912 w 449824"/>
                      <a:gd name="connsiteY0" fmla="*/ 224544 h 224543"/>
                      <a:gd name="connsiteX1" fmla="*/ 0 w 449824"/>
                      <a:gd name="connsiteY1" fmla="*/ 112272 h 224543"/>
                      <a:gd name="connsiteX2" fmla="*/ 224912 w 449824"/>
                      <a:gd name="connsiteY2" fmla="*/ 0 h 224543"/>
                      <a:gd name="connsiteX3" fmla="*/ 449824 w 449824"/>
                      <a:gd name="connsiteY3" fmla="*/ 112272 h 224543"/>
                      <a:gd name="connsiteX4" fmla="*/ 224912 w 449824"/>
                      <a:gd name="connsiteY4" fmla="*/ 224544 h 224543"/>
                      <a:gd name="connsiteX5" fmla="*/ 224912 w 449824"/>
                      <a:gd name="connsiteY5" fmla="*/ 26844 h 224543"/>
                      <a:gd name="connsiteX6" fmla="*/ 26844 w 449824"/>
                      <a:gd name="connsiteY6" fmla="*/ 112272 h 224543"/>
                      <a:gd name="connsiteX7" fmla="*/ 224912 w 449824"/>
                      <a:gd name="connsiteY7" fmla="*/ 197699 h 224543"/>
                      <a:gd name="connsiteX8" fmla="*/ 422980 w 449824"/>
                      <a:gd name="connsiteY8" fmla="*/ 112272 h 224543"/>
                      <a:gd name="connsiteX9" fmla="*/ 224912 w 449824"/>
                      <a:gd name="connsiteY9" fmla="*/ 26844 h 22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824" h="224543">
                        <a:moveTo>
                          <a:pt x="224912" y="224544"/>
                        </a:moveTo>
                        <a:cubicBezTo>
                          <a:pt x="98797" y="224544"/>
                          <a:pt x="0" y="175224"/>
                          <a:pt x="0" y="112272"/>
                        </a:cubicBezTo>
                        <a:cubicBezTo>
                          <a:pt x="0" y="49320"/>
                          <a:pt x="98797" y="0"/>
                          <a:pt x="224912" y="0"/>
                        </a:cubicBezTo>
                        <a:cubicBezTo>
                          <a:pt x="351027" y="0"/>
                          <a:pt x="449824" y="49320"/>
                          <a:pt x="449824" y="112272"/>
                        </a:cubicBezTo>
                        <a:cubicBezTo>
                          <a:pt x="449824" y="175224"/>
                          <a:pt x="351027" y="224544"/>
                          <a:pt x="224912" y="224544"/>
                        </a:cubicBezTo>
                        <a:close/>
                        <a:moveTo>
                          <a:pt x="224912" y="26844"/>
                        </a:moveTo>
                        <a:cubicBezTo>
                          <a:pt x="106429" y="26844"/>
                          <a:pt x="26844" y="71005"/>
                          <a:pt x="26844" y="112272"/>
                        </a:cubicBezTo>
                        <a:cubicBezTo>
                          <a:pt x="26844" y="153538"/>
                          <a:pt x="106429" y="197699"/>
                          <a:pt x="224912" y="197699"/>
                        </a:cubicBezTo>
                        <a:cubicBezTo>
                          <a:pt x="343395" y="197699"/>
                          <a:pt x="422980" y="153538"/>
                          <a:pt x="422980" y="112272"/>
                        </a:cubicBezTo>
                        <a:cubicBezTo>
                          <a:pt x="422980" y="71005"/>
                          <a:pt x="343395" y="26844"/>
                          <a:pt x="224912" y="26844"/>
                        </a:cubicBezTo>
                        <a:close/>
                      </a:path>
                    </a:pathLst>
                  </a:custGeom>
                  <a:solidFill>
                    <a:schemeClr val="bg1"/>
                  </a:solidFill>
                  <a:ln w="0"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B0F8AC6C-2604-7CC1-C357-42F4A94B5E8F}"/>
                      </a:ext>
                    </a:extLst>
                  </p:cNvPr>
                  <p:cNvSpPr/>
                  <p:nvPr/>
                </p:nvSpPr>
                <p:spPr>
                  <a:xfrm>
                    <a:off x="11028040" y="7381467"/>
                    <a:ext cx="224227" cy="224227"/>
                  </a:xfrm>
                  <a:custGeom>
                    <a:avLst/>
                    <a:gdLst>
                      <a:gd name="connsiteX0" fmla="*/ 112114 w 224227"/>
                      <a:gd name="connsiteY0" fmla="*/ 224228 h 224227"/>
                      <a:gd name="connsiteX1" fmla="*/ 0 w 224227"/>
                      <a:gd name="connsiteY1" fmla="*/ 112114 h 224227"/>
                      <a:gd name="connsiteX2" fmla="*/ 112114 w 224227"/>
                      <a:gd name="connsiteY2" fmla="*/ 0 h 224227"/>
                      <a:gd name="connsiteX3" fmla="*/ 224228 w 224227"/>
                      <a:gd name="connsiteY3" fmla="*/ 112114 h 224227"/>
                      <a:gd name="connsiteX4" fmla="*/ 112114 w 224227"/>
                      <a:gd name="connsiteY4" fmla="*/ 224228 h 224227"/>
                      <a:gd name="connsiteX5" fmla="*/ 112114 w 224227"/>
                      <a:gd name="connsiteY5" fmla="*/ 26844 h 224227"/>
                      <a:gd name="connsiteX6" fmla="*/ 26844 w 224227"/>
                      <a:gd name="connsiteY6" fmla="*/ 112114 h 224227"/>
                      <a:gd name="connsiteX7" fmla="*/ 112114 w 224227"/>
                      <a:gd name="connsiteY7" fmla="*/ 197384 h 224227"/>
                      <a:gd name="connsiteX8" fmla="*/ 197384 w 224227"/>
                      <a:gd name="connsiteY8" fmla="*/ 112114 h 224227"/>
                      <a:gd name="connsiteX9" fmla="*/ 112114 w 224227"/>
                      <a:gd name="connsiteY9" fmla="*/ 26844 h 22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227" h="224227">
                        <a:moveTo>
                          <a:pt x="112114" y="224228"/>
                        </a:moveTo>
                        <a:cubicBezTo>
                          <a:pt x="50267" y="224228"/>
                          <a:pt x="0" y="173908"/>
                          <a:pt x="0" y="112114"/>
                        </a:cubicBezTo>
                        <a:cubicBezTo>
                          <a:pt x="0" y="50320"/>
                          <a:pt x="50320" y="0"/>
                          <a:pt x="112114" y="0"/>
                        </a:cubicBezTo>
                        <a:cubicBezTo>
                          <a:pt x="173908" y="0"/>
                          <a:pt x="224228" y="50320"/>
                          <a:pt x="224228" y="112114"/>
                        </a:cubicBezTo>
                        <a:cubicBezTo>
                          <a:pt x="224228" y="173908"/>
                          <a:pt x="173908" y="224228"/>
                          <a:pt x="112114" y="224228"/>
                        </a:cubicBezTo>
                        <a:close/>
                        <a:moveTo>
                          <a:pt x="112114" y="26844"/>
                        </a:moveTo>
                        <a:cubicBezTo>
                          <a:pt x="65110" y="26844"/>
                          <a:pt x="26844" y="65110"/>
                          <a:pt x="26844" y="112114"/>
                        </a:cubicBezTo>
                        <a:cubicBezTo>
                          <a:pt x="26844" y="159118"/>
                          <a:pt x="65110" y="197384"/>
                          <a:pt x="112114" y="197384"/>
                        </a:cubicBezTo>
                        <a:cubicBezTo>
                          <a:pt x="159117" y="197384"/>
                          <a:pt x="197384" y="159118"/>
                          <a:pt x="197384" y="112114"/>
                        </a:cubicBezTo>
                        <a:cubicBezTo>
                          <a:pt x="197384" y="65110"/>
                          <a:pt x="159117" y="26844"/>
                          <a:pt x="112114" y="26844"/>
                        </a:cubicBezTo>
                        <a:close/>
                      </a:path>
                    </a:pathLst>
                  </a:custGeom>
                  <a:solidFill>
                    <a:schemeClr val="bg1"/>
                  </a:solidFill>
                  <a:ln w="0" cap="flat">
                    <a:noFill/>
                    <a:prstDash val="solid"/>
                    <a:miter/>
                  </a:ln>
                </p:spPr>
                <p:txBody>
                  <a:bodyPr rtlCol="0" anchor="ctr"/>
                  <a:lstStyle/>
                  <a:p>
                    <a:endParaRPr lang="en-US"/>
                  </a:p>
                </p:txBody>
              </p:sp>
            </p:grpSp>
            <p:grpSp>
              <p:nvGrpSpPr>
                <p:cNvPr id="103" name="Graphic 88">
                  <a:extLst>
                    <a:ext uri="{FF2B5EF4-FFF2-40B4-BE49-F238E27FC236}">
                      <a16:creationId xmlns:a16="http://schemas.microsoft.com/office/drawing/2014/main" id="{098B80D9-B077-20CB-A6A8-CA17EA7BC797}"/>
                    </a:ext>
                  </a:extLst>
                </p:cNvPr>
                <p:cNvGrpSpPr/>
                <p:nvPr/>
              </p:nvGrpSpPr>
              <p:grpSpPr>
                <a:xfrm>
                  <a:off x="10461996" y="8093891"/>
                  <a:ext cx="449876" cy="506828"/>
                  <a:chOff x="10461996" y="8093891"/>
                  <a:chExt cx="449876" cy="506828"/>
                </a:xfrm>
                <a:solidFill>
                  <a:schemeClr val="bg1"/>
                </a:solidFill>
              </p:grpSpPr>
              <p:sp>
                <p:nvSpPr>
                  <p:cNvPr id="104" name="Freeform: Shape 103">
                    <a:extLst>
                      <a:ext uri="{FF2B5EF4-FFF2-40B4-BE49-F238E27FC236}">
                        <a16:creationId xmlns:a16="http://schemas.microsoft.com/office/drawing/2014/main" id="{C75180EF-E630-2001-ADE2-06DA689EDA85}"/>
                      </a:ext>
                    </a:extLst>
                  </p:cNvPr>
                  <p:cNvSpPr/>
                  <p:nvPr/>
                </p:nvSpPr>
                <p:spPr>
                  <a:xfrm>
                    <a:off x="10461996" y="8376176"/>
                    <a:ext cx="449876" cy="224543"/>
                  </a:xfrm>
                  <a:custGeom>
                    <a:avLst/>
                    <a:gdLst>
                      <a:gd name="connsiteX0" fmla="*/ 224912 w 449876"/>
                      <a:gd name="connsiteY0" fmla="*/ 224544 h 224543"/>
                      <a:gd name="connsiteX1" fmla="*/ 0 w 449876"/>
                      <a:gd name="connsiteY1" fmla="*/ 112272 h 224543"/>
                      <a:gd name="connsiteX2" fmla="*/ 224912 w 449876"/>
                      <a:gd name="connsiteY2" fmla="*/ 0 h 224543"/>
                      <a:gd name="connsiteX3" fmla="*/ 449877 w 449876"/>
                      <a:gd name="connsiteY3" fmla="*/ 112272 h 224543"/>
                      <a:gd name="connsiteX4" fmla="*/ 224912 w 449876"/>
                      <a:gd name="connsiteY4" fmla="*/ 224544 h 224543"/>
                      <a:gd name="connsiteX5" fmla="*/ 224912 w 449876"/>
                      <a:gd name="connsiteY5" fmla="*/ 26792 h 224543"/>
                      <a:gd name="connsiteX6" fmla="*/ 26844 w 449876"/>
                      <a:gd name="connsiteY6" fmla="*/ 112219 h 224543"/>
                      <a:gd name="connsiteX7" fmla="*/ 224912 w 449876"/>
                      <a:gd name="connsiteY7" fmla="*/ 197647 h 224543"/>
                      <a:gd name="connsiteX8" fmla="*/ 423032 w 449876"/>
                      <a:gd name="connsiteY8" fmla="*/ 112219 h 224543"/>
                      <a:gd name="connsiteX9" fmla="*/ 224912 w 449876"/>
                      <a:gd name="connsiteY9" fmla="*/ 26792 h 22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876" h="224543">
                        <a:moveTo>
                          <a:pt x="224912" y="224544"/>
                        </a:moveTo>
                        <a:cubicBezTo>
                          <a:pt x="98797" y="224544"/>
                          <a:pt x="0" y="175224"/>
                          <a:pt x="0" y="112272"/>
                        </a:cubicBezTo>
                        <a:cubicBezTo>
                          <a:pt x="0" y="49320"/>
                          <a:pt x="98797" y="0"/>
                          <a:pt x="224912" y="0"/>
                        </a:cubicBezTo>
                        <a:cubicBezTo>
                          <a:pt x="351027" y="0"/>
                          <a:pt x="449877" y="49320"/>
                          <a:pt x="449877" y="112272"/>
                        </a:cubicBezTo>
                        <a:cubicBezTo>
                          <a:pt x="449877" y="175224"/>
                          <a:pt x="351080" y="224544"/>
                          <a:pt x="224912" y="224544"/>
                        </a:cubicBezTo>
                        <a:close/>
                        <a:moveTo>
                          <a:pt x="224912" y="26792"/>
                        </a:moveTo>
                        <a:cubicBezTo>
                          <a:pt x="106429" y="26792"/>
                          <a:pt x="26844" y="70953"/>
                          <a:pt x="26844" y="112219"/>
                        </a:cubicBezTo>
                        <a:cubicBezTo>
                          <a:pt x="26844" y="153485"/>
                          <a:pt x="106429" y="197647"/>
                          <a:pt x="224912" y="197647"/>
                        </a:cubicBezTo>
                        <a:cubicBezTo>
                          <a:pt x="343395" y="197647"/>
                          <a:pt x="423032" y="153485"/>
                          <a:pt x="423032" y="112219"/>
                        </a:cubicBezTo>
                        <a:cubicBezTo>
                          <a:pt x="423032" y="70953"/>
                          <a:pt x="343447" y="26792"/>
                          <a:pt x="224912" y="26792"/>
                        </a:cubicBezTo>
                        <a:close/>
                      </a:path>
                    </a:pathLst>
                  </a:custGeom>
                  <a:solidFill>
                    <a:srgbClr val="77BC43"/>
                  </a:solidFill>
                  <a:ln w="0"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CA056C39-390E-ADA5-4C4C-C94DF3975A23}"/>
                      </a:ext>
                    </a:extLst>
                  </p:cNvPr>
                  <p:cNvSpPr/>
                  <p:nvPr/>
                </p:nvSpPr>
                <p:spPr>
                  <a:xfrm>
                    <a:off x="10574794" y="8093891"/>
                    <a:ext cx="224227" cy="224227"/>
                  </a:xfrm>
                  <a:custGeom>
                    <a:avLst/>
                    <a:gdLst>
                      <a:gd name="connsiteX0" fmla="*/ 112114 w 224227"/>
                      <a:gd name="connsiteY0" fmla="*/ 224228 h 224227"/>
                      <a:gd name="connsiteX1" fmla="*/ 0 w 224227"/>
                      <a:gd name="connsiteY1" fmla="*/ 112114 h 224227"/>
                      <a:gd name="connsiteX2" fmla="*/ 112114 w 224227"/>
                      <a:gd name="connsiteY2" fmla="*/ 0 h 224227"/>
                      <a:gd name="connsiteX3" fmla="*/ 224228 w 224227"/>
                      <a:gd name="connsiteY3" fmla="*/ 112114 h 224227"/>
                      <a:gd name="connsiteX4" fmla="*/ 112114 w 224227"/>
                      <a:gd name="connsiteY4" fmla="*/ 224228 h 224227"/>
                      <a:gd name="connsiteX5" fmla="*/ 112114 w 224227"/>
                      <a:gd name="connsiteY5" fmla="*/ 26844 h 224227"/>
                      <a:gd name="connsiteX6" fmla="*/ 26844 w 224227"/>
                      <a:gd name="connsiteY6" fmla="*/ 112114 h 224227"/>
                      <a:gd name="connsiteX7" fmla="*/ 112114 w 224227"/>
                      <a:gd name="connsiteY7" fmla="*/ 197384 h 224227"/>
                      <a:gd name="connsiteX8" fmla="*/ 197384 w 224227"/>
                      <a:gd name="connsiteY8" fmla="*/ 112114 h 224227"/>
                      <a:gd name="connsiteX9" fmla="*/ 112114 w 224227"/>
                      <a:gd name="connsiteY9" fmla="*/ 26844 h 22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227" h="224227">
                        <a:moveTo>
                          <a:pt x="112114" y="224228"/>
                        </a:moveTo>
                        <a:cubicBezTo>
                          <a:pt x="50267" y="224228"/>
                          <a:pt x="0" y="173908"/>
                          <a:pt x="0" y="112114"/>
                        </a:cubicBezTo>
                        <a:cubicBezTo>
                          <a:pt x="0" y="50320"/>
                          <a:pt x="50320" y="0"/>
                          <a:pt x="112114" y="0"/>
                        </a:cubicBezTo>
                        <a:cubicBezTo>
                          <a:pt x="173908" y="0"/>
                          <a:pt x="224228" y="50320"/>
                          <a:pt x="224228" y="112114"/>
                        </a:cubicBezTo>
                        <a:cubicBezTo>
                          <a:pt x="224228" y="173908"/>
                          <a:pt x="173908" y="224228"/>
                          <a:pt x="112114" y="224228"/>
                        </a:cubicBezTo>
                        <a:close/>
                        <a:moveTo>
                          <a:pt x="112114" y="26844"/>
                        </a:moveTo>
                        <a:cubicBezTo>
                          <a:pt x="65110" y="26844"/>
                          <a:pt x="26844" y="65110"/>
                          <a:pt x="26844" y="112114"/>
                        </a:cubicBezTo>
                        <a:cubicBezTo>
                          <a:pt x="26844" y="159117"/>
                          <a:pt x="65110" y="197384"/>
                          <a:pt x="112114" y="197384"/>
                        </a:cubicBezTo>
                        <a:cubicBezTo>
                          <a:pt x="159117" y="197384"/>
                          <a:pt x="197384" y="159117"/>
                          <a:pt x="197384" y="112114"/>
                        </a:cubicBezTo>
                        <a:cubicBezTo>
                          <a:pt x="197384" y="65110"/>
                          <a:pt x="159117" y="26844"/>
                          <a:pt x="112114" y="26844"/>
                        </a:cubicBezTo>
                        <a:close/>
                      </a:path>
                    </a:pathLst>
                  </a:custGeom>
                  <a:solidFill>
                    <a:srgbClr val="77BC43"/>
                  </a:solidFill>
                  <a:ln w="0" cap="flat">
                    <a:noFill/>
                    <a:prstDash val="solid"/>
                    <a:miter/>
                  </a:ln>
                </p:spPr>
                <p:txBody>
                  <a:bodyPr rtlCol="0" anchor="ctr"/>
                  <a:lstStyle/>
                  <a:p>
                    <a:endParaRPr lang="en-US"/>
                  </a:p>
                </p:txBody>
              </p:sp>
            </p:grpSp>
          </p:grpSp>
        </p:grpSp>
        <p:grpSp>
          <p:nvGrpSpPr>
            <p:cNvPr id="124" name="Group 123">
              <a:extLst>
                <a:ext uri="{FF2B5EF4-FFF2-40B4-BE49-F238E27FC236}">
                  <a16:creationId xmlns:a16="http://schemas.microsoft.com/office/drawing/2014/main" id="{2DFA9A5B-2D76-BBF5-3DDA-2BDF70A65FC2}"/>
                </a:ext>
              </a:extLst>
            </p:cNvPr>
            <p:cNvGrpSpPr/>
            <p:nvPr/>
          </p:nvGrpSpPr>
          <p:grpSpPr>
            <a:xfrm>
              <a:off x="13776859" y="6946325"/>
              <a:ext cx="1347914" cy="1253252"/>
              <a:chOff x="12954268" y="7228283"/>
              <a:chExt cx="1347914" cy="1253252"/>
            </a:xfrm>
          </p:grpSpPr>
          <p:grpSp>
            <p:nvGrpSpPr>
              <p:cNvPr id="110" name="Graphic 107">
                <a:extLst>
                  <a:ext uri="{FF2B5EF4-FFF2-40B4-BE49-F238E27FC236}">
                    <a16:creationId xmlns:a16="http://schemas.microsoft.com/office/drawing/2014/main" id="{BD3EB095-E2CF-0DD8-9F85-29D12C2FE66D}"/>
                  </a:ext>
                </a:extLst>
              </p:cNvPr>
              <p:cNvGrpSpPr/>
              <p:nvPr/>
            </p:nvGrpSpPr>
            <p:grpSpPr>
              <a:xfrm>
                <a:off x="13089449" y="8120657"/>
                <a:ext cx="393926" cy="350866"/>
                <a:chOff x="13089449" y="8120657"/>
                <a:chExt cx="393926" cy="350866"/>
              </a:xfrm>
              <a:solidFill>
                <a:schemeClr val="bg1"/>
              </a:solidFill>
            </p:grpSpPr>
            <p:sp>
              <p:nvSpPr>
                <p:cNvPr id="111" name="Freeform: Shape 110">
                  <a:extLst>
                    <a:ext uri="{FF2B5EF4-FFF2-40B4-BE49-F238E27FC236}">
                      <a16:creationId xmlns:a16="http://schemas.microsoft.com/office/drawing/2014/main" id="{410A8281-5E28-2D7B-080D-ADD7A6976654}"/>
                    </a:ext>
                  </a:extLst>
                </p:cNvPr>
                <p:cNvSpPr/>
                <p:nvPr/>
              </p:nvSpPr>
              <p:spPr>
                <a:xfrm>
                  <a:off x="13089449" y="8120657"/>
                  <a:ext cx="73002" cy="106191"/>
                </a:xfrm>
                <a:custGeom>
                  <a:avLst/>
                  <a:gdLst>
                    <a:gd name="connsiteX0" fmla="*/ 59647 w 73002"/>
                    <a:gd name="connsiteY0" fmla="*/ 106191 h 106191"/>
                    <a:gd name="connsiteX1" fmla="*/ 48587 w 73002"/>
                    <a:gd name="connsiteY1" fmla="*/ 100373 h 106191"/>
                    <a:gd name="connsiteX2" fmla="*/ 1361 w 73002"/>
                    <a:gd name="connsiteY2" fmla="*/ 19234 h 106191"/>
                    <a:gd name="connsiteX3" fmla="*/ 7493 w 73002"/>
                    <a:gd name="connsiteY3" fmla="*/ 1361 h 106191"/>
                    <a:gd name="connsiteX4" fmla="*/ 25367 w 73002"/>
                    <a:gd name="connsiteY4" fmla="*/ 7493 h 106191"/>
                    <a:gd name="connsiteX5" fmla="*/ 70654 w 73002"/>
                    <a:gd name="connsiteY5" fmla="*/ 85278 h 106191"/>
                    <a:gd name="connsiteX6" fmla="*/ 67142 w 73002"/>
                    <a:gd name="connsiteY6" fmla="*/ 103833 h 106191"/>
                    <a:gd name="connsiteX7" fmla="*/ 59594 w 73002"/>
                    <a:gd name="connsiteY7" fmla="*/ 106139 h 10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002" h="106191">
                      <a:moveTo>
                        <a:pt x="59647" y="106191"/>
                      </a:moveTo>
                      <a:cubicBezTo>
                        <a:pt x="55401" y="106191"/>
                        <a:pt x="51208" y="104147"/>
                        <a:pt x="48587" y="100373"/>
                      </a:cubicBezTo>
                      <a:cubicBezTo>
                        <a:pt x="30923" y="74533"/>
                        <a:pt x="15041" y="47277"/>
                        <a:pt x="1361" y="19234"/>
                      </a:cubicBezTo>
                      <a:cubicBezTo>
                        <a:pt x="-1889" y="12630"/>
                        <a:pt x="889" y="4610"/>
                        <a:pt x="7493" y="1361"/>
                      </a:cubicBezTo>
                      <a:cubicBezTo>
                        <a:pt x="14150" y="-1889"/>
                        <a:pt x="22117" y="889"/>
                        <a:pt x="25367" y="7493"/>
                      </a:cubicBezTo>
                      <a:cubicBezTo>
                        <a:pt x="38523" y="34330"/>
                        <a:pt x="53724" y="60538"/>
                        <a:pt x="70654" y="85278"/>
                      </a:cubicBezTo>
                      <a:cubicBezTo>
                        <a:pt x="74847" y="91358"/>
                        <a:pt x="73275" y="99692"/>
                        <a:pt x="67142" y="103833"/>
                      </a:cubicBezTo>
                      <a:cubicBezTo>
                        <a:pt x="64836" y="105405"/>
                        <a:pt x="62215" y="106139"/>
                        <a:pt x="59594" y="106139"/>
                      </a:cubicBezTo>
                      <a:close/>
                    </a:path>
                  </a:pathLst>
                </a:custGeom>
                <a:solidFill>
                  <a:schemeClr val="bg1"/>
                </a:solidFill>
                <a:ln w="0"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9265611-7A7B-1C76-625D-617DD559B96E}"/>
                    </a:ext>
                  </a:extLst>
                </p:cNvPr>
                <p:cNvSpPr/>
                <p:nvPr/>
              </p:nvSpPr>
              <p:spPr>
                <a:xfrm>
                  <a:off x="13201580" y="8281429"/>
                  <a:ext cx="281795" cy="190093"/>
                </a:xfrm>
                <a:custGeom>
                  <a:avLst/>
                  <a:gdLst>
                    <a:gd name="connsiteX0" fmla="*/ 268455 w 281795"/>
                    <a:gd name="connsiteY0" fmla="*/ 190042 h 190093"/>
                    <a:gd name="connsiteX1" fmla="*/ 264157 w 281795"/>
                    <a:gd name="connsiteY1" fmla="*/ 189308 h 190093"/>
                    <a:gd name="connsiteX2" fmla="*/ 3705 w 281795"/>
                    <a:gd name="connsiteY2" fmla="*/ 22574 h 190093"/>
                    <a:gd name="connsiteX3" fmla="*/ 4124 w 281795"/>
                    <a:gd name="connsiteY3" fmla="*/ 3705 h 190093"/>
                    <a:gd name="connsiteX4" fmla="*/ 22994 w 281795"/>
                    <a:gd name="connsiteY4" fmla="*/ 4124 h 190093"/>
                    <a:gd name="connsiteX5" fmla="*/ 272753 w 281795"/>
                    <a:gd name="connsiteY5" fmla="*/ 164044 h 190093"/>
                    <a:gd name="connsiteX6" fmla="*/ 281087 w 281795"/>
                    <a:gd name="connsiteY6" fmla="*/ 181026 h 190093"/>
                    <a:gd name="connsiteX7" fmla="*/ 268455 w 281795"/>
                    <a:gd name="connsiteY7" fmla="*/ 190094 h 1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95" h="190093">
                      <a:moveTo>
                        <a:pt x="268455" y="190042"/>
                      </a:moveTo>
                      <a:cubicBezTo>
                        <a:pt x="267040" y="190042"/>
                        <a:pt x="265572" y="189832"/>
                        <a:pt x="264157" y="189308"/>
                      </a:cubicBezTo>
                      <a:cubicBezTo>
                        <a:pt x="165931" y="155762"/>
                        <a:pt x="75881" y="98105"/>
                        <a:pt x="3705" y="22574"/>
                      </a:cubicBezTo>
                      <a:cubicBezTo>
                        <a:pt x="-1379" y="17228"/>
                        <a:pt x="-1222" y="8789"/>
                        <a:pt x="4124" y="3705"/>
                      </a:cubicBezTo>
                      <a:cubicBezTo>
                        <a:pt x="9471" y="-1379"/>
                        <a:pt x="17909" y="-1222"/>
                        <a:pt x="22994" y="4124"/>
                      </a:cubicBezTo>
                      <a:cubicBezTo>
                        <a:pt x="92182" y="76562"/>
                        <a:pt x="178563" y="131860"/>
                        <a:pt x="272753" y="164044"/>
                      </a:cubicBezTo>
                      <a:cubicBezTo>
                        <a:pt x="279724" y="166402"/>
                        <a:pt x="283446" y="174055"/>
                        <a:pt x="281087" y="181026"/>
                      </a:cubicBezTo>
                      <a:cubicBezTo>
                        <a:pt x="279200" y="186582"/>
                        <a:pt x="274011" y="190094"/>
                        <a:pt x="268455" y="190094"/>
                      </a:cubicBezTo>
                      <a:close/>
                    </a:path>
                  </a:pathLst>
                </a:custGeom>
                <a:solidFill>
                  <a:schemeClr val="bg1"/>
                </a:solidFill>
                <a:ln w="0" cap="flat">
                  <a:noFill/>
                  <a:prstDash val="solid"/>
                  <a:miter/>
                </a:ln>
              </p:spPr>
              <p:txBody>
                <a:bodyPr rtlCol="0" anchor="ctr"/>
                <a:lstStyle/>
                <a:p>
                  <a:endParaRPr lang="en-US"/>
                </a:p>
              </p:txBody>
            </p:sp>
          </p:grpSp>
          <p:sp>
            <p:nvSpPr>
              <p:cNvPr id="113" name="Freeform: Shape 112">
                <a:extLst>
                  <a:ext uri="{FF2B5EF4-FFF2-40B4-BE49-F238E27FC236}">
                    <a16:creationId xmlns:a16="http://schemas.microsoft.com/office/drawing/2014/main" id="{8334D749-6AA5-6B2F-0776-2D5F38F6BEF2}"/>
                  </a:ext>
                </a:extLst>
              </p:cNvPr>
              <p:cNvSpPr/>
              <p:nvPr/>
            </p:nvSpPr>
            <p:spPr>
              <a:xfrm>
                <a:off x="13963311" y="7280063"/>
                <a:ext cx="212663" cy="177798"/>
              </a:xfrm>
              <a:custGeom>
                <a:avLst/>
                <a:gdLst>
                  <a:gd name="connsiteX0" fmla="*/ 199341 w 212663"/>
                  <a:gd name="connsiteY0" fmla="*/ 177798 h 177798"/>
                  <a:gd name="connsiteX1" fmla="*/ 189120 w 212663"/>
                  <a:gd name="connsiteY1" fmla="*/ 173029 h 177798"/>
                  <a:gd name="connsiteX2" fmla="*/ 7029 w 212663"/>
                  <a:gd name="connsiteY2" fmla="*/ 25112 h 177798"/>
                  <a:gd name="connsiteX3" fmla="*/ 1578 w 212663"/>
                  <a:gd name="connsiteY3" fmla="*/ 7029 h 177798"/>
                  <a:gd name="connsiteX4" fmla="*/ 19661 w 212663"/>
                  <a:gd name="connsiteY4" fmla="*/ 1578 h 177798"/>
                  <a:gd name="connsiteX5" fmla="*/ 209510 w 212663"/>
                  <a:gd name="connsiteY5" fmla="*/ 155784 h 177798"/>
                  <a:gd name="connsiteX6" fmla="*/ 207937 w 212663"/>
                  <a:gd name="connsiteY6" fmla="*/ 174601 h 177798"/>
                  <a:gd name="connsiteX7" fmla="*/ 199341 w 212663"/>
                  <a:gd name="connsiteY7" fmla="*/ 177746 h 17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63" h="177798">
                    <a:moveTo>
                      <a:pt x="199341" y="177798"/>
                    </a:moveTo>
                    <a:cubicBezTo>
                      <a:pt x="195515" y="177798"/>
                      <a:pt x="191741" y="176174"/>
                      <a:pt x="189120" y="173029"/>
                    </a:cubicBezTo>
                    <a:cubicBezTo>
                      <a:pt x="137963" y="112384"/>
                      <a:pt x="76689" y="62642"/>
                      <a:pt x="7029" y="25112"/>
                    </a:cubicBezTo>
                    <a:cubicBezTo>
                      <a:pt x="530" y="21601"/>
                      <a:pt x="-1882" y="13529"/>
                      <a:pt x="1578" y="7029"/>
                    </a:cubicBezTo>
                    <a:cubicBezTo>
                      <a:pt x="5090" y="530"/>
                      <a:pt x="13162" y="-1882"/>
                      <a:pt x="19661" y="1578"/>
                    </a:cubicBezTo>
                    <a:cubicBezTo>
                      <a:pt x="92309" y="40680"/>
                      <a:pt x="156151" y="92571"/>
                      <a:pt x="209510" y="155784"/>
                    </a:cubicBezTo>
                    <a:cubicBezTo>
                      <a:pt x="214280" y="161445"/>
                      <a:pt x="213546" y="169884"/>
                      <a:pt x="207937" y="174601"/>
                    </a:cubicBezTo>
                    <a:cubicBezTo>
                      <a:pt x="205421" y="176698"/>
                      <a:pt x="202381" y="177746"/>
                      <a:pt x="199341" y="177746"/>
                    </a:cubicBezTo>
                    <a:close/>
                  </a:path>
                </a:pathLst>
              </a:custGeom>
              <a:solidFill>
                <a:schemeClr val="bg1"/>
              </a:solidFill>
              <a:ln w="0" cap="flat">
                <a:noFill/>
                <a:prstDash val="solid"/>
                <a:miter/>
              </a:ln>
            </p:spPr>
            <p:txBody>
              <a:bodyPr rtlCol="0" anchor="ctr"/>
              <a:lstStyle/>
              <a:p>
                <a:endParaRPr lang="en-US"/>
              </a:p>
            </p:txBody>
          </p:sp>
          <p:grpSp>
            <p:nvGrpSpPr>
              <p:cNvPr id="114" name="Graphic 107">
                <a:extLst>
                  <a:ext uri="{FF2B5EF4-FFF2-40B4-BE49-F238E27FC236}">
                    <a16:creationId xmlns:a16="http://schemas.microsoft.com/office/drawing/2014/main" id="{72154246-280E-FBE5-5A5F-F6C1FD0F55F3}"/>
                  </a:ext>
                </a:extLst>
              </p:cNvPr>
              <p:cNvGrpSpPr/>
              <p:nvPr/>
            </p:nvGrpSpPr>
            <p:grpSpPr>
              <a:xfrm>
                <a:off x="13125823" y="7305123"/>
                <a:ext cx="1091696" cy="1099570"/>
                <a:chOff x="13125823" y="7305123"/>
                <a:chExt cx="1091696" cy="1099570"/>
              </a:xfrm>
              <a:solidFill>
                <a:schemeClr val="bg1"/>
              </a:solidFill>
            </p:grpSpPr>
            <p:sp>
              <p:nvSpPr>
                <p:cNvPr id="115" name="Freeform: Shape 114">
                  <a:extLst>
                    <a:ext uri="{FF2B5EF4-FFF2-40B4-BE49-F238E27FC236}">
                      <a16:creationId xmlns:a16="http://schemas.microsoft.com/office/drawing/2014/main" id="{412326AA-83BB-0382-1694-D0A403FD2491}"/>
                    </a:ext>
                  </a:extLst>
                </p:cNvPr>
                <p:cNvSpPr/>
                <p:nvPr/>
              </p:nvSpPr>
              <p:spPr>
                <a:xfrm>
                  <a:off x="13125823" y="7841543"/>
                  <a:ext cx="1091643" cy="563151"/>
                </a:xfrm>
                <a:custGeom>
                  <a:avLst/>
                  <a:gdLst>
                    <a:gd name="connsiteX0" fmla="*/ 549785 w 1091643"/>
                    <a:gd name="connsiteY0" fmla="*/ 563151 h 563151"/>
                    <a:gd name="connsiteX1" fmla="*/ 0 w 1091643"/>
                    <a:gd name="connsiteY1" fmla="*/ 13366 h 563151"/>
                    <a:gd name="connsiteX2" fmla="*/ 13366 w 1091643"/>
                    <a:gd name="connsiteY2" fmla="*/ 0 h 563151"/>
                    <a:gd name="connsiteX3" fmla="*/ 26732 w 1091643"/>
                    <a:gd name="connsiteY3" fmla="*/ 13366 h 563151"/>
                    <a:gd name="connsiteX4" fmla="*/ 549785 w 1091643"/>
                    <a:gd name="connsiteY4" fmla="*/ 536419 h 563151"/>
                    <a:gd name="connsiteX5" fmla="*/ 1065134 w 1091643"/>
                    <a:gd name="connsiteY5" fmla="*/ 102734 h 563151"/>
                    <a:gd name="connsiteX6" fmla="*/ 1080544 w 1091643"/>
                    <a:gd name="connsiteY6" fmla="*/ 91832 h 563151"/>
                    <a:gd name="connsiteX7" fmla="*/ 1091446 w 1091643"/>
                    <a:gd name="connsiteY7" fmla="*/ 107242 h 563151"/>
                    <a:gd name="connsiteX8" fmla="*/ 549733 w 1091643"/>
                    <a:gd name="connsiteY8" fmla="*/ 563151 h 56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643" h="563151">
                      <a:moveTo>
                        <a:pt x="549785" y="563151"/>
                      </a:moveTo>
                      <a:cubicBezTo>
                        <a:pt x="246615" y="563151"/>
                        <a:pt x="0" y="316537"/>
                        <a:pt x="0" y="13366"/>
                      </a:cubicBezTo>
                      <a:cubicBezTo>
                        <a:pt x="0" y="5975"/>
                        <a:pt x="5975" y="0"/>
                        <a:pt x="13366" y="0"/>
                      </a:cubicBezTo>
                      <a:cubicBezTo>
                        <a:pt x="20756" y="0"/>
                        <a:pt x="26732" y="5975"/>
                        <a:pt x="26732" y="13366"/>
                      </a:cubicBezTo>
                      <a:cubicBezTo>
                        <a:pt x="26732" y="301755"/>
                        <a:pt x="261343" y="536419"/>
                        <a:pt x="549785" y="536419"/>
                      </a:cubicBezTo>
                      <a:cubicBezTo>
                        <a:pt x="805310" y="536419"/>
                        <a:pt x="1022048" y="354014"/>
                        <a:pt x="1065134" y="102734"/>
                      </a:cubicBezTo>
                      <a:cubicBezTo>
                        <a:pt x="1066392" y="95448"/>
                        <a:pt x="1073363" y="90574"/>
                        <a:pt x="1080544" y="91832"/>
                      </a:cubicBezTo>
                      <a:cubicBezTo>
                        <a:pt x="1087829" y="93090"/>
                        <a:pt x="1092704" y="100009"/>
                        <a:pt x="1091446" y="107242"/>
                      </a:cubicBezTo>
                      <a:cubicBezTo>
                        <a:pt x="1046107" y="371416"/>
                        <a:pt x="818309" y="563151"/>
                        <a:pt x="549733" y="563151"/>
                      </a:cubicBezTo>
                      <a:close/>
                    </a:path>
                  </a:pathLst>
                </a:custGeom>
                <a:solidFill>
                  <a:schemeClr val="bg1"/>
                </a:solidFill>
                <a:ln w="0"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4BEDAE85-1DED-2D38-418D-9D04FC62D22B}"/>
                    </a:ext>
                  </a:extLst>
                </p:cNvPr>
                <p:cNvSpPr/>
                <p:nvPr/>
              </p:nvSpPr>
              <p:spPr>
                <a:xfrm>
                  <a:off x="13167953" y="7305123"/>
                  <a:ext cx="1049566" cy="471528"/>
                </a:xfrm>
                <a:custGeom>
                  <a:avLst/>
                  <a:gdLst>
                    <a:gd name="connsiteX0" fmla="*/ 1036160 w 1049566"/>
                    <a:gd name="connsiteY0" fmla="*/ 471529 h 471528"/>
                    <a:gd name="connsiteX1" fmla="*/ 1023004 w 1049566"/>
                    <a:gd name="connsiteY1" fmla="*/ 460417 h 471528"/>
                    <a:gd name="connsiteX2" fmla="*/ 507656 w 1049566"/>
                    <a:gd name="connsiteY2" fmla="*/ 26732 h 471528"/>
                    <a:gd name="connsiteX3" fmla="*/ 25696 w 1049566"/>
                    <a:gd name="connsiteY3" fmla="*/ 346204 h 471528"/>
                    <a:gd name="connsiteX4" fmla="*/ 8189 w 1049566"/>
                    <a:gd name="connsiteY4" fmla="*/ 353332 h 471528"/>
                    <a:gd name="connsiteX5" fmla="*/ 1061 w 1049566"/>
                    <a:gd name="connsiteY5" fmla="*/ 335825 h 471528"/>
                    <a:gd name="connsiteX6" fmla="*/ 507656 w 1049566"/>
                    <a:gd name="connsiteY6" fmla="*/ 0 h 471528"/>
                    <a:gd name="connsiteX7" fmla="*/ 1049369 w 1049566"/>
                    <a:gd name="connsiteY7" fmla="*/ 455909 h 471528"/>
                    <a:gd name="connsiteX8" fmla="*/ 1038466 w 1049566"/>
                    <a:gd name="connsiteY8" fmla="*/ 471319 h 471528"/>
                    <a:gd name="connsiteX9" fmla="*/ 1036213 w 1049566"/>
                    <a:gd name="connsiteY9" fmla="*/ 471529 h 471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566" h="471528">
                      <a:moveTo>
                        <a:pt x="1036160" y="471529"/>
                      </a:moveTo>
                      <a:cubicBezTo>
                        <a:pt x="1029765" y="471529"/>
                        <a:pt x="1024105" y="466916"/>
                        <a:pt x="1023004" y="460417"/>
                      </a:cubicBezTo>
                      <a:cubicBezTo>
                        <a:pt x="979866" y="209137"/>
                        <a:pt x="763128" y="26732"/>
                        <a:pt x="507656" y="26732"/>
                      </a:cubicBezTo>
                      <a:cubicBezTo>
                        <a:pt x="296841" y="26732"/>
                        <a:pt x="107674" y="152109"/>
                        <a:pt x="25696" y="346204"/>
                      </a:cubicBezTo>
                      <a:cubicBezTo>
                        <a:pt x="22813" y="353018"/>
                        <a:pt x="14951" y="356163"/>
                        <a:pt x="8189" y="353332"/>
                      </a:cubicBezTo>
                      <a:cubicBezTo>
                        <a:pt x="1375" y="350449"/>
                        <a:pt x="-1822" y="342639"/>
                        <a:pt x="1061" y="335825"/>
                      </a:cubicBezTo>
                      <a:cubicBezTo>
                        <a:pt x="87232" y="131825"/>
                        <a:pt x="286096" y="0"/>
                        <a:pt x="507656" y="0"/>
                      </a:cubicBezTo>
                      <a:cubicBezTo>
                        <a:pt x="776232" y="0"/>
                        <a:pt x="1004030" y="191736"/>
                        <a:pt x="1049369" y="455909"/>
                      </a:cubicBezTo>
                      <a:cubicBezTo>
                        <a:pt x="1050627" y="463195"/>
                        <a:pt x="1045752" y="470114"/>
                        <a:pt x="1038466" y="471319"/>
                      </a:cubicBezTo>
                      <a:cubicBezTo>
                        <a:pt x="1037680" y="471424"/>
                        <a:pt x="1036946" y="471529"/>
                        <a:pt x="1036213" y="471529"/>
                      </a:cubicBezTo>
                      <a:close/>
                    </a:path>
                  </a:pathLst>
                </a:custGeom>
                <a:solidFill>
                  <a:schemeClr val="bg1"/>
                </a:solidFill>
                <a:ln w="0" cap="flat">
                  <a:noFill/>
                  <a:prstDash val="solid"/>
                  <a:miter/>
                </a:ln>
              </p:spPr>
              <p:txBody>
                <a:bodyPr rtlCol="0" anchor="ctr"/>
                <a:lstStyle/>
                <a:p>
                  <a:endParaRPr lang="en-US"/>
                </a:p>
              </p:txBody>
            </p:sp>
          </p:grpSp>
          <p:grpSp>
            <p:nvGrpSpPr>
              <p:cNvPr id="117" name="Graphic 107">
                <a:extLst>
                  <a:ext uri="{FF2B5EF4-FFF2-40B4-BE49-F238E27FC236}">
                    <a16:creationId xmlns:a16="http://schemas.microsoft.com/office/drawing/2014/main" id="{BD250461-E872-D735-C200-F595BD2F8C76}"/>
                  </a:ext>
                </a:extLst>
              </p:cNvPr>
              <p:cNvGrpSpPr/>
              <p:nvPr/>
            </p:nvGrpSpPr>
            <p:grpSpPr>
              <a:xfrm>
                <a:off x="13048930" y="7228283"/>
                <a:ext cx="1253252" cy="1253252"/>
                <a:chOff x="13048930" y="7228283"/>
                <a:chExt cx="1253252" cy="1253252"/>
              </a:xfrm>
              <a:solidFill>
                <a:schemeClr val="bg1"/>
              </a:solidFill>
            </p:grpSpPr>
            <p:sp>
              <p:nvSpPr>
                <p:cNvPr id="118" name="Freeform: Shape 117">
                  <a:extLst>
                    <a:ext uri="{FF2B5EF4-FFF2-40B4-BE49-F238E27FC236}">
                      <a16:creationId xmlns:a16="http://schemas.microsoft.com/office/drawing/2014/main" id="{EC6BF419-2E6C-16F4-6538-CC75DE5235EC}"/>
                    </a:ext>
                  </a:extLst>
                </p:cNvPr>
                <p:cNvSpPr/>
                <p:nvPr/>
              </p:nvSpPr>
              <p:spPr>
                <a:xfrm>
                  <a:off x="13662190" y="7228283"/>
                  <a:ext cx="26731" cy="152948"/>
                </a:xfrm>
                <a:custGeom>
                  <a:avLst/>
                  <a:gdLst>
                    <a:gd name="connsiteX0" fmla="*/ 13366 w 26731"/>
                    <a:gd name="connsiteY0" fmla="*/ 152948 h 152948"/>
                    <a:gd name="connsiteX1" fmla="*/ 0 w 26731"/>
                    <a:gd name="connsiteY1" fmla="*/ 139582 h 152948"/>
                    <a:gd name="connsiteX2" fmla="*/ 0 w 26731"/>
                    <a:gd name="connsiteY2" fmla="*/ 13366 h 152948"/>
                    <a:gd name="connsiteX3" fmla="*/ 13366 w 26731"/>
                    <a:gd name="connsiteY3" fmla="*/ 0 h 152948"/>
                    <a:gd name="connsiteX4" fmla="*/ 26732 w 26731"/>
                    <a:gd name="connsiteY4" fmla="*/ 13366 h 152948"/>
                    <a:gd name="connsiteX5" fmla="*/ 26732 w 26731"/>
                    <a:gd name="connsiteY5" fmla="*/ 139582 h 152948"/>
                    <a:gd name="connsiteX6" fmla="*/ 13366 w 26731"/>
                    <a:gd name="connsiteY6" fmla="*/ 152948 h 152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31" h="152948">
                      <a:moveTo>
                        <a:pt x="13366" y="152948"/>
                      </a:moveTo>
                      <a:cubicBezTo>
                        <a:pt x="5975" y="152948"/>
                        <a:pt x="0" y="146973"/>
                        <a:pt x="0" y="139582"/>
                      </a:cubicBezTo>
                      <a:lnTo>
                        <a:pt x="0" y="13366"/>
                      </a:lnTo>
                      <a:cubicBezTo>
                        <a:pt x="0" y="5975"/>
                        <a:pt x="5975" y="0"/>
                        <a:pt x="13366" y="0"/>
                      </a:cubicBezTo>
                      <a:cubicBezTo>
                        <a:pt x="20757" y="0"/>
                        <a:pt x="26732" y="5975"/>
                        <a:pt x="26732" y="13366"/>
                      </a:cubicBezTo>
                      <a:lnTo>
                        <a:pt x="26732" y="139582"/>
                      </a:lnTo>
                      <a:cubicBezTo>
                        <a:pt x="26732" y="146973"/>
                        <a:pt x="20757" y="152948"/>
                        <a:pt x="13366" y="152948"/>
                      </a:cubicBezTo>
                      <a:close/>
                    </a:path>
                  </a:pathLst>
                </a:custGeom>
                <a:solidFill>
                  <a:schemeClr val="bg1"/>
                </a:solidFill>
                <a:ln w="0"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A3A3DF0B-0B18-FA06-FD0F-990EBE0D4520}"/>
                    </a:ext>
                  </a:extLst>
                </p:cNvPr>
                <p:cNvSpPr/>
                <p:nvPr/>
              </p:nvSpPr>
              <p:spPr>
                <a:xfrm>
                  <a:off x="13662190" y="8328587"/>
                  <a:ext cx="26731" cy="152948"/>
                </a:xfrm>
                <a:custGeom>
                  <a:avLst/>
                  <a:gdLst>
                    <a:gd name="connsiteX0" fmla="*/ 13366 w 26731"/>
                    <a:gd name="connsiteY0" fmla="*/ 152948 h 152948"/>
                    <a:gd name="connsiteX1" fmla="*/ 0 w 26731"/>
                    <a:gd name="connsiteY1" fmla="*/ 139582 h 152948"/>
                    <a:gd name="connsiteX2" fmla="*/ 0 w 26731"/>
                    <a:gd name="connsiteY2" fmla="*/ 13366 h 152948"/>
                    <a:gd name="connsiteX3" fmla="*/ 13366 w 26731"/>
                    <a:gd name="connsiteY3" fmla="*/ 0 h 152948"/>
                    <a:gd name="connsiteX4" fmla="*/ 26732 w 26731"/>
                    <a:gd name="connsiteY4" fmla="*/ 13366 h 152948"/>
                    <a:gd name="connsiteX5" fmla="*/ 26732 w 26731"/>
                    <a:gd name="connsiteY5" fmla="*/ 139582 h 152948"/>
                    <a:gd name="connsiteX6" fmla="*/ 13366 w 26731"/>
                    <a:gd name="connsiteY6" fmla="*/ 152948 h 152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31" h="152948">
                      <a:moveTo>
                        <a:pt x="13366" y="152948"/>
                      </a:moveTo>
                      <a:cubicBezTo>
                        <a:pt x="5975" y="152948"/>
                        <a:pt x="0" y="146973"/>
                        <a:pt x="0" y="139582"/>
                      </a:cubicBezTo>
                      <a:lnTo>
                        <a:pt x="0" y="13366"/>
                      </a:lnTo>
                      <a:cubicBezTo>
                        <a:pt x="0" y="5975"/>
                        <a:pt x="5975" y="0"/>
                        <a:pt x="13366" y="0"/>
                      </a:cubicBezTo>
                      <a:cubicBezTo>
                        <a:pt x="20757" y="0"/>
                        <a:pt x="26732" y="5975"/>
                        <a:pt x="26732" y="13366"/>
                      </a:cubicBezTo>
                      <a:lnTo>
                        <a:pt x="26732" y="139582"/>
                      </a:lnTo>
                      <a:cubicBezTo>
                        <a:pt x="26732" y="146973"/>
                        <a:pt x="20757" y="152948"/>
                        <a:pt x="13366" y="152948"/>
                      </a:cubicBezTo>
                      <a:close/>
                    </a:path>
                  </a:pathLst>
                </a:custGeom>
                <a:solidFill>
                  <a:schemeClr val="bg1"/>
                </a:solidFill>
                <a:ln w="0"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2C50EC13-CCAE-214A-D932-58E09394F816}"/>
                    </a:ext>
                  </a:extLst>
                </p:cNvPr>
                <p:cNvSpPr/>
                <p:nvPr/>
              </p:nvSpPr>
              <p:spPr>
                <a:xfrm>
                  <a:off x="13048930" y="7841543"/>
                  <a:ext cx="152948" cy="26731"/>
                </a:xfrm>
                <a:custGeom>
                  <a:avLst/>
                  <a:gdLst>
                    <a:gd name="connsiteX0" fmla="*/ 139582 w 152948"/>
                    <a:gd name="connsiteY0" fmla="*/ 26732 h 26731"/>
                    <a:gd name="connsiteX1" fmla="*/ 13366 w 152948"/>
                    <a:gd name="connsiteY1" fmla="*/ 26732 h 26731"/>
                    <a:gd name="connsiteX2" fmla="*/ 0 w 152948"/>
                    <a:gd name="connsiteY2" fmla="*/ 13366 h 26731"/>
                    <a:gd name="connsiteX3" fmla="*/ 13366 w 152948"/>
                    <a:gd name="connsiteY3" fmla="*/ 0 h 26731"/>
                    <a:gd name="connsiteX4" fmla="*/ 139582 w 152948"/>
                    <a:gd name="connsiteY4" fmla="*/ 0 h 26731"/>
                    <a:gd name="connsiteX5" fmla="*/ 152948 w 152948"/>
                    <a:gd name="connsiteY5" fmla="*/ 13366 h 26731"/>
                    <a:gd name="connsiteX6" fmla="*/ 139582 w 152948"/>
                    <a:gd name="connsiteY6" fmla="*/ 26732 h 26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948" h="26731">
                      <a:moveTo>
                        <a:pt x="139582" y="26732"/>
                      </a:moveTo>
                      <a:lnTo>
                        <a:pt x="13366" y="26732"/>
                      </a:lnTo>
                      <a:cubicBezTo>
                        <a:pt x="5975" y="26732"/>
                        <a:pt x="0" y="20756"/>
                        <a:pt x="0" y="13366"/>
                      </a:cubicBezTo>
                      <a:cubicBezTo>
                        <a:pt x="0" y="5975"/>
                        <a:pt x="5975" y="0"/>
                        <a:pt x="13366" y="0"/>
                      </a:cubicBezTo>
                      <a:lnTo>
                        <a:pt x="139582" y="0"/>
                      </a:lnTo>
                      <a:cubicBezTo>
                        <a:pt x="146973" y="0"/>
                        <a:pt x="152948" y="5975"/>
                        <a:pt x="152948" y="13366"/>
                      </a:cubicBezTo>
                      <a:cubicBezTo>
                        <a:pt x="152948" y="20756"/>
                        <a:pt x="146973" y="26732"/>
                        <a:pt x="139582" y="26732"/>
                      </a:cubicBezTo>
                      <a:close/>
                    </a:path>
                  </a:pathLst>
                </a:custGeom>
                <a:solidFill>
                  <a:schemeClr val="bg1"/>
                </a:solidFill>
                <a:ln w="0"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053ADB54-74BA-686D-8BFF-4E171EF5DC7E}"/>
                    </a:ext>
                  </a:extLst>
                </p:cNvPr>
                <p:cNvSpPr/>
                <p:nvPr/>
              </p:nvSpPr>
              <p:spPr>
                <a:xfrm>
                  <a:off x="14149234" y="7841543"/>
                  <a:ext cx="152948" cy="26731"/>
                </a:xfrm>
                <a:custGeom>
                  <a:avLst/>
                  <a:gdLst>
                    <a:gd name="connsiteX0" fmla="*/ 139582 w 152948"/>
                    <a:gd name="connsiteY0" fmla="*/ 26732 h 26731"/>
                    <a:gd name="connsiteX1" fmla="*/ 13366 w 152948"/>
                    <a:gd name="connsiteY1" fmla="*/ 26732 h 26731"/>
                    <a:gd name="connsiteX2" fmla="*/ 0 w 152948"/>
                    <a:gd name="connsiteY2" fmla="*/ 13366 h 26731"/>
                    <a:gd name="connsiteX3" fmla="*/ 13366 w 152948"/>
                    <a:gd name="connsiteY3" fmla="*/ 0 h 26731"/>
                    <a:gd name="connsiteX4" fmla="*/ 139582 w 152948"/>
                    <a:gd name="connsiteY4" fmla="*/ 0 h 26731"/>
                    <a:gd name="connsiteX5" fmla="*/ 152948 w 152948"/>
                    <a:gd name="connsiteY5" fmla="*/ 13366 h 26731"/>
                    <a:gd name="connsiteX6" fmla="*/ 139582 w 152948"/>
                    <a:gd name="connsiteY6" fmla="*/ 26732 h 26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948" h="26731">
                      <a:moveTo>
                        <a:pt x="139582" y="26732"/>
                      </a:moveTo>
                      <a:lnTo>
                        <a:pt x="13366" y="26732"/>
                      </a:lnTo>
                      <a:cubicBezTo>
                        <a:pt x="5975" y="26732"/>
                        <a:pt x="0" y="20756"/>
                        <a:pt x="0" y="13366"/>
                      </a:cubicBezTo>
                      <a:cubicBezTo>
                        <a:pt x="0" y="5975"/>
                        <a:pt x="5975" y="0"/>
                        <a:pt x="13366" y="0"/>
                      </a:cubicBezTo>
                      <a:lnTo>
                        <a:pt x="139582" y="0"/>
                      </a:lnTo>
                      <a:cubicBezTo>
                        <a:pt x="146973" y="0"/>
                        <a:pt x="152948" y="5975"/>
                        <a:pt x="152948" y="13366"/>
                      </a:cubicBezTo>
                      <a:cubicBezTo>
                        <a:pt x="152948" y="20756"/>
                        <a:pt x="146973" y="26732"/>
                        <a:pt x="139582" y="26732"/>
                      </a:cubicBezTo>
                      <a:close/>
                    </a:path>
                  </a:pathLst>
                </a:custGeom>
                <a:solidFill>
                  <a:schemeClr val="bg1"/>
                </a:solidFill>
                <a:ln w="0" cap="flat">
                  <a:noFill/>
                  <a:prstDash val="solid"/>
                  <a:miter/>
                </a:ln>
              </p:spPr>
              <p:txBody>
                <a:bodyPr rtlCol="0" anchor="ctr"/>
                <a:lstStyle/>
                <a:p>
                  <a:endParaRPr lang="en-US"/>
                </a:p>
              </p:txBody>
            </p:sp>
          </p:grpSp>
          <p:sp>
            <p:nvSpPr>
              <p:cNvPr id="122" name="Freeform: Shape 121">
                <a:extLst>
                  <a:ext uri="{FF2B5EF4-FFF2-40B4-BE49-F238E27FC236}">
                    <a16:creationId xmlns:a16="http://schemas.microsoft.com/office/drawing/2014/main" id="{208BF8C9-82DF-B7F8-47D0-9A170D48908B}"/>
                  </a:ext>
                </a:extLst>
              </p:cNvPr>
              <p:cNvSpPr/>
              <p:nvPr/>
            </p:nvSpPr>
            <p:spPr>
              <a:xfrm>
                <a:off x="12954268" y="7727172"/>
                <a:ext cx="198235" cy="26731"/>
              </a:xfrm>
              <a:custGeom>
                <a:avLst/>
                <a:gdLst>
                  <a:gd name="connsiteX0" fmla="*/ 184869 w 198235"/>
                  <a:gd name="connsiteY0" fmla="*/ 26732 h 26731"/>
                  <a:gd name="connsiteX1" fmla="*/ 13366 w 198235"/>
                  <a:gd name="connsiteY1" fmla="*/ 26732 h 26731"/>
                  <a:gd name="connsiteX2" fmla="*/ 0 w 198235"/>
                  <a:gd name="connsiteY2" fmla="*/ 13366 h 26731"/>
                  <a:gd name="connsiteX3" fmla="*/ 13366 w 198235"/>
                  <a:gd name="connsiteY3" fmla="*/ 0 h 26731"/>
                  <a:gd name="connsiteX4" fmla="*/ 184869 w 198235"/>
                  <a:gd name="connsiteY4" fmla="*/ 0 h 26731"/>
                  <a:gd name="connsiteX5" fmla="*/ 198235 w 198235"/>
                  <a:gd name="connsiteY5" fmla="*/ 13366 h 26731"/>
                  <a:gd name="connsiteX6" fmla="*/ 184869 w 198235"/>
                  <a:gd name="connsiteY6" fmla="*/ 26732 h 26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235" h="26731">
                    <a:moveTo>
                      <a:pt x="184869" y="26732"/>
                    </a:moveTo>
                    <a:lnTo>
                      <a:pt x="13366" y="26732"/>
                    </a:lnTo>
                    <a:cubicBezTo>
                      <a:pt x="5975" y="26732"/>
                      <a:pt x="0" y="20756"/>
                      <a:pt x="0" y="13366"/>
                    </a:cubicBezTo>
                    <a:cubicBezTo>
                      <a:pt x="0" y="5975"/>
                      <a:pt x="5975" y="0"/>
                      <a:pt x="13366" y="0"/>
                    </a:cubicBezTo>
                    <a:lnTo>
                      <a:pt x="184869" y="0"/>
                    </a:lnTo>
                    <a:cubicBezTo>
                      <a:pt x="192260" y="0"/>
                      <a:pt x="198235" y="5975"/>
                      <a:pt x="198235" y="13366"/>
                    </a:cubicBezTo>
                    <a:cubicBezTo>
                      <a:pt x="198235" y="20756"/>
                      <a:pt x="192260" y="26732"/>
                      <a:pt x="184869" y="26732"/>
                    </a:cubicBezTo>
                    <a:close/>
                  </a:path>
                </a:pathLst>
              </a:custGeom>
              <a:solidFill>
                <a:schemeClr val="bg1"/>
              </a:solidFill>
              <a:ln w="0"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50C168B9-53E6-012C-3B09-3E8830AFB2B7}"/>
                  </a:ext>
                </a:extLst>
              </p:cNvPr>
              <p:cNvSpPr/>
              <p:nvPr/>
            </p:nvSpPr>
            <p:spPr>
              <a:xfrm>
                <a:off x="13373256" y="7615571"/>
                <a:ext cx="610427" cy="590783"/>
              </a:xfrm>
              <a:custGeom>
                <a:avLst/>
                <a:gdLst>
                  <a:gd name="connsiteX0" fmla="*/ 13387 w 610427"/>
                  <a:gd name="connsiteY0" fmla="*/ 590521 h 590783"/>
                  <a:gd name="connsiteX1" fmla="*/ 10976 w 610427"/>
                  <a:gd name="connsiteY1" fmla="*/ 590312 h 590783"/>
                  <a:gd name="connsiteX2" fmla="*/ 230 w 610427"/>
                  <a:gd name="connsiteY2" fmla="*/ 574797 h 590783"/>
                  <a:gd name="connsiteX3" fmla="*/ 102703 w 610427"/>
                  <a:gd name="connsiteY3" fmla="*/ 10964 h 590783"/>
                  <a:gd name="connsiteX4" fmla="*/ 110198 w 610427"/>
                  <a:gd name="connsiteY4" fmla="*/ 1267 h 590783"/>
                  <a:gd name="connsiteX5" fmla="*/ 122463 w 610427"/>
                  <a:gd name="connsiteY5" fmla="*/ 1739 h 590783"/>
                  <a:gd name="connsiteX6" fmla="*/ 356550 w 610427"/>
                  <a:gd name="connsiteY6" fmla="*/ 43724 h 590783"/>
                  <a:gd name="connsiteX7" fmla="*/ 603637 w 610427"/>
                  <a:gd name="connsiteY7" fmla="*/ 89168 h 590783"/>
                  <a:gd name="connsiteX8" fmla="*/ 610031 w 610427"/>
                  <a:gd name="connsiteY8" fmla="*/ 97607 h 590783"/>
                  <a:gd name="connsiteX9" fmla="*/ 608302 w 610427"/>
                  <a:gd name="connsiteY9" fmla="*/ 108037 h 590783"/>
                  <a:gd name="connsiteX10" fmla="*/ 518776 w 610427"/>
                  <a:gd name="connsiteY10" fmla="*/ 252389 h 590783"/>
                  <a:gd name="connsiteX11" fmla="*/ 546923 w 610427"/>
                  <a:gd name="connsiteY11" fmla="*/ 447847 h 590783"/>
                  <a:gd name="connsiteX12" fmla="*/ 541157 w 610427"/>
                  <a:gd name="connsiteY12" fmla="*/ 460688 h 590783"/>
                  <a:gd name="connsiteX13" fmla="*/ 527110 w 610427"/>
                  <a:gd name="connsiteY13" fmla="*/ 461265 h 590783"/>
                  <a:gd name="connsiteX14" fmla="*/ 293023 w 610427"/>
                  <a:gd name="connsiteY14" fmla="*/ 419280 h 590783"/>
                  <a:gd name="connsiteX15" fmla="*/ 136248 w 610427"/>
                  <a:gd name="connsiteY15" fmla="*/ 407434 h 590783"/>
                  <a:gd name="connsiteX16" fmla="*/ 125975 w 610427"/>
                  <a:gd name="connsiteY16" fmla="*/ 391552 h 590783"/>
                  <a:gd name="connsiteX17" fmla="*/ 141857 w 610427"/>
                  <a:gd name="connsiteY17" fmla="*/ 381279 h 590783"/>
                  <a:gd name="connsiteX18" fmla="*/ 293233 w 610427"/>
                  <a:gd name="connsiteY18" fmla="*/ 392548 h 590783"/>
                  <a:gd name="connsiteX19" fmla="*/ 517099 w 610427"/>
                  <a:gd name="connsiteY19" fmla="*/ 426251 h 590783"/>
                  <a:gd name="connsiteX20" fmla="*/ 491677 w 610427"/>
                  <a:gd name="connsiteY20" fmla="*/ 251813 h 590783"/>
                  <a:gd name="connsiteX21" fmla="*/ 493407 w 610427"/>
                  <a:gd name="connsiteY21" fmla="*/ 242902 h 590783"/>
                  <a:gd name="connsiteX22" fmla="*/ 578006 w 610427"/>
                  <a:gd name="connsiteY22" fmla="*/ 105941 h 590783"/>
                  <a:gd name="connsiteX23" fmla="*/ 356393 w 610427"/>
                  <a:gd name="connsiteY23" fmla="*/ 70613 h 590783"/>
                  <a:gd name="connsiteX24" fmla="*/ 125818 w 610427"/>
                  <a:gd name="connsiteY24" fmla="*/ 33817 h 590783"/>
                  <a:gd name="connsiteX25" fmla="*/ 26595 w 610427"/>
                  <a:gd name="connsiteY25" fmla="*/ 579776 h 590783"/>
                  <a:gd name="connsiteX26" fmla="*/ 13439 w 610427"/>
                  <a:gd name="connsiteY26" fmla="*/ 590783 h 59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0427" h="590783">
                    <a:moveTo>
                      <a:pt x="13387" y="590521"/>
                    </a:moveTo>
                    <a:cubicBezTo>
                      <a:pt x="12600" y="590521"/>
                      <a:pt x="11814" y="590469"/>
                      <a:pt x="10976" y="590312"/>
                    </a:cubicBezTo>
                    <a:cubicBezTo>
                      <a:pt x="3690" y="589001"/>
                      <a:pt x="-1132" y="582030"/>
                      <a:pt x="230" y="574797"/>
                    </a:cubicBezTo>
                    <a:lnTo>
                      <a:pt x="102703" y="10964"/>
                    </a:lnTo>
                    <a:cubicBezTo>
                      <a:pt x="103489" y="6718"/>
                      <a:pt x="106267" y="3102"/>
                      <a:pt x="110198" y="1267"/>
                    </a:cubicBezTo>
                    <a:cubicBezTo>
                      <a:pt x="114129" y="-567"/>
                      <a:pt x="118689" y="-410"/>
                      <a:pt x="122463" y="1739"/>
                    </a:cubicBezTo>
                    <a:cubicBezTo>
                      <a:pt x="194587" y="42518"/>
                      <a:pt x="273262" y="43095"/>
                      <a:pt x="356550" y="43724"/>
                    </a:cubicBezTo>
                    <a:cubicBezTo>
                      <a:pt x="439576" y="44353"/>
                      <a:pt x="525485" y="44982"/>
                      <a:pt x="603637" y="89168"/>
                    </a:cubicBezTo>
                    <a:cubicBezTo>
                      <a:pt x="606834" y="91002"/>
                      <a:pt x="609140" y="94043"/>
                      <a:pt x="610031" y="97607"/>
                    </a:cubicBezTo>
                    <a:cubicBezTo>
                      <a:pt x="610922" y="101171"/>
                      <a:pt x="610293" y="104945"/>
                      <a:pt x="608302" y="108037"/>
                    </a:cubicBezTo>
                    <a:cubicBezTo>
                      <a:pt x="580102" y="151857"/>
                      <a:pt x="550749" y="199135"/>
                      <a:pt x="518776" y="252389"/>
                    </a:cubicBezTo>
                    <a:cubicBezTo>
                      <a:pt x="529154" y="319009"/>
                      <a:pt x="538379" y="383009"/>
                      <a:pt x="546923" y="447847"/>
                    </a:cubicBezTo>
                    <a:cubicBezTo>
                      <a:pt x="547605" y="452878"/>
                      <a:pt x="545351" y="457858"/>
                      <a:pt x="541157" y="460688"/>
                    </a:cubicBezTo>
                    <a:cubicBezTo>
                      <a:pt x="536964" y="463519"/>
                      <a:pt x="531513" y="463728"/>
                      <a:pt x="527110" y="461265"/>
                    </a:cubicBezTo>
                    <a:cubicBezTo>
                      <a:pt x="454987" y="420486"/>
                      <a:pt x="376311" y="419909"/>
                      <a:pt x="293023" y="419280"/>
                    </a:cubicBezTo>
                    <a:cubicBezTo>
                      <a:pt x="241236" y="418913"/>
                      <a:pt x="187668" y="418494"/>
                      <a:pt x="136248" y="407434"/>
                    </a:cubicBezTo>
                    <a:cubicBezTo>
                      <a:pt x="129015" y="405862"/>
                      <a:pt x="124455" y="398786"/>
                      <a:pt x="125975" y="391552"/>
                    </a:cubicBezTo>
                    <a:cubicBezTo>
                      <a:pt x="127547" y="384319"/>
                      <a:pt x="134624" y="379759"/>
                      <a:pt x="141857" y="381279"/>
                    </a:cubicBezTo>
                    <a:cubicBezTo>
                      <a:pt x="190603" y="391762"/>
                      <a:pt x="242757" y="392181"/>
                      <a:pt x="293233" y="392548"/>
                    </a:cubicBezTo>
                    <a:cubicBezTo>
                      <a:pt x="368134" y="393125"/>
                      <a:pt x="445342" y="393701"/>
                      <a:pt x="517099" y="426251"/>
                    </a:cubicBezTo>
                    <a:cubicBezTo>
                      <a:pt x="509289" y="368594"/>
                      <a:pt x="500955" y="311304"/>
                      <a:pt x="491677" y="251813"/>
                    </a:cubicBezTo>
                    <a:cubicBezTo>
                      <a:pt x="491206" y="248720"/>
                      <a:pt x="491835" y="245575"/>
                      <a:pt x="493407" y="242902"/>
                    </a:cubicBezTo>
                    <a:cubicBezTo>
                      <a:pt x="523546" y="192636"/>
                      <a:pt x="551326" y="147663"/>
                      <a:pt x="578006" y="105941"/>
                    </a:cubicBezTo>
                    <a:cubicBezTo>
                      <a:pt x="509341" y="71766"/>
                      <a:pt x="434911" y="71189"/>
                      <a:pt x="356393" y="70613"/>
                    </a:cubicBezTo>
                    <a:cubicBezTo>
                      <a:pt x="279133" y="70036"/>
                      <a:pt x="199461" y="69407"/>
                      <a:pt x="125818" y="33817"/>
                    </a:cubicBezTo>
                    <a:lnTo>
                      <a:pt x="26595" y="579776"/>
                    </a:lnTo>
                    <a:cubicBezTo>
                      <a:pt x="25442" y="586223"/>
                      <a:pt x="19781" y="590731"/>
                      <a:pt x="13439" y="590783"/>
                    </a:cubicBezTo>
                    <a:close/>
                  </a:path>
                </a:pathLst>
              </a:custGeom>
              <a:solidFill>
                <a:srgbClr val="77BC43"/>
              </a:solidFill>
              <a:ln w="0" cap="flat">
                <a:noFill/>
                <a:prstDash val="solid"/>
                <a:miter/>
              </a:ln>
            </p:spPr>
            <p:txBody>
              <a:bodyPr rtlCol="0" anchor="ctr"/>
              <a:lstStyle/>
              <a:p>
                <a:endParaRPr lang="en-US"/>
              </a:p>
            </p:txBody>
          </p:sp>
        </p:grpSp>
      </p:grpSp>
      <p:sp>
        <p:nvSpPr>
          <p:cNvPr id="5" name="Rectangle: Rounded Corners 4">
            <a:extLst>
              <a:ext uri="{FF2B5EF4-FFF2-40B4-BE49-F238E27FC236}">
                <a16:creationId xmlns:a16="http://schemas.microsoft.com/office/drawing/2014/main" id="{60223E25-C53C-2677-3744-EB4D31F25163}"/>
              </a:ext>
            </a:extLst>
          </p:cNvPr>
          <p:cNvSpPr/>
          <p:nvPr/>
        </p:nvSpPr>
        <p:spPr>
          <a:xfrm>
            <a:off x="-1"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2F94CEA-C546-4074-4C97-4DAEABB9EE9A}"/>
              </a:ext>
            </a:extLst>
          </p:cNvPr>
          <p:cNvCxnSpPr>
            <a:cxnSpLocks/>
          </p:cNvCxnSpPr>
          <p:nvPr/>
        </p:nvCxnSpPr>
        <p:spPr>
          <a:xfrm flipV="1">
            <a:off x="-333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5A5E4FDB-4B09-7F34-E26B-DE5C9A81B196}"/>
              </a:ext>
            </a:extLst>
          </p:cNvPr>
          <p:cNvSpPr/>
          <p:nvPr/>
        </p:nvSpPr>
        <p:spPr>
          <a:xfrm>
            <a:off x="132296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ject 17">
            <a:extLst>
              <a:ext uri="{FF2B5EF4-FFF2-40B4-BE49-F238E27FC236}">
                <a16:creationId xmlns:a16="http://schemas.microsoft.com/office/drawing/2014/main" id="{F1AAAF36-16FE-1516-87C7-2280AE1DA753}"/>
              </a:ext>
            </a:extLst>
          </p:cNvPr>
          <p:cNvSpPr txBox="1"/>
          <p:nvPr/>
        </p:nvSpPr>
        <p:spPr>
          <a:xfrm>
            <a:off x="1039777"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10" name="Graphic 9">
            <a:extLst>
              <a:ext uri="{FF2B5EF4-FFF2-40B4-BE49-F238E27FC236}">
                <a16:creationId xmlns:a16="http://schemas.microsoft.com/office/drawing/2014/main" id="{A2F160DC-55A6-81E1-A68B-D7FE9AE5B61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22633" y="840683"/>
            <a:ext cx="1202650" cy="1607226"/>
          </a:xfrm>
          <a:prstGeom prst="rect">
            <a:avLst/>
          </a:prstGeom>
        </p:spPr>
      </p:pic>
      <p:sp>
        <p:nvSpPr>
          <p:cNvPr id="12" name="object 17">
            <a:extLst>
              <a:ext uri="{FF2B5EF4-FFF2-40B4-BE49-F238E27FC236}">
                <a16:creationId xmlns:a16="http://schemas.microsoft.com/office/drawing/2014/main" id="{9D82C51C-2DB3-FAAD-F386-B7FD2A60C2F2}"/>
              </a:ext>
            </a:extLst>
          </p:cNvPr>
          <p:cNvSpPr txBox="1"/>
          <p:nvPr/>
        </p:nvSpPr>
        <p:spPr>
          <a:xfrm>
            <a:off x="18377477"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7" name="Oval 16">
            <a:extLst>
              <a:ext uri="{FF2B5EF4-FFF2-40B4-BE49-F238E27FC236}">
                <a16:creationId xmlns:a16="http://schemas.microsoft.com/office/drawing/2014/main" id="{3A931A7B-7617-27BE-E686-CC3E2EB7FC69}"/>
              </a:ext>
            </a:extLst>
          </p:cNvPr>
          <p:cNvSpPr/>
          <p:nvPr/>
        </p:nvSpPr>
        <p:spPr>
          <a:xfrm>
            <a:off x="1985448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3D3F91B-62C5-968E-6F57-4CAE204FD629}"/>
              </a:ext>
            </a:extLst>
          </p:cNvPr>
          <p:cNvSpPr/>
          <p:nvPr/>
        </p:nvSpPr>
        <p:spPr>
          <a:xfrm>
            <a:off x="31440336"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60B8ECE-81A2-9EEF-2E5E-24CF9A45D015}"/>
              </a:ext>
            </a:extLst>
          </p:cNvPr>
          <p:cNvSpPr/>
          <p:nvPr/>
        </p:nvSpPr>
        <p:spPr>
          <a:xfrm>
            <a:off x="26921661"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bject 17">
            <a:extLst>
              <a:ext uri="{FF2B5EF4-FFF2-40B4-BE49-F238E27FC236}">
                <a16:creationId xmlns:a16="http://schemas.microsoft.com/office/drawing/2014/main" id="{4B1A4EC3-DE11-417A-313F-A184A08BB5A2}"/>
              </a:ext>
            </a:extLst>
          </p:cNvPr>
          <p:cNvSpPr txBox="1"/>
          <p:nvPr/>
        </p:nvSpPr>
        <p:spPr>
          <a:xfrm>
            <a:off x="3685222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49" name="object 17">
            <a:extLst>
              <a:ext uri="{FF2B5EF4-FFF2-40B4-BE49-F238E27FC236}">
                <a16:creationId xmlns:a16="http://schemas.microsoft.com/office/drawing/2014/main" id="{F55566C7-6AFD-4B72-0C98-AA5CB574B55E}"/>
              </a:ext>
            </a:extLst>
          </p:cNvPr>
          <p:cNvSpPr txBox="1"/>
          <p:nvPr/>
        </p:nvSpPr>
        <p:spPr>
          <a:xfrm>
            <a:off x="25852492"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50" name="object 17">
            <a:extLst>
              <a:ext uri="{FF2B5EF4-FFF2-40B4-BE49-F238E27FC236}">
                <a16:creationId xmlns:a16="http://schemas.microsoft.com/office/drawing/2014/main" id="{67983B7B-FC13-98DB-707B-C37E126FD2B2}"/>
              </a:ext>
            </a:extLst>
          </p:cNvPr>
          <p:cNvSpPr txBox="1"/>
          <p:nvPr/>
        </p:nvSpPr>
        <p:spPr>
          <a:xfrm>
            <a:off x="30324552"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56" name="Oval 55">
            <a:extLst>
              <a:ext uri="{FF2B5EF4-FFF2-40B4-BE49-F238E27FC236}">
                <a16:creationId xmlns:a16="http://schemas.microsoft.com/office/drawing/2014/main" id="{B7C5AF1B-E447-2243-6C80-48886BCDF5AC}"/>
              </a:ext>
            </a:extLst>
          </p:cNvPr>
          <p:cNvSpPr/>
          <p:nvPr/>
        </p:nvSpPr>
        <p:spPr>
          <a:xfrm>
            <a:off x="38833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bject 17">
            <a:extLst>
              <a:ext uri="{FF2B5EF4-FFF2-40B4-BE49-F238E27FC236}">
                <a16:creationId xmlns:a16="http://schemas.microsoft.com/office/drawing/2014/main" id="{37BF2276-C8CF-D5F7-DB22-BCAC0DABC456}"/>
              </a:ext>
            </a:extLst>
          </p:cNvPr>
          <p:cNvSpPr txBox="1"/>
          <p:nvPr/>
        </p:nvSpPr>
        <p:spPr>
          <a:xfrm>
            <a:off x="38549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59" name="object 17">
            <a:extLst>
              <a:ext uri="{FF2B5EF4-FFF2-40B4-BE49-F238E27FC236}">
                <a16:creationId xmlns:a16="http://schemas.microsoft.com/office/drawing/2014/main" id="{CAAEC908-864A-C56E-EB0F-AA99DAB15835}"/>
              </a:ext>
            </a:extLst>
          </p:cNvPr>
          <p:cNvSpPr txBox="1"/>
          <p:nvPr/>
        </p:nvSpPr>
        <p:spPr>
          <a:xfrm>
            <a:off x="55887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71" name="object 17">
            <a:extLst>
              <a:ext uri="{FF2B5EF4-FFF2-40B4-BE49-F238E27FC236}">
                <a16:creationId xmlns:a16="http://schemas.microsoft.com/office/drawing/2014/main" id="{23266687-3BEA-A844-131F-858F9B9AB898}"/>
              </a:ext>
            </a:extLst>
          </p:cNvPr>
          <p:cNvSpPr txBox="1"/>
          <p:nvPr/>
        </p:nvSpPr>
        <p:spPr>
          <a:xfrm>
            <a:off x="19901589"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72" name="Graphic 71">
            <a:extLst>
              <a:ext uri="{FF2B5EF4-FFF2-40B4-BE49-F238E27FC236}">
                <a16:creationId xmlns:a16="http://schemas.microsoft.com/office/drawing/2014/main" id="{4CB43E77-E73D-703C-2F4C-02A914B278D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0683020" y="1164805"/>
            <a:ext cx="1207008" cy="1237058"/>
          </a:xfrm>
          <a:prstGeom prst="rect">
            <a:avLst/>
          </a:prstGeom>
        </p:spPr>
      </p:pic>
      <p:pic>
        <p:nvPicPr>
          <p:cNvPr id="73" name="Graphic 72">
            <a:extLst>
              <a:ext uri="{FF2B5EF4-FFF2-40B4-BE49-F238E27FC236}">
                <a16:creationId xmlns:a16="http://schemas.microsoft.com/office/drawing/2014/main" id="{045FB7EB-7CC3-8DC8-FEA6-8C50F8FACD5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637062" y="1035593"/>
            <a:ext cx="1188720" cy="1305374"/>
          </a:xfrm>
          <a:prstGeom prst="rect">
            <a:avLst/>
          </a:prstGeom>
        </p:spPr>
      </p:pic>
      <p:sp>
        <p:nvSpPr>
          <p:cNvPr id="3" name="object 17">
            <a:extLst>
              <a:ext uri="{FF2B5EF4-FFF2-40B4-BE49-F238E27FC236}">
                <a16:creationId xmlns:a16="http://schemas.microsoft.com/office/drawing/2014/main" id="{7E8ACAEF-5A57-A1CA-1D67-156645778304}"/>
              </a:ext>
            </a:extLst>
          </p:cNvPr>
          <p:cNvSpPr txBox="1"/>
          <p:nvPr/>
        </p:nvSpPr>
        <p:spPr>
          <a:xfrm>
            <a:off x="4453938" y="2734443"/>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88" name="object 17">
            <a:extLst>
              <a:ext uri="{FF2B5EF4-FFF2-40B4-BE49-F238E27FC236}">
                <a16:creationId xmlns:a16="http://schemas.microsoft.com/office/drawing/2014/main" id="{68C53FD7-913D-D77C-1EEC-D22D955D28D5}"/>
              </a:ext>
            </a:extLst>
          </p:cNvPr>
          <p:cNvSpPr txBox="1"/>
          <p:nvPr/>
        </p:nvSpPr>
        <p:spPr>
          <a:xfrm>
            <a:off x="9976924" y="2751887"/>
            <a:ext cx="2669330" cy="3206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Mobile Strategy</a:t>
            </a:r>
          </a:p>
        </p:txBody>
      </p:sp>
      <p:sp>
        <p:nvSpPr>
          <p:cNvPr id="89" name="object 17">
            <a:extLst>
              <a:ext uri="{FF2B5EF4-FFF2-40B4-BE49-F238E27FC236}">
                <a16:creationId xmlns:a16="http://schemas.microsoft.com/office/drawing/2014/main" id="{6DB9DB92-287A-C6AE-4198-48731E13B142}"/>
              </a:ext>
            </a:extLst>
          </p:cNvPr>
          <p:cNvSpPr txBox="1"/>
          <p:nvPr/>
        </p:nvSpPr>
        <p:spPr>
          <a:xfrm>
            <a:off x="7322819"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91" name="object 17">
            <a:extLst>
              <a:ext uri="{FF2B5EF4-FFF2-40B4-BE49-F238E27FC236}">
                <a16:creationId xmlns:a16="http://schemas.microsoft.com/office/drawing/2014/main" id="{DA41A091-7229-240E-4B1F-35BAF89934E6}"/>
              </a:ext>
            </a:extLst>
          </p:cNvPr>
          <p:cNvSpPr txBox="1"/>
          <p:nvPr/>
        </p:nvSpPr>
        <p:spPr>
          <a:xfrm>
            <a:off x="12893530"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Enterprise Architecture</a:t>
            </a:r>
          </a:p>
        </p:txBody>
      </p:sp>
      <p:sp>
        <p:nvSpPr>
          <p:cNvPr id="107" name="Oval 106">
            <a:extLst>
              <a:ext uri="{FF2B5EF4-FFF2-40B4-BE49-F238E27FC236}">
                <a16:creationId xmlns:a16="http://schemas.microsoft.com/office/drawing/2014/main" id="{75BF889D-6064-C766-6EF7-47F0B6525E36}"/>
              </a:ext>
            </a:extLst>
          </p:cNvPr>
          <p:cNvSpPr/>
          <p:nvPr/>
        </p:nvSpPr>
        <p:spPr>
          <a:xfrm>
            <a:off x="828723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0B4C06BC-D132-FE79-D884-ACF93819BFE2}"/>
              </a:ext>
            </a:extLst>
          </p:cNvPr>
          <p:cNvSpPr/>
          <p:nvPr/>
        </p:nvSpPr>
        <p:spPr>
          <a:xfrm>
            <a:off x="1097911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A62FA796-5706-D0D1-1C31-EA21A558C52D}"/>
              </a:ext>
            </a:extLst>
          </p:cNvPr>
          <p:cNvSpPr/>
          <p:nvPr/>
        </p:nvSpPr>
        <p:spPr>
          <a:xfrm>
            <a:off x="1400386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DD69E9D5-2DA9-23A7-EC50-F66C6E562C13}"/>
              </a:ext>
            </a:extLst>
          </p:cNvPr>
          <p:cNvSpPr/>
          <p:nvPr/>
        </p:nvSpPr>
        <p:spPr>
          <a:xfrm>
            <a:off x="544490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A9B217B0-C1F0-91EB-FD43-CC72A61763EA}"/>
              </a:ext>
            </a:extLst>
          </p:cNvPr>
          <p:cNvSpPr/>
          <p:nvPr/>
        </p:nvSpPr>
        <p:spPr>
          <a:xfrm>
            <a:off x="11101967"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bject 17">
            <a:extLst>
              <a:ext uri="{FF2B5EF4-FFF2-40B4-BE49-F238E27FC236}">
                <a16:creationId xmlns:a16="http://schemas.microsoft.com/office/drawing/2014/main" id="{42A4BDEC-E0B4-B290-23FB-CAAA5901464C}"/>
              </a:ext>
            </a:extLst>
          </p:cNvPr>
          <p:cNvSpPr txBox="1"/>
          <p:nvPr/>
        </p:nvSpPr>
        <p:spPr>
          <a:xfrm>
            <a:off x="16039257" y="2734444"/>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Digital Transformation Solutions </a:t>
            </a:r>
          </a:p>
        </p:txBody>
      </p:sp>
      <p:sp>
        <p:nvSpPr>
          <p:cNvPr id="128" name="Oval 127">
            <a:extLst>
              <a:ext uri="{FF2B5EF4-FFF2-40B4-BE49-F238E27FC236}">
                <a16:creationId xmlns:a16="http://schemas.microsoft.com/office/drawing/2014/main" id="{37F6C154-7A68-B85E-A00F-BBC43A4597B2}"/>
              </a:ext>
            </a:extLst>
          </p:cNvPr>
          <p:cNvSpPr/>
          <p:nvPr/>
        </p:nvSpPr>
        <p:spPr>
          <a:xfrm>
            <a:off x="1714959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4324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849251" y="4530158"/>
            <a:ext cx="5066936" cy="2123658"/>
          </a:xfrm>
          <a:prstGeom prst="rect">
            <a:avLst/>
          </a:prstGeom>
          <a:noFill/>
        </p:spPr>
        <p:txBody>
          <a:bodyPr wrap="square" lIns="91440" tIns="45720" rIns="91440" bIns="45720" rtlCol="0" anchor="t">
            <a:spAutoFit/>
          </a:bodyPr>
          <a:lstStyle/>
          <a:p>
            <a:pPr algn="l"/>
            <a:r>
              <a:rPr lang="en-US" sz="6600">
                <a:solidFill>
                  <a:schemeClr val="bg1"/>
                </a:solidFill>
                <a:latin typeface="Source Sans Pro Black" panose="020B0803030403020204" pitchFamily="34" charset="0"/>
                <a:ea typeface="Source Sans Pro Black" panose="020B0803030403020204" pitchFamily="34" charset="0"/>
              </a:rPr>
              <a:t>Enterprise Architecture</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7A98A72-E07B-4955-05A6-3B6F108950F9}"/>
              </a:ext>
            </a:extLst>
          </p:cNvPr>
          <p:cNvSpPr txBox="1"/>
          <p:nvPr/>
        </p:nvSpPr>
        <p:spPr>
          <a:xfrm>
            <a:off x="863380" y="6635949"/>
            <a:ext cx="491425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chemeClr val="bg1"/>
                </a:solidFill>
                <a:latin typeface="Source Sans 3 ExtraLight" panose="020B0303030403020204" pitchFamily="34" charset="0"/>
                <a:ea typeface="Source Sans Pro Black" panose="020B0803030403020204" pitchFamily="34" charset="0"/>
              </a:rPr>
              <a:t>Enterprise Architecture services for strategic alignment of IT and business objectives.</a:t>
            </a:r>
          </a:p>
        </p:txBody>
      </p:sp>
      <p:pic>
        <p:nvPicPr>
          <p:cNvPr id="184" name="Graphic 183">
            <a:extLst>
              <a:ext uri="{FF2B5EF4-FFF2-40B4-BE49-F238E27FC236}">
                <a16:creationId xmlns:a16="http://schemas.microsoft.com/office/drawing/2014/main" id="{CF09CA83-26CC-7E38-E56B-19352E8F5F1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400" y="157163"/>
            <a:ext cx="1509712" cy="503237"/>
          </a:xfrm>
          <a:prstGeom prst="rect">
            <a:avLst/>
          </a:prstGeom>
        </p:spPr>
      </p:pic>
      <p:grpSp>
        <p:nvGrpSpPr>
          <p:cNvPr id="215" name="Group 214">
            <a:extLst>
              <a:ext uri="{FF2B5EF4-FFF2-40B4-BE49-F238E27FC236}">
                <a16:creationId xmlns:a16="http://schemas.microsoft.com/office/drawing/2014/main" id="{AF5C0250-F2A0-01F4-2DE3-8416F44BBBBF}"/>
              </a:ext>
            </a:extLst>
          </p:cNvPr>
          <p:cNvGrpSpPr/>
          <p:nvPr/>
        </p:nvGrpSpPr>
        <p:grpSpPr>
          <a:xfrm>
            <a:off x="6582603" y="5258490"/>
            <a:ext cx="11611091" cy="2719517"/>
            <a:chOff x="6302715" y="6115034"/>
            <a:chExt cx="11611091" cy="2719517"/>
          </a:xfrm>
        </p:grpSpPr>
        <p:sp>
          <p:nvSpPr>
            <p:cNvPr id="216" name="Rectangle 215">
              <a:extLst>
                <a:ext uri="{FF2B5EF4-FFF2-40B4-BE49-F238E27FC236}">
                  <a16:creationId xmlns:a16="http://schemas.microsoft.com/office/drawing/2014/main" id="{E0C042E1-64C9-AAB3-B665-FA166ED4DF84}"/>
                </a:ext>
              </a:extLst>
            </p:cNvPr>
            <p:cNvSpPr/>
            <p:nvPr/>
          </p:nvSpPr>
          <p:spPr>
            <a:xfrm>
              <a:off x="6302715" y="6115034"/>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7" name="Rectangle 216">
              <a:extLst>
                <a:ext uri="{FF2B5EF4-FFF2-40B4-BE49-F238E27FC236}">
                  <a16:creationId xmlns:a16="http://schemas.microsoft.com/office/drawing/2014/main" id="{556EB9CF-CFC9-97C6-12CD-F3125E8670CE}"/>
                </a:ext>
              </a:extLst>
            </p:cNvPr>
            <p:cNvSpPr/>
            <p:nvPr/>
          </p:nvSpPr>
          <p:spPr>
            <a:xfrm>
              <a:off x="9229772" y="6115034"/>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217">
              <a:extLst>
                <a:ext uri="{FF2B5EF4-FFF2-40B4-BE49-F238E27FC236}">
                  <a16:creationId xmlns:a16="http://schemas.microsoft.com/office/drawing/2014/main" id="{7A9FAAB2-F3D0-FDF8-2DAF-F3D5F9241484}"/>
                </a:ext>
              </a:extLst>
            </p:cNvPr>
            <p:cNvSpPr/>
            <p:nvPr/>
          </p:nvSpPr>
          <p:spPr>
            <a:xfrm>
              <a:off x="12156829" y="6115034"/>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Rectangle 218">
              <a:extLst>
                <a:ext uri="{FF2B5EF4-FFF2-40B4-BE49-F238E27FC236}">
                  <a16:creationId xmlns:a16="http://schemas.microsoft.com/office/drawing/2014/main" id="{E279DC38-6B5A-E875-2A03-7C450E13837B}"/>
                </a:ext>
              </a:extLst>
            </p:cNvPr>
            <p:cNvSpPr/>
            <p:nvPr/>
          </p:nvSpPr>
          <p:spPr>
            <a:xfrm>
              <a:off x="15079003" y="6115034"/>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ectangle 219">
              <a:extLst>
                <a:ext uri="{FF2B5EF4-FFF2-40B4-BE49-F238E27FC236}">
                  <a16:creationId xmlns:a16="http://schemas.microsoft.com/office/drawing/2014/main" id="{0A380808-5F9E-1770-FCFE-7DEC327869E0}"/>
                </a:ext>
              </a:extLst>
            </p:cNvPr>
            <p:cNvSpPr/>
            <p:nvPr/>
          </p:nvSpPr>
          <p:spPr>
            <a:xfrm>
              <a:off x="6302715" y="7518400"/>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ectangle 220">
              <a:extLst>
                <a:ext uri="{FF2B5EF4-FFF2-40B4-BE49-F238E27FC236}">
                  <a16:creationId xmlns:a16="http://schemas.microsoft.com/office/drawing/2014/main" id="{F5015ADE-7E79-269F-69D0-DAA9F2A95376}"/>
                </a:ext>
              </a:extLst>
            </p:cNvPr>
            <p:cNvSpPr/>
            <p:nvPr/>
          </p:nvSpPr>
          <p:spPr>
            <a:xfrm>
              <a:off x="9229772" y="7518400"/>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ectangle 221">
              <a:extLst>
                <a:ext uri="{FF2B5EF4-FFF2-40B4-BE49-F238E27FC236}">
                  <a16:creationId xmlns:a16="http://schemas.microsoft.com/office/drawing/2014/main" id="{5DE32BC0-5919-23C7-B58B-75C77D23E73A}"/>
                </a:ext>
              </a:extLst>
            </p:cNvPr>
            <p:cNvSpPr/>
            <p:nvPr/>
          </p:nvSpPr>
          <p:spPr>
            <a:xfrm>
              <a:off x="12156829" y="7518400"/>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222">
              <a:extLst>
                <a:ext uri="{FF2B5EF4-FFF2-40B4-BE49-F238E27FC236}">
                  <a16:creationId xmlns:a16="http://schemas.microsoft.com/office/drawing/2014/main" id="{62AE90CE-0EFE-821A-15F8-F306C8261787}"/>
                </a:ext>
              </a:extLst>
            </p:cNvPr>
            <p:cNvSpPr/>
            <p:nvPr/>
          </p:nvSpPr>
          <p:spPr>
            <a:xfrm>
              <a:off x="15079003" y="7518400"/>
              <a:ext cx="2834803" cy="1316151"/>
            </a:xfrm>
            <a:prstGeom prst="rect">
              <a:avLst/>
            </a:prstGeom>
            <a:solidFill>
              <a:schemeClr val="bg1">
                <a:alpha val="1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4" name="TextBox 223">
            <a:extLst>
              <a:ext uri="{FF2B5EF4-FFF2-40B4-BE49-F238E27FC236}">
                <a16:creationId xmlns:a16="http://schemas.microsoft.com/office/drawing/2014/main" id="{69263049-8037-BA13-A3D1-A705DE644CB9}"/>
              </a:ext>
            </a:extLst>
          </p:cNvPr>
          <p:cNvSpPr txBox="1"/>
          <p:nvPr/>
        </p:nvSpPr>
        <p:spPr>
          <a:xfrm>
            <a:off x="7770422" y="5439512"/>
            <a:ext cx="156734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dirty="0">
                <a:solidFill>
                  <a:schemeClr val="bg1"/>
                </a:solidFill>
                <a:latin typeface="Source Sans Pro" panose="020B0503030403020204" pitchFamily="34" charset="0"/>
                <a:ea typeface="Source Sans Pro" panose="020B0503030403020204" pitchFamily="34" charset="0"/>
              </a:rPr>
              <a:t>Break down silos &amp; reduce transformation complexity</a:t>
            </a:r>
          </a:p>
        </p:txBody>
      </p:sp>
      <p:pic>
        <p:nvPicPr>
          <p:cNvPr id="231" name="Picture 230">
            <a:extLst>
              <a:ext uri="{FF2B5EF4-FFF2-40B4-BE49-F238E27FC236}">
                <a16:creationId xmlns:a16="http://schemas.microsoft.com/office/drawing/2014/main" id="{623C04EE-4100-6EFF-5359-A6433835DA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55714" y="4177816"/>
            <a:ext cx="3359323" cy="749339"/>
          </a:xfrm>
          <a:prstGeom prst="rect">
            <a:avLst/>
          </a:prstGeom>
        </p:spPr>
      </p:pic>
      <p:sp>
        <p:nvSpPr>
          <p:cNvPr id="232" name="TextBox 231">
            <a:extLst>
              <a:ext uri="{FF2B5EF4-FFF2-40B4-BE49-F238E27FC236}">
                <a16:creationId xmlns:a16="http://schemas.microsoft.com/office/drawing/2014/main" id="{02F98872-8BC1-F006-09F6-F5268B3A7607}"/>
              </a:ext>
            </a:extLst>
          </p:cNvPr>
          <p:cNvSpPr txBox="1"/>
          <p:nvPr/>
        </p:nvSpPr>
        <p:spPr>
          <a:xfrm>
            <a:off x="11044205" y="5439512"/>
            <a:ext cx="130025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Get your business-IT alignment done</a:t>
            </a:r>
          </a:p>
        </p:txBody>
      </p:sp>
      <p:sp>
        <p:nvSpPr>
          <p:cNvPr id="233" name="TextBox 232">
            <a:extLst>
              <a:ext uri="{FF2B5EF4-FFF2-40B4-BE49-F238E27FC236}">
                <a16:creationId xmlns:a16="http://schemas.microsoft.com/office/drawing/2014/main" id="{CA9D58C1-65A6-E0CC-004A-CBA0D86C2F07}"/>
              </a:ext>
            </a:extLst>
          </p:cNvPr>
          <p:cNvSpPr txBox="1"/>
          <p:nvPr/>
        </p:nvSpPr>
        <p:spPr>
          <a:xfrm>
            <a:off x="13728664" y="5547233"/>
            <a:ext cx="172190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Make smarter business </a:t>
            </a:r>
            <a:br>
              <a:rPr lang="en-US" sz="1400">
                <a:solidFill>
                  <a:schemeClr val="bg1"/>
                </a:solidFill>
                <a:latin typeface="Source Sans Pro" panose="020B0503030403020204" pitchFamily="34" charset="0"/>
                <a:ea typeface="Source Sans Pro" panose="020B0503030403020204" pitchFamily="34" charset="0"/>
              </a:rPr>
            </a:br>
            <a:r>
              <a:rPr lang="en-US" sz="1400">
                <a:solidFill>
                  <a:schemeClr val="bg1"/>
                </a:solidFill>
                <a:latin typeface="Source Sans Pro" panose="020B0503030403020204" pitchFamily="34" charset="0"/>
                <a:ea typeface="Source Sans Pro" panose="020B0503030403020204" pitchFamily="34" charset="0"/>
              </a:rPr>
              <a:t>decisions faster</a:t>
            </a:r>
          </a:p>
        </p:txBody>
      </p:sp>
      <p:sp>
        <p:nvSpPr>
          <p:cNvPr id="234" name="TextBox 233">
            <a:extLst>
              <a:ext uri="{FF2B5EF4-FFF2-40B4-BE49-F238E27FC236}">
                <a16:creationId xmlns:a16="http://schemas.microsoft.com/office/drawing/2014/main" id="{898D14F8-3944-C3E4-B762-DCFFA7C3996F}"/>
              </a:ext>
            </a:extLst>
          </p:cNvPr>
          <p:cNvSpPr txBox="1"/>
          <p:nvPr/>
        </p:nvSpPr>
        <p:spPr>
          <a:xfrm>
            <a:off x="16828393" y="5439512"/>
            <a:ext cx="130025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Allocate organizational assets more efficiently</a:t>
            </a:r>
          </a:p>
        </p:txBody>
      </p:sp>
      <p:sp>
        <p:nvSpPr>
          <p:cNvPr id="235" name="TextBox 234">
            <a:extLst>
              <a:ext uri="{FF2B5EF4-FFF2-40B4-BE49-F238E27FC236}">
                <a16:creationId xmlns:a16="http://schemas.microsoft.com/office/drawing/2014/main" id="{1B61FDCA-9987-53F9-4068-95A83A4621B0}"/>
              </a:ext>
            </a:extLst>
          </p:cNvPr>
          <p:cNvSpPr txBox="1"/>
          <p:nvPr/>
        </p:nvSpPr>
        <p:spPr>
          <a:xfrm>
            <a:off x="7753402" y="6950599"/>
            <a:ext cx="135377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Increase enterprise agility</a:t>
            </a:r>
          </a:p>
        </p:txBody>
      </p:sp>
      <p:sp>
        <p:nvSpPr>
          <p:cNvPr id="236" name="TextBox 235">
            <a:extLst>
              <a:ext uri="{FF2B5EF4-FFF2-40B4-BE49-F238E27FC236}">
                <a16:creationId xmlns:a16="http://schemas.microsoft.com/office/drawing/2014/main" id="{FD3B7FF4-E0C5-EB8A-B06A-3A98A5077E02}"/>
              </a:ext>
            </a:extLst>
          </p:cNvPr>
          <p:cNvSpPr txBox="1"/>
          <p:nvPr/>
        </p:nvSpPr>
        <p:spPr>
          <a:xfrm>
            <a:off x="11044205" y="6950599"/>
            <a:ext cx="130025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Reduce costs &amp; maximize value</a:t>
            </a:r>
          </a:p>
        </p:txBody>
      </p:sp>
      <p:sp>
        <p:nvSpPr>
          <p:cNvPr id="237" name="TextBox 236">
            <a:extLst>
              <a:ext uri="{FF2B5EF4-FFF2-40B4-BE49-F238E27FC236}">
                <a16:creationId xmlns:a16="http://schemas.microsoft.com/office/drawing/2014/main" id="{0235C009-94D9-6BFE-A79B-9B4B7ED19DD3}"/>
              </a:ext>
            </a:extLst>
          </p:cNvPr>
          <p:cNvSpPr txBox="1"/>
          <p:nvPr/>
        </p:nvSpPr>
        <p:spPr>
          <a:xfrm>
            <a:off x="13643504" y="6842878"/>
            <a:ext cx="1695109"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Improve governance of your organizational assets</a:t>
            </a:r>
          </a:p>
        </p:txBody>
      </p:sp>
      <p:sp>
        <p:nvSpPr>
          <p:cNvPr id="238" name="TextBox 237">
            <a:extLst>
              <a:ext uri="{FF2B5EF4-FFF2-40B4-BE49-F238E27FC236}">
                <a16:creationId xmlns:a16="http://schemas.microsoft.com/office/drawing/2014/main" id="{A3957D79-4558-9DFF-2966-7C08A590080E}"/>
              </a:ext>
            </a:extLst>
          </p:cNvPr>
          <p:cNvSpPr txBox="1"/>
          <p:nvPr/>
        </p:nvSpPr>
        <p:spPr>
          <a:xfrm>
            <a:off x="16828393" y="6842878"/>
            <a:ext cx="130025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bg1"/>
                </a:solidFill>
                <a:latin typeface="Source Sans Pro" panose="020B0503030403020204" pitchFamily="34" charset="0"/>
                <a:ea typeface="Source Sans Pro" panose="020B0503030403020204" pitchFamily="34" charset="0"/>
              </a:rPr>
              <a:t>Design &amp; deliver your best future architecture</a:t>
            </a:r>
          </a:p>
        </p:txBody>
      </p:sp>
      <p:pic>
        <p:nvPicPr>
          <p:cNvPr id="239" name="Graphic 238">
            <a:extLst>
              <a:ext uri="{FF2B5EF4-FFF2-40B4-BE49-F238E27FC236}">
                <a16:creationId xmlns:a16="http://schemas.microsoft.com/office/drawing/2014/main" id="{EB2C91BC-5961-57D2-D44E-28D64F22F66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64960" y="5459365"/>
            <a:ext cx="940419" cy="914400"/>
          </a:xfrm>
          <a:prstGeom prst="rect">
            <a:avLst/>
          </a:prstGeom>
        </p:spPr>
      </p:pic>
      <p:pic>
        <p:nvPicPr>
          <p:cNvPr id="240" name="Graphic 239">
            <a:extLst>
              <a:ext uri="{FF2B5EF4-FFF2-40B4-BE49-F238E27FC236}">
                <a16:creationId xmlns:a16="http://schemas.microsoft.com/office/drawing/2014/main" id="{3C701E51-97CB-1905-6D6D-07E6E916FC6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765994" y="5459365"/>
            <a:ext cx="973521" cy="914400"/>
          </a:xfrm>
          <a:prstGeom prst="rect">
            <a:avLst/>
          </a:prstGeom>
        </p:spPr>
      </p:pic>
      <p:pic>
        <p:nvPicPr>
          <p:cNvPr id="241" name="Graphic 240">
            <a:extLst>
              <a:ext uri="{FF2B5EF4-FFF2-40B4-BE49-F238E27FC236}">
                <a16:creationId xmlns:a16="http://schemas.microsoft.com/office/drawing/2014/main" id="{2A74FA28-9774-44E1-6387-74426E67159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2691966" y="5459365"/>
            <a:ext cx="818147" cy="914400"/>
          </a:xfrm>
          <a:prstGeom prst="rect">
            <a:avLst/>
          </a:prstGeom>
        </p:spPr>
      </p:pic>
      <p:pic>
        <p:nvPicPr>
          <p:cNvPr id="242" name="Graphic 241">
            <a:extLst>
              <a:ext uri="{FF2B5EF4-FFF2-40B4-BE49-F238E27FC236}">
                <a16:creationId xmlns:a16="http://schemas.microsoft.com/office/drawing/2014/main" id="{B57A148A-0744-890E-7933-2DF6346D36E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889112" y="6862731"/>
            <a:ext cx="716056" cy="914400"/>
          </a:xfrm>
          <a:prstGeom prst="rect">
            <a:avLst/>
          </a:prstGeom>
        </p:spPr>
      </p:pic>
      <p:pic>
        <p:nvPicPr>
          <p:cNvPr id="243" name="Graphic 242">
            <a:extLst>
              <a:ext uri="{FF2B5EF4-FFF2-40B4-BE49-F238E27FC236}">
                <a16:creationId xmlns:a16="http://schemas.microsoft.com/office/drawing/2014/main" id="{29B01ABC-6740-A4E2-270A-A22C7002FD7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748460" y="6862731"/>
            <a:ext cx="1008587" cy="914400"/>
          </a:xfrm>
          <a:prstGeom prst="rect">
            <a:avLst/>
          </a:prstGeom>
        </p:spPr>
      </p:pic>
      <p:pic>
        <p:nvPicPr>
          <p:cNvPr id="244" name="Graphic 243">
            <a:extLst>
              <a:ext uri="{FF2B5EF4-FFF2-40B4-BE49-F238E27FC236}">
                <a16:creationId xmlns:a16="http://schemas.microsoft.com/office/drawing/2014/main" id="{0542782B-51F3-420D-12ED-753D8B6E5C73}"/>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2638046" y="6862731"/>
            <a:ext cx="948267" cy="914400"/>
          </a:xfrm>
          <a:prstGeom prst="rect">
            <a:avLst/>
          </a:prstGeom>
        </p:spPr>
      </p:pic>
      <p:pic>
        <p:nvPicPr>
          <p:cNvPr id="245" name="Graphic 244">
            <a:extLst>
              <a:ext uri="{FF2B5EF4-FFF2-40B4-BE49-F238E27FC236}">
                <a16:creationId xmlns:a16="http://schemas.microsoft.com/office/drawing/2014/main" id="{E9E8A18D-D69F-A532-7B2E-8EDE43714964}"/>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5588089" y="6862731"/>
            <a:ext cx="1146103" cy="914400"/>
          </a:xfrm>
          <a:prstGeom prst="rect">
            <a:avLst/>
          </a:prstGeom>
        </p:spPr>
      </p:pic>
      <p:pic>
        <p:nvPicPr>
          <p:cNvPr id="246" name="Graphic 245">
            <a:extLst>
              <a:ext uri="{FF2B5EF4-FFF2-40B4-BE49-F238E27FC236}">
                <a16:creationId xmlns:a16="http://schemas.microsoft.com/office/drawing/2014/main" id="{D329607C-6147-D5E8-9E92-5C5D650EE193}"/>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5669120" y="5459365"/>
            <a:ext cx="814388" cy="914400"/>
          </a:xfrm>
          <a:prstGeom prst="rect">
            <a:avLst/>
          </a:prstGeom>
        </p:spPr>
      </p:pic>
      <p:sp>
        <p:nvSpPr>
          <p:cNvPr id="3" name="Rectangle: Rounded Corners 2">
            <a:extLst>
              <a:ext uri="{FF2B5EF4-FFF2-40B4-BE49-F238E27FC236}">
                <a16:creationId xmlns:a16="http://schemas.microsoft.com/office/drawing/2014/main" id="{E0D597D5-3C26-0D83-21EC-D8F004AA03C2}"/>
              </a:ext>
            </a:extLst>
          </p:cNvPr>
          <p:cNvSpPr/>
          <p:nvPr/>
        </p:nvSpPr>
        <p:spPr>
          <a:xfrm>
            <a:off x="-1401517"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E1A32FE4-E544-4C67-B807-710FDFFF6D9A}"/>
              </a:ext>
            </a:extLst>
          </p:cNvPr>
          <p:cNvCxnSpPr>
            <a:cxnSpLocks/>
          </p:cNvCxnSpPr>
          <p:nvPr/>
        </p:nvCxnSpPr>
        <p:spPr>
          <a:xfrm flipV="1">
            <a:off x="-333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12BF6B35-6E86-3080-1A07-07A19F42B9AE}"/>
              </a:ext>
            </a:extLst>
          </p:cNvPr>
          <p:cNvSpPr/>
          <p:nvPr/>
        </p:nvSpPr>
        <p:spPr>
          <a:xfrm>
            <a:off x="132296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17">
            <a:extLst>
              <a:ext uri="{FF2B5EF4-FFF2-40B4-BE49-F238E27FC236}">
                <a16:creationId xmlns:a16="http://schemas.microsoft.com/office/drawing/2014/main" id="{E8C6C830-720A-8C4A-48AD-A1E34B7E99D9}"/>
              </a:ext>
            </a:extLst>
          </p:cNvPr>
          <p:cNvSpPr txBox="1"/>
          <p:nvPr/>
        </p:nvSpPr>
        <p:spPr>
          <a:xfrm>
            <a:off x="1039777"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7" name="Graphic 6">
            <a:extLst>
              <a:ext uri="{FF2B5EF4-FFF2-40B4-BE49-F238E27FC236}">
                <a16:creationId xmlns:a16="http://schemas.microsoft.com/office/drawing/2014/main" id="{DC836263-92C5-3261-3AE3-5BC9D3A0502E}"/>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222633" y="840683"/>
            <a:ext cx="1202650" cy="1607226"/>
          </a:xfrm>
          <a:prstGeom prst="rect">
            <a:avLst/>
          </a:prstGeom>
        </p:spPr>
      </p:pic>
      <p:sp>
        <p:nvSpPr>
          <p:cNvPr id="8" name="object 17">
            <a:extLst>
              <a:ext uri="{FF2B5EF4-FFF2-40B4-BE49-F238E27FC236}">
                <a16:creationId xmlns:a16="http://schemas.microsoft.com/office/drawing/2014/main" id="{90F30AB2-A7A1-7DF6-9897-68D4B8797CDB}"/>
              </a:ext>
            </a:extLst>
          </p:cNvPr>
          <p:cNvSpPr txBox="1"/>
          <p:nvPr/>
        </p:nvSpPr>
        <p:spPr>
          <a:xfrm>
            <a:off x="9976924" y="2751887"/>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9" name="object 17">
            <a:extLst>
              <a:ext uri="{FF2B5EF4-FFF2-40B4-BE49-F238E27FC236}">
                <a16:creationId xmlns:a16="http://schemas.microsoft.com/office/drawing/2014/main" id="{C110D3D8-9304-DCE4-7C26-3D350D133062}"/>
              </a:ext>
            </a:extLst>
          </p:cNvPr>
          <p:cNvSpPr txBox="1"/>
          <p:nvPr/>
        </p:nvSpPr>
        <p:spPr>
          <a:xfrm>
            <a:off x="18377477"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1" name="Oval 10">
            <a:extLst>
              <a:ext uri="{FF2B5EF4-FFF2-40B4-BE49-F238E27FC236}">
                <a16:creationId xmlns:a16="http://schemas.microsoft.com/office/drawing/2014/main" id="{02050BF4-F533-3E2B-322D-6654F76EB305}"/>
              </a:ext>
            </a:extLst>
          </p:cNvPr>
          <p:cNvSpPr/>
          <p:nvPr/>
        </p:nvSpPr>
        <p:spPr>
          <a:xfrm>
            <a:off x="1985448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15CAB45-1F51-077E-356D-F6E0B5544B0D}"/>
              </a:ext>
            </a:extLst>
          </p:cNvPr>
          <p:cNvSpPr/>
          <p:nvPr/>
        </p:nvSpPr>
        <p:spPr>
          <a:xfrm>
            <a:off x="31440336"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1F8D5A9-A5CB-739F-0B22-634690E7DECB}"/>
              </a:ext>
            </a:extLst>
          </p:cNvPr>
          <p:cNvSpPr/>
          <p:nvPr/>
        </p:nvSpPr>
        <p:spPr>
          <a:xfrm>
            <a:off x="26921661"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17">
            <a:extLst>
              <a:ext uri="{FF2B5EF4-FFF2-40B4-BE49-F238E27FC236}">
                <a16:creationId xmlns:a16="http://schemas.microsoft.com/office/drawing/2014/main" id="{FA88E60E-9E68-E754-B405-0080897A9D85}"/>
              </a:ext>
            </a:extLst>
          </p:cNvPr>
          <p:cNvSpPr txBox="1"/>
          <p:nvPr/>
        </p:nvSpPr>
        <p:spPr>
          <a:xfrm>
            <a:off x="4453938" y="2734443"/>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15" name="object 17">
            <a:extLst>
              <a:ext uri="{FF2B5EF4-FFF2-40B4-BE49-F238E27FC236}">
                <a16:creationId xmlns:a16="http://schemas.microsoft.com/office/drawing/2014/main" id="{D3267A78-AD46-44D3-7DBE-A394E56E3A11}"/>
              </a:ext>
            </a:extLst>
          </p:cNvPr>
          <p:cNvSpPr txBox="1"/>
          <p:nvPr/>
        </p:nvSpPr>
        <p:spPr>
          <a:xfrm>
            <a:off x="7322819"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6" name="object 17">
            <a:extLst>
              <a:ext uri="{FF2B5EF4-FFF2-40B4-BE49-F238E27FC236}">
                <a16:creationId xmlns:a16="http://schemas.microsoft.com/office/drawing/2014/main" id="{0CCD1886-C158-1E01-CF98-E54273CF66F6}"/>
              </a:ext>
            </a:extLst>
          </p:cNvPr>
          <p:cNvSpPr txBox="1"/>
          <p:nvPr/>
        </p:nvSpPr>
        <p:spPr>
          <a:xfrm>
            <a:off x="12893530" y="2734444"/>
            <a:ext cx="2669330" cy="320601"/>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Enterprise Architecture</a:t>
            </a:r>
          </a:p>
        </p:txBody>
      </p:sp>
      <p:sp>
        <p:nvSpPr>
          <p:cNvPr id="17" name="Oval 16">
            <a:extLst>
              <a:ext uri="{FF2B5EF4-FFF2-40B4-BE49-F238E27FC236}">
                <a16:creationId xmlns:a16="http://schemas.microsoft.com/office/drawing/2014/main" id="{71A195B8-CA13-39BF-007E-7E210B6A12F5}"/>
              </a:ext>
            </a:extLst>
          </p:cNvPr>
          <p:cNvSpPr/>
          <p:nvPr/>
        </p:nvSpPr>
        <p:spPr>
          <a:xfrm>
            <a:off x="828723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613D72A-342E-A334-67BB-9A7973A3D4D0}"/>
              </a:ext>
            </a:extLst>
          </p:cNvPr>
          <p:cNvSpPr/>
          <p:nvPr/>
        </p:nvSpPr>
        <p:spPr>
          <a:xfrm>
            <a:off x="1097911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887AF03-A85D-8C86-119E-4C6BBBB22056}"/>
              </a:ext>
            </a:extLst>
          </p:cNvPr>
          <p:cNvSpPr/>
          <p:nvPr/>
        </p:nvSpPr>
        <p:spPr>
          <a:xfrm>
            <a:off x="1400386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3F41944-8863-252F-BDF4-DBE1326BC38D}"/>
              </a:ext>
            </a:extLst>
          </p:cNvPr>
          <p:cNvSpPr/>
          <p:nvPr/>
        </p:nvSpPr>
        <p:spPr>
          <a:xfrm>
            <a:off x="544490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bject 17">
            <a:extLst>
              <a:ext uri="{FF2B5EF4-FFF2-40B4-BE49-F238E27FC236}">
                <a16:creationId xmlns:a16="http://schemas.microsoft.com/office/drawing/2014/main" id="{4EDD1B85-7AB2-2935-07BA-9210F651FCF6}"/>
              </a:ext>
            </a:extLst>
          </p:cNvPr>
          <p:cNvSpPr txBox="1"/>
          <p:nvPr/>
        </p:nvSpPr>
        <p:spPr>
          <a:xfrm>
            <a:off x="3685222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2" name="object 17">
            <a:extLst>
              <a:ext uri="{FF2B5EF4-FFF2-40B4-BE49-F238E27FC236}">
                <a16:creationId xmlns:a16="http://schemas.microsoft.com/office/drawing/2014/main" id="{337FFDFA-D97B-131C-4123-6C3F76EA9660}"/>
              </a:ext>
            </a:extLst>
          </p:cNvPr>
          <p:cNvSpPr txBox="1"/>
          <p:nvPr/>
        </p:nvSpPr>
        <p:spPr>
          <a:xfrm>
            <a:off x="25852492"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23" name="object 17">
            <a:extLst>
              <a:ext uri="{FF2B5EF4-FFF2-40B4-BE49-F238E27FC236}">
                <a16:creationId xmlns:a16="http://schemas.microsoft.com/office/drawing/2014/main" id="{490A5EAE-F1D7-D249-ECAB-ECAFFED5826F}"/>
              </a:ext>
            </a:extLst>
          </p:cNvPr>
          <p:cNvSpPr txBox="1"/>
          <p:nvPr/>
        </p:nvSpPr>
        <p:spPr>
          <a:xfrm>
            <a:off x="30324552"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24" name="Oval 23">
            <a:extLst>
              <a:ext uri="{FF2B5EF4-FFF2-40B4-BE49-F238E27FC236}">
                <a16:creationId xmlns:a16="http://schemas.microsoft.com/office/drawing/2014/main" id="{E73E7682-55EA-627B-E097-CE291E57F823}"/>
              </a:ext>
            </a:extLst>
          </p:cNvPr>
          <p:cNvSpPr/>
          <p:nvPr/>
        </p:nvSpPr>
        <p:spPr>
          <a:xfrm>
            <a:off x="38833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bject 17">
            <a:extLst>
              <a:ext uri="{FF2B5EF4-FFF2-40B4-BE49-F238E27FC236}">
                <a16:creationId xmlns:a16="http://schemas.microsoft.com/office/drawing/2014/main" id="{3B8AD1C6-6040-3BE3-E9B7-8CF423B73486}"/>
              </a:ext>
            </a:extLst>
          </p:cNvPr>
          <p:cNvSpPr txBox="1"/>
          <p:nvPr/>
        </p:nvSpPr>
        <p:spPr>
          <a:xfrm>
            <a:off x="38549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27" name="object 17">
            <a:extLst>
              <a:ext uri="{FF2B5EF4-FFF2-40B4-BE49-F238E27FC236}">
                <a16:creationId xmlns:a16="http://schemas.microsoft.com/office/drawing/2014/main" id="{736AEEC8-AD9A-299E-ECB6-3C2977A9F6CE}"/>
              </a:ext>
            </a:extLst>
          </p:cNvPr>
          <p:cNvSpPr txBox="1"/>
          <p:nvPr/>
        </p:nvSpPr>
        <p:spPr>
          <a:xfrm>
            <a:off x="55887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36" name="object 17">
            <a:extLst>
              <a:ext uri="{FF2B5EF4-FFF2-40B4-BE49-F238E27FC236}">
                <a16:creationId xmlns:a16="http://schemas.microsoft.com/office/drawing/2014/main" id="{6509CD47-65FD-0C58-B048-80DAD8A1C30F}"/>
              </a:ext>
            </a:extLst>
          </p:cNvPr>
          <p:cNvSpPr txBox="1"/>
          <p:nvPr/>
        </p:nvSpPr>
        <p:spPr>
          <a:xfrm>
            <a:off x="19901589"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37" name="Graphic 36">
            <a:extLst>
              <a:ext uri="{FF2B5EF4-FFF2-40B4-BE49-F238E27FC236}">
                <a16:creationId xmlns:a16="http://schemas.microsoft.com/office/drawing/2014/main" id="{3E075205-8346-2735-30A2-AEFD408B8EB4}"/>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20683020" y="1164805"/>
            <a:ext cx="1207008" cy="1237058"/>
          </a:xfrm>
          <a:prstGeom prst="rect">
            <a:avLst/>
          </a:prstGeom>
        </p:spPr>
      </p:pic>
      <p:pic>
        <p:nvPicPr>
          <p:cNvPr id="38" name="Graphic 37">
            <a:extLst>
              <a:ext uri="{FF2B5EF4-FFF2-40B4-BE49-F238E27FC236}">
                <a16:creationId xmlns:a16="http://schemas.microsoft.com/office/drawing/2014/main" id="{521DFD28-6C06-CA9D-0CE1-B648C9D1269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39637062" y="1035593"/>
            <a:ext cx="1188720" cy="1305374"/>
          </a:xfrm>
          <a:prstGeom prst="rect">
            <a:avLst/>
          </a:prstGeom>
        </p:spPr>
      </p:pic>
      <p:sp>
        <p:nvSpPr>
          <p:cNvPr id="39" name="Oval 38">
            <a:extLst>
              <a:ext uri="{FF2B5EF4-FFF2-40B4-BE49-F238E27FC236}">
                <a16:creationId xmlns:a16="http://schemas.microsoft.com/office/drawing/2014/main" id="{9700C242-8F77-C807-44F7-BA63BDF8A004}"/>
              </a:ext>
            </a:extLst>
          </p:cNvPr>
          <p:cNvSpPr/>
          <p:nvPr/>
        </p:nvSpPr>
        <p:spPr>
          <a:xfrm>
            <a:off x="14118274"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17">
            <a:extLst>
              <a:ext uri="{FF2B5EF4-FFF2-40B4-BE49-F238E27FC236}">
                <a16:creationId xmlns:a16="http://schemas.microsoft.com/office/drawing/2014/main" id="{9E3FC44E-646F-8033-E841-57B596B3EC1A}"/>
              </a:ext>
            </a:extLst>
          </p:cNvPr>
          <p:cNvSpPr txBox="1"/>
          <p:nvPr/>
        </p:nvSpPr>
        <p:spPr>
          <a:xfrm>
            <a:off x="16039257" y="2734444"/>
            <a:ext cx="2669330" cy="566822"/>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Digital Transformation Solutions </a:t>
            </a:r>
          </a:p>
        </p:txBody>
      </p:sp>
      <p:sp>
        <p:nvSpPr>
          <p:cNvPr id="10" name="Oval 9">
            <a:extLst>
              <a:ext uri="{FF2B5EF4-FFF2-40B4-BE49-F238E27FC236}">
                <a16:creationId xmlns:a16="http://schemas.microsoft.com/office/drawing/2014/main" id="{BFA06D09-C4CC-FC3A-710F-5DD3E4FEB84E}"/>
              </a:ext>
            </a:extLst>
          </p:cNvPr>
          <p:cNvSpPr/>
          <p:nvPr/>
        </p:nvSpPr>
        <p:spPr>
          <a:xfrm>
            <a:off x="1714959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ject 17">
            <a:extLst>
              <a:ext uri="{FF2B5EF4-FFF2-40B4-BE49-F238E27FC236}">
                <a16:creationId xmlns:a16="http://schemas.microsoft.com/office/drawing/2014/main" id="{C03ED4E3-9538-AEAD-5BFE-1AA63CE7625E}"/>
              </a:ext>
            </a:extLst>
          </p:cNvPr>
          <p:cNvSpPr txBox="1"/>
          <p:nvPr/>
        </p:nvSpPr>
        <p:spPr>
          <a:xfrm>
            <a:off x="44349978" y="2734444"/>
            <a:ext cx="2669330" cy="289823"/>
          </a:xfrm>
          <a:prstGeom prst="rect">
            <a:avLst/>
          </a:prstGeom>
        </p:spPr>
        <p:txBody>
          <a:bodyPr vert="horz" wrap="square" lIns="0" tIns="12700" rIns="0" bIns="0" rtlCol="0" anchor="t">
            <a:spAutoFit/>
          </a:bodyPr>
          <a:lstStyle/>
          <a:p>
            <a:pPr marL="12700" algn="ctr"/>
            <a:r>
              <a:rPr lang="en-US" dirty="0">
                <a:solidFill>
                  <a:schemeClr val="bg1">
                    <a:lumMod val="85000"/>
                  </a:schemeClr>
                </a:solidFill>
                <a:latin typeface="Source Sans 3 ExtraLight"/>
                <a:ea typeface="Source Sans Pro"/>
                <a:cs typeface="Segoe UI"/>
              </a:rPr>
              <a:t>Managed Services</a:t>
            </a:r>
          </a:p>
        </p:txBody>
      </p:sp>
      <p:sp>
        <p:nvSpPr>
          <p:cNvPr id="43" name="object 17">
            <a:extLst>
              <a:ext uri="{FF2B5EF4-FFF2-40B4-BE49-F238E27FC236}">
                <a16:creationId xmlns:a16="http://schemas.microsoft.com/office/drawing/2014/main" id="{6D3921D9-D5F3-5D2C-2C46-6630B5639527}"/>
              </a:ext>
            </a:extLst>
          </p:cNvPr>
          <p:cNvSpPr txBox="1"/>
          <p:nvPr/>
        </p:nvSpPr>
        <p:spPr>
          <a:xfrm>
            <a:off x="48985915"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44" name="object 17">
            <a:extLst>
              <a:ext uri="{FF2B5EF4-FFF2-40B4-BE49-F238E27FC236}">
                <a16:creationId xmlns:a16="http://schemas.microsoft.com/office/drawing/2014/main" id="{37D9E02B-62E6-1AE4-25D1-864D17F8D7B6}"/>
              </a:ext>
            </a:extLst>
          </p:cNvPr>
          <p:cNvSpPr txBox="1"/>
          <p:nvPr/>
        </p:nvSpPr>
        <p:spPr>
          <a:xfrm>
            <a:off x="50352339"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45" name="Oval 44">
            <a:extLst>
              <a:ext uri="{FF2B5EF4-FFF2-40B4-BE49-F238E27FC236}">
                <a16:creationId xmlns:a16="http://schemas.microsoft.com/office/drawing/2014/main" id="{0EFD9190-1800-CB2D-DC35-FC0AF1C8FD07}"/>
              </a:ext>
            </a:extLst>
          </p:cNvPr>
          <p:cNvSpPr/>
          <p:nvPr/>
        </p:nvSpPr>
        <p:spPr>
          <a:xfrm>
            <a:off x="4533945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6D7DDF2C-8E03-30FE-56AF-C55EF58D0820}"/>
              </a:ext>
            </a:extLst>
          </p:cNvPr>
          <p:cNvSpPr/>
          <p:nvPr/>
        </p:nvSpPr>
        <p:spPr>
          <a:xfrm>
            <a:off x="4834359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DA17EDA1-6693-4BA9-6489-C467A7698B6A}"/>
              </a:ext>
            </a:extLst>
          </p:cNvPr>
          <p:cNvSpPr/>
          <p:nvPr/>
        </p:nvSpPr>
        <p:spPr>
          <a:xfrm>
            <a:off x="5134774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0305C999-B4A5-1C02-B9BF-DECC25E3E827}"/>
              </a:ext>
            </a:extLst>
          </p:cNvPr>
          <p:cNvSpPr/>
          <p:nvPr/>
        </p:nvSpPr>
        <p:spPr>
          <a:xfrm>
            <a:off x="4233531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bject 17">
            <a:extLst>
              <a:ext uri="{FF2B5EF4-FFF2-40B4-BE49-F238E27FC236}">
                <a16:creationId xmlns:a16="http://schemas.microsoft.com/office/drawing/2014/main" id="{583F2AE3-C5DA-5685-80E1-D8B8D4970534}"/>
              </a:ext>
            </a:extLst>
          </p:cNvPr>
          <p:cNvSpPr txBox="1"/>
          <p:nvPr/>
        </p:nvSpPr>
        <p:spPr>
          <a:xfrm>
            <a:off x="47469623" y="2751887"/>
            <a:ext cx="2432401" cy="843821"/>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50" name="Oval 49">
            <a:extLst>
              <a:ext uri="{FF2B5EF4-FFF2-40B4-BE49-F238E27FC236}">
                <a16:creationId xmlns:a16="http://schemas.microsoft.com/office/drawing/2014/main" id="{601A3C6A-548A-A1D6-55DA-205405C0E11B}"/>
              </a:ext>
            </a:extLst>
          </p:cNvPr>
          <p:cNvSpPr/>
          <p:nvPr/>
        </p:nvSpPr>
        <p:spPr>
          <a:xfrm>
            <a:off x="5435188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1587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DF66C88F-C3A3-B9DF-EB16-4ADE616C9251}"/>
              </a:ext>
            </a:extLst>
          </p:cNvPr>
          <p:cNvSpPr>
            <a:spLocks noGrp="1" noRot="1" noMove="1" noResize="1" noEditPoints="1" noAdjustHandles="1" noChangeArrowheads="1" noChangeShapeType="1"/>
          </p:cNvSpPr>
          <p:nvPr/>
        </p:nvSpPr>
        <p:spPr>
          <a:xfrm>
            <a:off x="0" y="0"/>
            <a:ext cx="19145250" cy="10769600"/>
          </a:xfrm>
          <a:prstGeom prst="rect">
            <a:avLst/>
          </a:prstGeom>
          <a:gradFill>
            <a:gsLst>
              <a:gs pos="42000">
                <a:srgbClr val="033D6C">
                  <a:alpha val="81000"/>
                </a:srgbClr>
              </a:gs>
              <a:gs pos="100000">
                <a:srgbClr val="77BC43">
                  <a:alpha val="71000"/>
                </a:srgbClr>
              </a:gs>
            </a:gsLst>
            <a:lin ang="102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61" name="TextBox 60">
            <a:extLst>
              <a:ext uri="{FF2B5EF4-FFF2-40B4-BE49-F238E27FC236}">
                <a16:creationId xmlns:a16="http://schemas.microsoft.com/office/drawing/2014/main" id="{ECC683B4-291D-6FAD-6405-2BF992FFC6EE}"/>
              </a:ext>
            </a:extLst>
          </p:cNvPr>
          <p:cNvSpPr txBox="1"/>
          <p:nvPr/>
        </p:nvSpPr>
        <p:spPr>
          <a:xfrm>
            <a:off x="15821025" y="10140890"/>
            <a:ext cx="2470548" cy="400110"/>
          </a:xfrm>
          <a:prstGeom prst="rect">
            <a:avLst/>
          </a:prstGeom>
          <a:noFill/>
        </p:spPr>
        <p:txBody>
          <a:bodyPr wrap="none" rtlCol="0">
            <a:spAutoFit/>
          </a:bodyPr>
          <a:lstStyle/>
          <a:p>
            <a:r>
              <a:rPr lang="en-US" sz="2000">
                <a:solidFill>
                  <a:schemeClr val="bg1"/>
                </a:solidFill>
                <a:latin typeface="Source Sans Pro Light" panose="020B0403030403020204" pitchFamily="34" charset="0"/>
                <a:ea typeface="Source Sans Pro Light" panose="020B0403030403020204" pitchFamily="34" charset="0"/>
              </a:rPr>
              <a:t>Al </a:t>
            </a:r>
            <a:r>
              <a:rPr lang="en-US" sz="2000" err="1">
                <a:solidFill>
                  <a:schemeClr val="bg1"/>
                </a:solidFill>
                <a:latin typeface="Source Sans Pro Light" panose="020B0403030403020204" pitchFamily="34" charset="0"/>
                <a:ea typeface="Source Sans Pro Light" panose="020B0403030403020204" pitchFamily="34" charset="0"/>
              </a:rPr>
              <a:t>Areeb</a:t>
            </a:r>
            <a:r>
              <a:rPr lang="en-US" sz="2000">
                <a:solidFill>
                  <a:schemeClr val="bg1"/>
                </a:solidFill>
                <a:latin typeface="Source Sans Pro Light" panose="020B0403030403020204" pitchFamily="34" charset="0"/>
                <a:ea typeface="Source Sans Pro Light" panose="020B0403030403020204" pitchFamily="34" charset="0"/>
              </a:rPr>
              <a:t> ICT </a:t>
            </a:r>
            <a:r>
              <a:rPr lang="en-US" sz="2000">
                <a:solidFill>
                  <a:schemeClr val="bg1"/>
                </a:solidFill>
                <a:latin typeface="Source Sans Pro Black" panose="020B0803030403020204" pitchFamily="34" charset="0"/>
                <a:ea typeface="Source Sans Pro Black" panose="020B0803030403020204" pitchFamily="34" charset="0"/>
              </a:rPr>
              <a:t>PROFILE</a:t>
            </a:r>
          </a:p>
        </p:txBody>
      </p:sp>
      <p:sp>
        <p:nvSpPr>
          <p:cNvPr id="129" name="TextBox 128">
            <a:extLst>
              <a:ext uri="{FF2B5EF4-FFF2-40B4-BE49-F238E27FC236}">
                <a16:creationId xmlns:a16="http://schemas.microsoft.com/office/drawing/2014/main" id="{5EECFD5A-4EB8-67DF-36B5-B793D7CF2DA9}"/>
              </a:ext>
            </a:extLst>
          </p:cNvPr>
          <p:cNvSpPr txBox="1"/>
          <p:nvPr/>
        </p:nvSpPr>
        <p:spPr>
          <a:xfrm>
            <a:off x="849250" y="3966449"/>
            <a:ext cx="6169746" cy="3139321"/>
          </a:xfrm>
          <a:prstGeom prst="rect">
            <a:avLst/>
          </a:prstGeom>
          <a:noFill/>
        </p:spPr>
        <p:txBody>
          <a:bodyPr wrap="square" lIns="91440" tIns="45720" rIns="91440" bIns="45720" rtlCol="0" anchor="t">
            <a:spAutoFit/>
          </a:bodyPr>
          <a:lstStyle/>
          <a:p>
            <a:pPr algn="l"/>
            <a:r>
              <a:rPr lang="en-US" sz="6600" dirty="0">
                <a:solidFill>
                  <a:schemeClr val="bg1"/>
                </a:solidFill>
                <a:latin typeface="Source Sans Pro Black" panose="020B0803030403020204" pitchFamily="34" charset="0"/>
                <a:ea typeface="Source Sans Pro Black" panose="020B0803030403020204" pitchFamily="34" charset="0"/>
              </a:rPr>
              <a:t>Digital Transformation Solutions </a:t>
            </a:r>
          </a:p>
        </p:txBody>
      </p:sp>
      <p:sp>
        <p:nvSpPr>
          <p:cNvPr id="176" name="Rectangle 175">
            <a:hlinkClick r:id="" action="ppaction://hlinkshowjump?jump=nextslide"/>
            <a:extLst>
              <a:ext uri="{FF2B5EF4-FFF2-40B4-BE49-F238E27FC236}">
                <a16:creationId xmlns:a16="http://schemas.microsoft.com/office/drawing/2014/main" id="{11F71E35-25C8-7579-9E7D-6BA26F1D4741}"/>
              </a:ext>
            </a:extLst>
          </p:cNvPr>
          <p:cNvSpPr/>
          <p:nvPr/>
        </p:nvSpPr>
        <p:spPr>
          <a:xfrm rot="16200000">
            <a:off x="17551856"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hlinkClick r:id="" action="ppaction://hlinkshowjump?jump=previousslide"/>
            <a:extLst>
              <a:ext uri="{FF2B5EF4-FFF2-40B4-BE49-F238E27FC236}">
                <a16:creationId xmlns:a16="http://schemas.microsoft.com/office/drawing/2014/main" id="{E4EFEF32-8066-4D92-EE38-62E550337BB6}"/>
              </a:ext>
            </a:extLst>
          </p:cNvPr>
          <p:cNvSpPr/>
          <p:nvPr/>
        </p:nvSpPr>
        <p:spPr>
          <a:xfrm rot="16200000">
            <a:off x="16851781" y="9271000"/>
            <a:ext cx="685800" cy="685800"/>
          </a:xfrm>
          <a:prstGeom prst="rect">
            <a:avLst/>
          </a:prstGeom>
          <a:solidFill>
            <a:srgbClr val="76BC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8" name="Graphic 177">
            <a:hlinkClick r:id="" action="ppaction://hlinkshowjump?jump=previousslide"/>
            <a:extLst>
              <a:ext uri="{FF2B5EF4-FFF2-40B4-BE49-F238E27FC236}">
                <a16:creationId xmlns:a16="http://schemas.microsoft.com/office/drawing/2014/main" id="{FF22869F-612F-A71B-2B3C-1D335BD6D48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flipV="1">
            <a:off x="17042281" y="9465689"/>
            <a:ext cx="342900" cy="342900"/>
          </a:xfrm>
          <a:prstGeom prst="rect">
            <a:avLst/>
          </a:prstGeom>
        </p:spPr>
      </p:pic>
      <p:pic>
        <p:nvPicPr>
          <p:cNvPr id="179" name="Graphic 178">
            <a:hlinkClick r:id="" action="ppaction://hlinkshowjump?jump=nextslide"/>
            <a:extLst>
              <a:ext uri="{FF2B5EF4-FFF2-40B4-BE49-F238E27FC236}">
                <a16:creationId xmlns:a16="http://schemas.microsoft.com/office/drawing/2014/main" id="{D8E721F3-259C-CE34-F63D-30B480E4502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7742356" y="9455647"/>
            <a:ext cx="342900" cy="342900"/>
          </a:xfrm>
          <a:prstGeom prst="rect">
            <a:avLst/>
          </a:prstGeom>
        </p:spPr>
      </p:pic>
      <p:cxnSp>
        <p:nvCxnSpPr>
          <p:cNvPr id="207" name="Straight Connector 206">
            <a:extLst>
              <a:ext uri="{FF2B5EF4-FFF2-40B4-BE49-F238E27FC236}">
                <a16:creationId xmlns:a16="http://schemas.microsoft.com/office/drawing/2014/main" id="{F53250A4-1BD0-AB12-CC0D-5CA3FE567F9C}"/>
              </a:ext>
            </a:extLst>
          </p:cNvPr>
          <p:cNvCxnSpPr>
            <a:cxnSpLocks/>
          </p:cNvCxnSpPr>
          <p:nvPr/>
        </p:nvCxnSpPr>
        <p:spPr>
          <a:xfrm flipH="1">
            <a:off x="517583" y="9956800"/>
            <a:ext cx="17710548" cy="0"/>
          </a:xfrm>
          <a:prstGeom prst="line">
            <a:avLst/>
          </a:prstGeom>
          <a:ln w="12700">
            <a:solidFill>
              <a:srgbClr val="76BC2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7A98A72-E07B-4955-05A6-3B6F108950F9}"/>
              </a:ext>
            </a:extLst>
          </p:cNvPr>
          <p:cNvSpPr txBox="1"/>
          <p:nvPr/>
        </p:nvSpPr>
        <p:spPr>
          <a:xfrm>
            <a:off x="863380" y="7028197"/>
            <a:ext cx="491425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solidFill>
                  <a:schemeClr val="bg1"/>
                </a:solidFill>
                <a:latin typeface="Source Sans 3 ExtraLight" panose="020B0303030403020204" pitchFamily="34" charset="0"/>
                <a:ea typeface="Source Sans Pro Black" panose="020B0803030403020204" pitchFamily="34" charset="0"/>
              </a:rPr>
              <a:t>The world is constantly in motion and as it turns, things evolve with our partners. </a:t>
            </a:r>
          </a:p>
        </p:txBody>
      </p:sp>
      <p:pic>
        <p:nvPicPr>
          <p:cNvPr id="184" name="Graphic 183">
            <a:extLst>
              <a:ext uri="{FF2B5EF4-FFF2-40B4-BE49-F238E27FC236}">
                <a16:creationId xmlns:a16="http://schemas.microsoft.com/office/drawing/2014/main" id="{CF09CA83-26CC-7E38-E56B-19352E8F5F1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4400" y="157163"/>
            <a:ext cx="1509712" cy="503237"/>
          </a:xfrm>
          <a:prstGeom prst="rect">
            <a:avLst/>
          </a:prstGeom>
        </p:spPr>
      </p:pic>
      <p:sp>
        <p:nvSpPr>
          <p:cNvPr id="3" name="Rectangle: Rounded Corners 2">
            <a:extLst>
              <a:ext uri="{FF2B5EF4-FFF2-40B4-BE49-F238E27FC236}">
                <a16:creationId xmlns:a16="http://schemas.microsoft.com/office/drawing/2014/main" id="{E0D597D5-3C26-0D83-21EC-D8F004AA03C2}"/>
              </a:ext>
            </a:extLst>
          </p:cNvPr>
          <p:cNvSpPr/>
          <p:nvPr/>
        </p:nvSpPr>
        <p:spPr>
          <a:xfrm>
            <a:off x="-1401517" y="1563041"/>
            <a:ext cx="57607200" cy="997709"/>
          </a:xfrm>
          <a:prstGeom prst="roundRect">
            <a:avLst>
              <a:gd name="adj" fmla="val 0"/>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E1A32FE4-E544-4C67-B807-710FDFFF6D9A}"/>
              </a:ext>
            </a:extLst>
          </p:cNvPr>
          <p:cNvCxnSpPr>
            <a:cxnSpLocks/>
          </p:cNvCxnSpPr>
          <p:nvPr/>
        </p:nvCxnSpPr>
        <p:spPr>
          <a:xfrm flipV="1">
            <a:off x="-333375" y="1989887"/>
            <a:ext cx="58521600" cy="44100"/>
          </a:xfrm>
          <a:prstGeom prst="line">
            <a:avLst/>
          </a:prstGeom>
          <a:ln w="34925" cmpd="sng">
            <a:solidFill>
              <a:schemeClr val="bg1"/>
            </a:solidFill>
            <a:prstDash val="lgDash"/>
            <a:miter lim="800000"/>
            <a:headEnd type="non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12BF6B35-6E86-3080-1A07-07A19F42B9AE}"/>
              </a:ext>
            </a:extLst>
          </p:cNvPr>
          <p:cNvSpPr/>
          <p:nvPr/>
        </p:nvSpPr>
        <p:spPr>
          <a:xfrm>
            <a:off x="1322963"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17">
            <a:extLst>
              <a:ext uri="{FF2B5EF4-FFF2-40B4-BE49-F238E27FC236}">
                <a16:creationId xmlns:a16="http://schemas.microsoft.com/office/drawing/2014/main" id="{E8C6C830-720A-8C4A-48AD-A1E34B7E99D9}"/>
              </a:ext>
            </a:extLst>
          </p:cNvPr>
          <p:cNvSpPr txBox="1"/>
          <p:nvPr/>
        </p:nvSpPr>
        <p:spPr>
          <a:xfrm>
            <a:off x="1039777" y="2457095"/>
            <a:ext cx="3293083" cy="997709"/>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Strategize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Digital Transformation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Enablement  </a:t>
            </a:r>
            <a:br>
              <a:rPr lang="ar-EG"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&amp; Solutions</a:t>
            </a:r>
          </a:p>
        </p:txBody>
      </p:sp>
      <p:pic>
        <p:nvPicPr>
          <p:cNvPr id="7" name="Graphic 6">
            <a:extLst>
              <a:ext uri="{FF2B5EF4-FFF2-40B4-BE49-F238E27FC236}">
                <a16:creationId xmlns:a16="http://schemas.microsoft.com/office/drawing/2014/main" id="{DC836263-92C5-3261-3AE3-5BC9D3A0502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22633" y="840683"/>
            <a:ext cx="1202650" cy="1607226"/>
          </a:xfrm>
          <a:prstGeom prst="rect">
            <a:avLst/>
          </a:prstGeom>
        </p:spPr>
      </p:pic>
      <p:sp>
        <p:nvSpPr>
          <p:cNvPr id="8" name="object 17">
            <a:extLst>
              <a:ext uri="{FF2B5EF4-FFF2-40B4-BE49-F238E27FC236}">
                <a16:creationId xmlns:a16="http://schemas.microsoft.com/office/drawing/2014/main" id="{90F30AB2-A7A1-7DF6-9897-68D4B8797CDB}"/>
              </a:ext>
            </a:extLst>
          </p:cNvPr>
          <p:cNvSpPr txBox="1"/>
          <p:nvPr/>
        </p:nvSpPr>
        <p:spPr>
          <a:xfrm>
            <a:off x="9976924" y="2751887"/>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Mobile Strategy</a:t>
            </a:r>
          </a:p>
        </p:txBody>
      </p:sp>
      <p:sp>
        <p:nvSpPr>
          <p:cNvPr id="9" name="object 17">
            <a:extLst>
              <a:ext uri="{FF2B5EF4-FFF2-40B4-BE49-F238E27FC236}">
                <a16:creationId xmlns:a16="http://schemas.microsoft.com/office/drawing/2014/main" id="{C110D3D8-9304-DCE4-7C26-3D350D133062}"/>
              </a:ext>
            </a:extLst>
          </p:cNvPr>
          <p:cNvSpPr txBox="1"/>
          <p:nvPr/>
        </p:nvSpPr>
        <p:spPr>
          <a:xfrm>
            <a:off x="18377477"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1</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11" name="Oval 10">
            <a:extLst>
              <a:ext uri="{FF2B5EF4-FFF2-40B4-BE49-F238E27FC236}">
                <a16:creationId xmlns:a16="http://schemas.microsoft.com/office/drawing/2014/main" id="{02050BF4-F533-3E2B-322D-6654F76EB305}"/>
              </a:ext>
            </a:extLst>
          </p:cNvPr>
          <p:cNvSpPr/>
          <p:nvPr/>
        </p:nvSpPr>
        <p:spPr>
          <a:xfrm>
            <a:off x="19854487"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15CAB45-1F51-077E-356D-F6E0B5544B0D}"/>
              </a:ext>
            </a:extLst>
          </p:cNvPr>
          <p:cNvSpPr/>
          <p:nvPr/>
        </p:nvSpPr>
        <p:spPr>
          <a:xfrm>
            <a:off x="31440336"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1F8D5A9-A5CB-739F-0B22-634690E7DECB}"/>
              </a:ext>
            </a:extLst>
          </p:cNvPr>
          <p:cNvSpPr/>
          <p:nvPr/>
        </p:nvSpPr>
        <p:spPr>
          <a:xfrm>
            <a:off x="26921661" y="1693717"/>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17">
            <a:extLst>
              <a:ext uri="{FF2B5EF4-FFF2-40B4-BE49-F238E27FC236}">
                <a16:creationId xmlns:a16="http://schemas.microsoft.com/office/drawing/2014/main" id="{FA88E60E-9E68-E754-B405-0080897A9D85}"/>
              </a:ext>
            </a:extLst>
          </p:cNvPr>
          <p:cNvSpPr txBox="1"/>
          <p:nvPr/>
        </p:nvSpPr>
        <p:spPr>
          <a:xfrm>
            <a:off x="4453938" y="2734443"/>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Strategy &amp; Road map</a:t>
            </a:r>
          </a:p>
        </p:txBody>
      </p:sp>
      <p:sp>
        <p:nvSpPr>
          <p:cNvPr id="15" name="object 17">
            <a:extLst>
              <a:ext uri="{FF2B5EF4-FFF2-40B4-BE49-F238E27FC236}">
                <a16:creationId xmlns:a16="http://schemas.microsoft.com/office/drawing/2014/main" id="{D3267A78-AD46-44D3-7DBE-A394E56E3A11}"/>
              </a:ext>
            </a:extLst>
          </p:cNvPr>
          <p:cNvSpPr txBox="1"/>
          <p:nvPr/>
        </p:nvSpPr>
        <p:spPr>
          <a:xfrm>
            <a:off x="7322819"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PMO Project Management</a:t>
            </a:r>
          </a:p>
        </p:txBody>
      </p:sp>
      <p:sp>
        <p:nvSpPr>
          <p:cNvPr id="16" name="object 17">
            <a:extLst>
              <a:ext uri="{FF2B5EF4-FFF2-40B4-BE49-F238E27FC236}">
                <a16:creationId xmlns:a16="http://schemas.microsoft.com/office/drawing/2014/main" id="{0CCD1886-C158-1E01-CF98-E54273CF66F6}"/>
              </a:ext>
            </a:extLst>
          </p:cNvPr>
          <p:cNvSpPr txBox="1"/>
          <p:nvPr/>
        </p:nvSpPr>
        <p:spPr>
          <a:xfrm>
            <a:off x="12893530"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Enterprise Architecture</a:t>
            </a:r>
          </a:p>
        </p:txBody>
      </p:sp>
      <p:sp>
        <p:nvSpPr>
          <p:cNvPr id="17" name="Oval 16">
            <a:extLst>
              <a:ext uri="{FF2B5EF4-FFF2-40B4-BE49-F238E27FC236}">
                <a16:creationId xmlns:a16="http://schemas.microsoft.com/office/drawing/2014/main" id="{71A195B8-CA13-39BF-007E-7E210B6A12F5}"/>
              </a:ext>
            </a:extLst>
          </p:cNvPr>
          <p:cNvSpPr/>
          <p:nvPr/>
        </p:nvSpPr>
        <p:spPr>
          <a:xfrm>
            <a:off x="828723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613D72A-342E-A334-67BB-9A7973A3D4D0}"/>
              </a:ext>
            </a:extLst>
          </p:cNvPr>
          <p:cNvSpPr/>
          <p:nvPr/>
        </p:nvSpPr>
        <p:spPr>
          <a:xfrm>
            <a:off x="1097911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887AF03-A85D-8C86-119E-4C6BBBB22056}"/>
              </a:ext>
            </a:extLst>
          </p:cNvPr>
          <p:cNvSpPr/>
          <p:nvPr/>
        </p:nvSpPr>
        <p:spPr>
          <a:xfrm>
            <a:off x="1400386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3F41944-8863-252F-BDF4-DBE1326BC38D}"/>
              </a:ext>
            </a:extLst>
          </p:cNvPr>
          <p:cNvSpPr/>
          <p:nvPr/>
        </p:nvSpPr>
        <p:spPr>
          <a:xfrm>
            <a:off x="5444908"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bject 17">
            <a:extLst>
              <a:ext uri="{FF2B5EF4-FFF2-40B4-BE49-F238E27FC236}">
                <a16:creationId xmlns:a16="http://schemas.microsoft.com/office/drawing/2014/main" id="{4EDD1B85-7AB2-2935-07BA-9210F651FCF6}"/>
              </a:ext>
            </a:extLst>
          </p:cNvPr>
          <p:cNvSpPr txBox="1"/>
          <p:nvPr/>
        </p:nvSpPr>
        <p:spPr>
          <a:xfrm>
            <a:off x="36852225"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2</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22" name="object 17">
            <a:extLst>
              <a:ext uri="{FF2B5EF4-FFF2-40B4-BE49-F238E27FC236}">
                <a16:creationId xmlns:a16="http://schemas.microsoft.com/office/drawing/2014/main" id="{337FFDFA-D97B-131C-4123-6C3F76EA9660}"/>
              </a:ext>
            </a:extLst>
          </p:cNvPr>
          <p:cNvSpPr txBox="1"/>
          <p:nvPr/>
        </p:nvSpPr>
        <p:spPr>
          <a:xfrm>
            <a:off x="25852492" y="2734443"/>
            <a:ext cx="2669330" cy="320601"/>
          </a:xfrm>
          <a:prstGeom prst="rect">
            <a:avLst/>
          </a:prstGeom>
        </p:spPr>
        <p:txBody>
          <a:bodyPr vert="horz" wrap="square" lIns="0" tIns="12700" rIns="0" bIns="0" rtlCol="0">
            <a:spAutoFit/>
          </a:bodyPr>
          <a:lstStyle/>
          <a:p>
            <a:pPr marL="12700" algn="ctr">
              <a:spcBef>
                <a:spcPts val="100"/>
              </a:spcBef>
            </a:pPr>
            <a:r>
              <a:rPr lang="en-US" sz="2000">
                <a:solidFill>
                  <a:schemeClr val="bg1"/>
                </a:solidFill>
                <a:latin typeface="Source Sans 3 ExtraLight" panose="020B0303030403020204" pitchFamily="34" charset="0"/>
                <a:ea typeface="Source Sans Pro" panose="020B0503030403020204" pitchFamily="34" charset="0"/>
              </a:rPr>
              <a:t> IoT, ML &amp; AI</a:t>
            </a:r>
          </a:p>
        </p:txBody>
      </p:sp>
      <p:sp>
        <p:nvSpPr>
          <p:cNvPr id="23" name="object 17">
            <a:extLst>
              <a:ext uri="{FF2B5EF4-FFF2-40B4-BE49-F238E27FC236}">
                <a16:creationId xmlns:a16="http://schemas.microsoft.com/office/drawing/2014/main" id="{490A5EAE-F1D7-D249-ECAB-ECAFFED5826F}"/>
              </a:ext>
            </a:extLst>
          </p:cNvPr>
          <p:cNvSpPr txBox="1"/>
          <p:nvPr/>
        </p:nvSpPr>
        <p:spPr>
          <a:xfrm>
            <a:off x="30324552" y="2734444"/>
            <a:ext cx="2748494" cy="579646"/>
          </a:xfrm>
          <a:prstGeom prst="rect">
            <a:avLst/>
          </a:prstGeom>
        </p:spPr>
        <p:txBody>
          <a:bodyPr vert="horz" wrap="square" lIns="0" tIns="12700" rIns="0" bIns="0" rtlCol="0">
            <a:spAutoFit/>
          </a:bodyPr>
          <a:lstStyle/>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Web and Application</a:t>
            </a:r>
          </a:p>
          <a:p>
            <a:pPr marL="12700" algn="ctr">
              <a:spcBef>
                <a:spcPts val="100"/>
              </a:spcBef>
            </a:pPr>
            <a:r>
              <a:rPr lang="en-US">
                <a:solidFill>
                  <a:schemeClr val="bg1">
                    <a:lumMod val="85000"/>
                  </a:schemeClr>
                </a:solidFill>
                <a:latin typeface="Source Sans 3 ExtraLight" panose="020B0303030403020204" pitchFamily="34" charset="0"/>
                <a:ea typeface="Source Sans Pro" panose="020B0503030403020204" pitchFamily="34" charset="0"/>
              </a:rPr>
              <a:t> Development</a:t>
            </a:r>
          </a:p>
        </p:txBody>
      </p:sp>
      <p:sp>
        <p:nvSpPr>
          <p:cNvPr id="24" name="Oval 23">
            <a:extLst>
              <a:ext uri="{FF2B5EF4-FFF2-40B4-BE49-F238E27FC236}">
                <a16:creationId xmlns:a16="http://schemas.microsoft.com/office/drawing/2014/main" id="{E73E7682-55EA-627B-E097-CE291E57F823}"/>
              </a:ext>
            </a:extLst>
          </p:cNvPr>
          <p:cNvSpPr/>
          <p:nvPr/>
        </p:nvSpPr>
        <p:spPr>
          <a:xfrm>
            <a:off x="38833139" y="722083"/>
            <a:ext cx="2923955" cy="2923955"/>
          </a:xfrm>
          <a:prstGeom prst="ellipse">
            <a:avLst/>
          </a:prstGeom>
          <a:solidFill>
            <a:srgbClr val="1575B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bject 17">
            <a:extLst>
              <a:ext uri="{FF2B5EF4-FFF2-40B4-BE49-F238E27FC236}">
                <a16:creationId xmlns:a16="http://schemas.microsoft.com/office/drawing/2014/main" id="{3B8AD1C6-6040-3BE3-E9B7-8CF423B73486}"/>
              </a:ext>
            </a:extLst>
          </p:cNvPr>
          <p:cNvSpPr txBox="1"/>
          <p:nvPr/>
        </p:nvSpPr>
        <p:spPr>
          <a:xfrm>
            <a:off x="38549953" y="2457095"/>
            <a:ext cx="3293083"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Manage &amp; Operate </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Cybersecurity&amp;</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Managed Services</a:t>
            </a:r>
          </a:p>
        </p:txBody>
      </p:sp>
      <p:sp>
        <p:nvSpPr>
          <p:cNvPr id="27" name="object 17">
            <a:extLst>
              <a:ext uri="{FF2B5EF4-FFF2-40B4-BE49-F238E27FC236}">
                <a16:creationId xmlns:a16="http://schemas.microsoft.com/office/drawing/2014/main" id="{736AEEC8-AD9A-299E-ECB6-3C2977A9F6CE}"/>
              </a:ext>
            </a:extLst>
          </p:cNvPr>
          <p:cNvSpPr txBox="1"/>
          <p:nvPr/>
        </p:nvSpPr>
        <p:spPr>
          <a:xfrm>
            <a:off x="55887653" y="588372"/>
            <a:ext cx="743668" cy="1367041"/>
          </a:xfrm>
          <a:prstGeom prst="rect">
            <a:avLst/>
          </a:prstGeom>
          <a:effectLst/>
        </p:spPr>
        <p:txBody>
          <a:bodyPr vert="horz" wrap="square" lIns="0" tIns="12700" rIns="0" bIns="0" rtlCol="0">
            <a:spAutoFit/>
          </a:bodyPr>
          <a:lstStyle/>
          <a:p>
            <a:pPr marL="12700" algn="l">
              <a:spcBef>
                <a:spcPts val="100"/>
              </a:spcBef>
            </a:pPr>
            <a:r>
              <a:rPr lang="en-US" sz="8800">
                <a:solidFill>
                  <a:srgbClr val="1575BA"/>
                </a:solidFill>
                <a:latin typeface="Amasis MT Pro Black" panose="02040A04050005020304" pitchFamily="18" charset="0"/>
                <a:ea typeface="Source Sans Pro" panose="020B0503030403020204" pitchFamily="34" charset="0"/>
              </a:rPr>
              <a:t>3</a:t>
            </a:r>
            <a:endParaRPr lang="en-US" sz="13800">
              <a:solidFill>
                <a:srgbClr val="1575BA"/>
              </a:solidFill>
              <a:latin typeface="Amasis MT Pro Black" panose="02040A04050005020304" pitchFamily="18" charset="0"/>
              <a:ea typeface="Source Sans Pro" panose="020B0503030403020204" pitchFamily="34" charset="0"/>
            </a:endParaRPr>
          </a:p>
        </p:txBody>
      </p:sp>
      <p:sp>
        <p:nvSpPr>
          <p:cNvPr id="36" name="object 17">
            <a:extLst>
              <a:ext uri="{FF2B5EF4-FFF2-40B4-BE49-F238E27FC236}">
                <a16:creationId xmlns:a16="http://schemas.microsoft.com/office/drawing/2014/main" id="{6509CD47-65FD-0C58-B048-80DAD8A1C30F}"/>
              </a:ext>
            </a:extLst>
          </p:cNvPr>
          <p:cNvSpPr txBox="1"/>
          <p:nvPr/>
        </p:nvSpPr>
        <p:spPr>
          <a:xfrm>
            <a:off x="19901589" y="2619603"/>
            <a:ext cx="2669330" cy="751488"/>
          </a:xfrm>
          <a:prstGeom prst="rect">
            <a:avLst/>
          </a:prstGeom>
        </p:spPr>
        <p:txBody>
          <a:bodyPr vert="horz" wrap="square" lIns="0" tIns="12700" rIns="0" bIns="0" rtlCol="0">
            <a:spAutoFit/>
          </a:bodyPr>
          <a:lstStyle/>
          <a:p>
            <a:pPr marL="12700" algn="ctr">
              <a:spcBef>
                <a:spcPts val="100"/>
              </a:spcBef>
            </a:pPr>
            <a:r>
              <a:rPr lang="en-US" sz="1600">
                <a:solidFill>
                  <a:schemeClr val="bg1"/>
                </a:solidFill>
                <a:latin typeface="Source Sans Pro" panose="020B0503030403020204" pitchFamily="34" charset="0"/>
                <a:ea typeface="Source Sans Pro" panose="020B0503030403020204" pitchFamily="34" charset="0"/>
              </a:rPr>
              <a:t>Digitize </a:t>
            </a:r>
            <a:br>
              <a:rPr lang="en-US" sz="1600">
                <a:solidFill>
                  <a:schemeClr val="bg1"/>
                </a:solidFill>
                <a:latin typeface="Source Sans Pro" panose="020B0503030403020204" pitchFamily="34" charset="0"/>
                <a:ea typeface="Source Sans Pro" panose="020B0503030403020204" pitchFamily="34" charset="0"/>
              </a:rPr>
            </a:br>
            <a:r>
              <a:rPr lang="en-US" sz="1600" err="1">
                <a:solidFill>
                  <a:schemeClr val="bg1"/>
                </a:solidFill>
                <a:latin typeface="Source Sans Pro" panose="020B0503030403020204" pitchFamily="34" charset="0"/>
                <a:ea typeface="Source Sans Pro" panose="020B0503030403020204" pitchFamily="34" charset="0"/>
              </a:rPr>
              <a:t>Alareeb</a:t>
            </a:r>
            <a:r>
              <a:rPr lang="en-US" sz="1600">
                <a:solidFill>
                  <a:schemeClr val="bg1"/>
                </a:solidFill>
                <a:latin typeface="Source Sans Pro" panose="020B0503030403020204" pitchFamily="34" charset="0"/>
                <a:ea typeface="Source Sans Pro" panose="020B0503030403020204" pitchFamily="34" charset="0"/>
              </a:rPr>
              <a:t> Software</a:t>
            </a:r>
            <a:br>
              <a:rPr lang="en-US" sz="1600">
                <a:solidFill>
                  <a:schemeClr val="bg1"/>
                </a:solidFill>
                <a:latin typeface="Source Sans Pro" panose="020B0503030403020204" pitchFamily="34" charset="0"/>
                <a:ea typeface="Source Sans Pro" panose="020B0503030403020204" pitchFamily="34" charset="0"/>
              </a:rPr>
            </a:br>
            <a:r>
              <a:rPr lang="en-US" sz="1600">
                <a:solidFill>
                  <a:schemeClr val="bg1"/>
                </a:solidFill>
                <a:latin typeface="Source Sans Pro" panose="020B0503030403020204" pitchFamily="34" charset="0"/>
                <a:ea typeface="Source Sans Pro" panose="020B0503030403020204" pitchFamily="34" charset="0"/>
              </a:rPr>
              <a:t> lab</a:t>
            </a:r>
          </a:p>
        </p:txBody>
      </p:sp>
      <p:pic>
        <p:nvPicPr>
          <p:cNvPr id="37" name="Graphic 36">
            <a:extLst>
              <a:ext uri="{FF2B5EF4-FFF2-40B4-BE49-F238E27FC236}">
                <a16:creationId xmlns:a16="http://schemas.microsoft.com/office/drawing/2014/main" id="{3E075205-8346-2735-30A2-AEFD408B8EB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0683020" y="1164805"/>
            <a:ext cx="1207008" cy="1237058"/>
          </a:xfrm>
          <a:prstGeom prst="rect">
            <a:avLst/>
          </a:prstGeom>
        </p:spPr>
      </p:pic>
      <p:pic>
        <p:nvPicPr>
          <p:cNvPr id="38" name="Graphic 37">
            <a:extLst>
              <a:ext uri="{FF2B5EF4-FFF2-40B4-BE49-F238E27FC236}">
                <a16:creationId xmlns:a16="http://schemas.microsoft.com/office/drawing/2014/main" id="{521DFD28-6C06-CA9D-0CE1-B648C9D1269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637062" y="1035593"/>
            <a:ext cx="1188720" cy="1305374"/>
          </a:xfrm>
          <a:prstGeom prst="rect">
            <a:avLst/>
          </a:prstGeom>
        </p:spPr>
      </p:pic>
      <p:sp>
        <p:nvSpPr>
          <p:cNvPr id="2" name="object 17">
            <a:extLst>
              <a:ext uri="{FF2B5EF4-FFF2-40B4-BE49-F238E27FC236}">
                <a16:creationId xmlns:a16="http://schemas.microsoft.com/office/drawing/2014/main" id="{9E3FC44E-646F-8033-E841-57B596B3EC1A}"/>
              </a:ext>
            </a:extLst>
          </p:cNvPr>
          <p:cNvSpPr txBox="1"/>
          <p:nvPr/>
        </p:nvSpPr>
        <p:spPr>
          <a:xfrm>
            <a:off x="16039257" y="2734444"/>
            <a:ext cx="2669330" cy="628377"/>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Digital Transformation Solutions </a:t>
            </a:r>
          </a:p>
        </p:txBody>
      </p:sp>
      <p:sp>
        <p:nvSpPr>
          <p:cNvPr id="10" name="Oval 9">
            <a:extLst>
              <a:ext uri="{FF2B5EF4-FFF2-40B4-BE49-F238E27FC236}">
                <a16:creationId xmlns:a16="http://schemas.microsoft.com/office/drawing/2014/main" id="{BFA06D09-C4CC-FC3A-710F-5DD3E4FEB84E}"/>
              </a:ext>
            </a:extLst>
          </p:cNvPr>
          <p:cNvSpPr/>
          <p:nvPr/>
        </p:nvSpPr>
        <p:spPr>
          <a:xfrm>
            <a:off x="1714959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700C242-8F77-C807-44F7-BA63BDF8A004}"/>
              </a:ext>
            </a:extLst>
          </p:cNvPr>
          <p:cNvSpPr/>
          <p:nvPr/>
        </p:nvSpPr>
        <p:spPr>
          <a:xfrm>
            <a:off x="17271354" y="1790005"/>
            <a:ext cx="456985" cy="456985"/>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1D94561F-1244-7690-CE16-ADCF78193B11}"/>
              </a:ext>
            </a:extLst>
          </p:cNvPr>
          <p:cNvGrpSpPr/>
          <p:nvPr/>
        </p:nvGrpSpPr>
        <p:grpSpPr>
          <a:xfrm>
            <a:off x="12844462" y="4158191"/>
            <a:ext cx="5125509" cy="1316151"/>
            <a:chOff x="12844462" y="4158191"/>
            <a:chExt cx="5125509" cy="1316151"/>
          </a:xfrm>
        </p:grpSpPr>
        <p:sp>
          <p:nvSpPr>
            <p:cNvPr id="45" name="Rectangle 44">
              <a:extLst>
                <a:ext uri="{FF2B5EF4-FFF2-40B4-BE49-F238E27FC236}">
                  <a16:creationId xmlns:a16="http://schemas.microsoft.com/office/drawing/2014/main" id="{B73F2E0D-63D7-CFA8-B6BC-2F97448869DA}"/>
                </a:ext>
              </a:extLst>
            </p:cNvPr>
            <p:cNvSpPr/>
            <p:nvPr/>
          </p:nvSpPr>
          <p:spPr>
            <a:xfrm>
              <a:off x="12844462" y="4158191"/>
              <a:ext cx="5125509" cy="1316151"/>
            </a:xfrm>
            <a:prstGeom prst="rect">
              <a:avLst/>
            </a:prstGeom>
            <a:solidFill>
              <a:srgbClr val="FFFFFF">
                <a:alpha val="980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Graphic 47">
              <a:extLst>
                <a:ext uri="{FF2B5EF4-FFF2-40B4-BE49-F238E27FC236}">
                  <a16:creationId xmlns:a16="http://schemas.microsoft.com/office/drawing/2014/main" id="{6EB351BB-07FD-AA25-0A87-C4D692F7EB9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146503" y="4488777"/>
              <a:ext cx="2476637" cy="654978"/>
            </a:xfrm>
            <a:prstGeom prst="rect">
              <a:avLst/>
            </a:prstGeom>
          </p:spPr>
        </p:pic>
      </p:grpSp>
      <p:grpSp>
        <p:nvGrpSpPr>
          <p:cNvPr id="58" name="Group 57">
            <a:extLst>
              <a:ext uri="{FF2B5EF4-FFF2-40B4-BE49-F238E27FC236}">
                <a16:creationId xmlns:a16="http://schemas.microsoft.com/office/drawing/2014/main" id="{806E8F71-E97D-EA5C-CED7-D20A97941BE5}"/>
              </a:ext>
            </a:extLst>
          </p:cNvPr>
          <p:cNvGrpSpPr/>
          <p:nvPr/>
        </p:nvGrpSpPr>
        <p:grpSpPr>
          <a:xfrm>
            <a:off x="7683784" y="4158191"/>
            <a:ext cx="5125509" cy="1316151"/>
            <a:chOff x="7683784" y="4158191"/>
            <a:chExt cx="5125509" cy="1316151"/>
          </a:xfrm>
        </p:grpSpPr>
        <p:sp>
          <p:nvSpPr>
            <p:cNvPr id="41" name="Rectangle 40">
              <a:extLst>
                <a:ext uri="{FF2B5EF4-FFF2-40B4-BE49-F238E27FC236}">
                  <a16:creationId xmlns:a16="http://schemas.microsoft.com/office/drawing/2014/main" id="{15456F74-BAE7-8784-197A-44D4DBF3D0AA}"/>
                </a:ext>
              </a:extLst>
            </p:cNvPr>
            <p:cNvSpPr/>
            <p:nvPr/>
          </p:nvSpPr>
          <p:spPr>
            <a:xfrm>
              <a:off x="7683784" y="4158191"/>
              <a:ext cx="5125509" cy="1316151"/>
            </a:xfrm>
            <a:prstGeom prst="rect">
              <a:avLst/>
            </a:prstGeom>
            <a:solidFill>
              <a:srgbClr val="FFFFFF">
                <a:alpha val="980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0" name="Picture 49" descr="A blue and grey logo&#10;&#10;Description automatically generated">
              <a:extLst>
                <a:ext uri="{FF2B5EF4-FFF2-40B4-BE49-F238E27FC236}">
                  <a16:creationId xmlns:a16="http://schemas.microsoft.com/office/drawing/2014/main" id="{9B5C103B-7CD7-D216-84B2-2485DFF609B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19042" y="4374260"/>
              <a:ext cx="2454992" cy="794804"/>
            </a:xfrm>
            <a:prstGeom prst="rect">
              <a:avLst/>
            </a:prstGeom>
          </p:spPr>
        </p:pic>
      </p:grpSp>
      <p:sp>
        <p:nvSpPr>
          <p:cNvPr id="51" name="TextBox 50">
            <a:extLst>
              <a:ext uri="{FF2B5EF4-FFF2-40B4-BE49-F238E27FC236}">
                <a16:creationId xmlns:a16="http://schemas.microsoft.com/office/drawing/2014/main" id="{B066E116-C217-DB5B-03DA-FF31E949C09E}"/>
              </a:ext>
            </a:extLst>
          </p:cNvPr>
          <p:cNvSpPr txBox="1"/>
          <p:nvPr/>
        </p:nvSpPr>
        <p:spPr>
          <a:xfrm>
            <a:off x="7702669" y="5615477"/>
            <a:ext cx="4591832" cy="31854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150000"/>
              </a:lnSpc>
            </a:pPr>
            <a:r>
              <a:rPr lang="en-US" dirty="0">
                <a:solidFill>
                  <a:schemeClr val="bg1"/>
                </a:solidFill>
                <a:latin typeface="Source Sans Pro" panose="020B0503030403020204" pitchFamily="34" charset="0"/>
                <a:ea typeface="Source Sans Pro" panose="020B0503030403020204" pitchFamily="34" charset="0"/>
              </a:rPr>
              <a:t>Convert All Your Paper Documents Into A User-friendly Digital Format. </a:t>
            </a:r>
            <a:br>
              <a:rPr lang="en-US" dirty="0">
                <a:solidFill>
                  <a:schemeClr val="bg1"/>
                </a:solidFill>
                <a:latin typeface="Source Sans Pro" panose="020B0503030403020204" pitchFamily="34" charset="0"/>
                <a:ea typeface="Source Sans Pro" panose="020B0503030403020204" pitchFamily="34" charset="0"/>
              </a:rPr>
            </a:b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Elimination of paper forms </a:t>
            </a:r>
          </a:p>
          <a:p>
            <a:pPr marL="285750" indent="-285750" algn="l">
              <a:buFont typeface="Arial" panose="020B0604020202020204" pitchFamily="34" charset="0"/>
              <a:buChar char="•"/>
            </a:pP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Easily create e-Forms without programming knowledge </a:t>
            </a:r>
          </a:p>
          <a:p>
            <a:pPr marL="285750" indent="-285750" algn="l">
              <a:buFont typeface="Arial" panose="020B0604020202020204" pitchFamily="34" charset="0"/>
              <a:buChar char="•"/>
            </a:pP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e-Form that loads faster than any other forms </a:t>
            </a:r>
          </a:p>
          <a:p>
            <a:pPr marL="285750" indent="-285750" algn="l">
              <a:buFont typeface="Arial" panose="020B0604020202020204" pitchFamily="34" charset="0"/>
              <a:buChar char="•"/>
            </a:pP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Reduction in administration and manpower </a:t>
            </a:r>
          </a:p>
          <a:p>
            <a:pPr marL="285750" indent="-285750" algn="l">
              <a:buFont typeface="Arial" panose="020B0604020202020204" pitchFamily="34" charset="0"/>
              <a:buChar char="•"/>
            </a:pP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Speeding up overall processes </a:t>
            </a:r>
          </a:p>
        </p:txBody>
      </p:sp>
      <p:sp>
        <p:nvSpPr>
          <p:cNvPr id="54" name="TextBox 53">
            <a:extLst>
              <a:ext uri="{FF2B5EF4-FFF2-40B4-BE49-F238E27FC236}">
                <a16:creationId xmlns:a16="http://schemas.microsoft.com/office/drawing/2014/main" id="{4D249823-D129-7B3E-093F-088742379786}"/>
              </a:ext>
            </a:extLst>
          </p:cNvPr>
          <p:cNvSpPr txBox="1"/>
          <p:nvPr/>
        </p:nvSpPr>
        <p:spPr>
          <a:xfrm>
            <a:off x="13073802" y="5615477"/>
            <a:ext cx="4591832" cy="32778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ct val="150000"/>
              </a:lnSpc>
            </a:pPr>
            <a:r>
              <a:rPr lang="en-US" dirty="0">
                <a:solidFill>
                  <a:schemeClr val="bg1"/>
                </a:solidFill>
                <a:latin typeface="Source Sans Pro"/>
                <a:ea typeface="Source Sans Pro"/>
              </a:rPr>
              <a:t>Reduce Your ZATCA Compliance Risk To Zero, By Switching Your Invoicing System To </a:t>
            </a:r>
            <a:r>
              <a:rPr lang="en-US" dirty="0" err="1">
                <a:solidFill>
                  <a:schemeClr val="bg1"/>
                </a:solidFill>
                <a:latin typeface="Source Sans Pro"/>
                <a:ea typeface="Source Sans Pro"/>
              </a:rPr>
              <a:t>Taxilla</a:t>
            </a:r>
            <a:r>
              <a:rPr lang="en-US" dirty="0">
                <a:solidFill>
                  <a:schemeClr val="bg1"/>
                </a:solidFill>
                <a:latin typeface="Source Sans Pro"/>
                <a:ea typeface="Source Sans Pro"/>
              </a:rPr>
              <a:t>.</a:t>
            </a:r>
            <a:br>
              <a:rPr lang="en-US" dirty="0">
                <a:latin typeface="Source Sans Pro"/>
                <a:ea typeface="Source Sans Pro"/>
              </a:rPr>
            </a:br>
            <a:endParaRPr lang="en-US" sz="1400">
              <a:solidFill>
                <a:schemeClr val="bg1"/>
              </a:solidFill>
              <a:latin typeface="Source Sans Pro"/>
              <a:ea typeface="Source Sans Pro"/>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Easy migration </a:t>
            </a:r>
          </a:p>
          <a:p>
            <a:pPr marL="285750" indent="-285750" algn="l">
              <a:buFont typeface="Arial" panose="020B0604020202020204" pitchFamily="34" charset="0"/>
              <a:buChar char="•"/>
            </a:pP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Intelligent dashboards for tracking </a:t>
            </a:r>
          </a:p>
          <a:p>
            <a:pPr marL="285750" indent="-285750" algn="l">
              <a:buFont typeface="Arial" panose="020B0604020202020204" pitchFamily="34" charset="0"/>
              <a:buChar char="•"/>
            </a:pP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Sign directly on the platform </a:t>
            </a:r>
          </a:p>
          <a:p>
            <a:pPr marL="285750" indent="-285750" algn="l">
              <a:buFont typeface="Arial" panose="020B0604020202020204" pitchFamily="34" charset="0"/>
              <a:buChar char="•"/>
            </a:pP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Zero Non-compliant risk </a:t>
            </a:r>
          </a:p>
          <a:p>
            <a:pPr marL="285750" indent="-285750" algn="l">
              <a:buFont typeface="Arial" panose="020B0604020202020204" pitchFamily="34" charset="0"/>
              <a:buChar char="•"/>
            </a:pPr>
            <a:endParaRPr lang="en-US" sz="1400" dirty="0">
              <a:solidFill>
                <a:schemeClr val="bg1"/>
              </a:solidFill>
              <a:latin typeface="Source Sans Pro" panose="020B0503030403020204" pitchFamily="34" charset="0"/>
              <a:ea typeface="Source Sans Pro" panose="020B0503030403020204" pitchFamily="34" charset="0"/>
            </a:endParaRPr>
          </a:p>
          <a:p>
            <a:pPr marL="285750" indent="-285750" algn="l">
              <a:buFont typeface="Arial" panose="020B0604020202020204" pitchFamily="34" charset="0"/>
              <a:buChar char="•"/>
            </a:pPr>
            <a:r>
              <a:rPr lang="en-US" sz="1400" dirty="0">
                <a:solidFill>
                  <a:schemeClr val="bg1"/>
                </a:solidFill>
                <a:latin typeface="Source Sans Pro" panose="020B0503030403020204" pitchFamily="34" charset="0"/>
                <a:ea typeface="Source Sans Pro" panose="020B0503030403020204" pitchFamily="34" charset="0"/>
              </a:rPr>
              <a:t>Supports Arabic language </a:t>
            </a:r>
          </a:p>
        </p:txBody>
      </p:sp>
      <p:cxnSp>
        <p:nvCxnSpPr>
          <p:cNvPr id="56" name="Straight Connector 55">
            <a:extLst>
              <a:ext uri="{FF2B5EF4-FFF2-40B4-BE49-F238E27FC236}">
                <a16:creationId xmlns:a16="http://schemas.microsoft.com/office/drawing/2014/main" id="{9794A535-4D1A-395E-0096-367465D494A3}"/>
              </a:ext>
            </a:extLst>
          </p:cNvPr>
          <p:cNvCxnSpPr/>
          <p:nvPr/>
        </p:nvCxnSpPr>
        <p:spPr>
          <a:xfrm>
            <a:off x="12823361" y="4158191"/>
            <a:ext cx="0" cy="4539760"/>
          </a:xfrm>
          <a:prstGeom prst="line">
            <a:avLst/>
          </a:prstGeom>
          <a:ln>
            <a:gradFill>
              <a:gsLst>
                <a:gs pos="0">
                  <a:schemeClr val="accent1">
                    <a:lumMod val="5000"/>
                    <a:lumOff val="95000"/>
                  </a:schemeClr>
                </a:gs>
                <a:gs pos="100000">
                  <a:srgbClr val="064670"/>
                </a:gs>
              </a:gsLst>
              <a:lin ang="5400000" scaled="1"/>
            </a:gradFill>
          </a:ln>
        </p:spPr>
        <p:style>
          <a:lnRef idx="1">
            <a:schemeClr val="accent1"/>
          </a:lnRef>
          <a:fillRef idx="0">
            <a:schemeClr val="accent1"/>
          </a:fillRef>
          <a:effectRef idx="0">
            <a:schemeClr val="accent1"/>
          </a:effectRef>
          <a:fontRef idx="minor">
            <a:schemeClr val="tx1"/>
          </a:fontRef>
        </p:style>
      </p:cxnSp>
      <p:sp>
        <p:nvSpPr>
          <p:cNvPr id="60" name="object 17">
            <a:extLst>
              <a:ext uri="{FF2B5EF4-FFF2-40B4-BE49-F238E27FC236}">
                <a16:creationId xmlns:a16="http://schemas.microsoft.com/office/drawing/2014/main" id="{A096F9CC-5175-FEBD-007A-19D322036B7B}"/>
              </a:ext>
            </a:extLst>
          </p:cNvPr>
          <p:cNvSpPr txBox="1"/>
          <p:nvPr/>
        </p:nvSpPr>
        <p:spPr>
          <a:xfrm>
            <a:off x="44349978" y="2734444"/>
            <a:ext cx="2669330" cy="289823"/>
          </a:xfrm>
          <a:prstGeom prst="rect">
            <a:avLst/>
          </a:prstGeom>
        </p:spPr>
        <p:txBody>
          <a:bodyPr vert="horz" wrap="square" lIns="0" tIns="12700" rIns="0" bIns="0" rtlCol="0" anchor="t">
            <a:spAutoFit/>
          </a:bodyPr>
          <a:lstStyle/>
          <a:p>
            <a:pPr marL="12700" algn="ctr"/>
            <a:r>
              <a:rPr lang="en-US" dirty="0">
                <a:solidFill>
                  <a:schemeClr val="bg1">
                    <a:lumMod val="85000"/>
                  </a:schemeClr>
                </a:solidFill>
                <a:latin typeface="Source Sans 3 ExtraLight"/>
                <a:ea typeface="Source Sans Pro"/>
                <a:cs typeface="Segoe UI"/>
              </a:rPr>
              <a:t>Managed Services</a:t>
            </a:r>
          </a:p>
        </p:txBody>
      </p:sp>
      <p:sp>
        <p:nvSpPr>
          <p:cNvPr id="62" name="object 17">
            <a:extLst>
              <a:ext uri="{FF2B5EF4-FFF2-40B4-BE49-F238E27FC236}">
                <a16:creationId xmlns:a16="http://schemas.microsoft.com/office/drawing/2014/main" id="{79588D31-F26F-BDC3-468F-2B4A5587AA1C}"/>
              </a:ext>
            </a:extLst>
          </p:cNvPr>
          <p:cNvSpPr txBox="1"/>
          <p:nvPr/>
        </p:nvSpPr>
        <p:spPr>
          <a:xfrm>
            <a:off x="48985915" y="2734443"/>
            <a:ext cx="2669330" cy="289823"/>
          </a:xfrm>
          <a:prstGeom prst="rect">
            <a:avLst/>
          </a:prstGeom>
        </p:spPr>
        <p:txBody>
          <a:bodyPr vert="horz" wrap="square" lIns="0" tIns="12700" rIns="0" bIns="0" rtlCol="0">
            <a:spAutoFit/>
          </a:bodyPr>
          <a:lstStyle/>
          <a:p>
            <a:pPr marL="12700" algn="ctr">
              <a:spcBef>
                <a:spcPts val="100"/>
              </a:spcBef>
            </a:pPr>
            <a:endParaRPr lang="en-US">
              <a:solidFill>
                <a:schemeClr val="bg1">
                  <a:lumMod val="85000"/>
                </a:schemeClr>
              </a:solidFill>
              <a:latin typeface="Source Sans 3 ExtraLight" panose="020B0303030403020204" pitchFamily="34" charset="0"/>
              <a:ea typeface="Source Sans Pro" panose="020B0503030403020204" pitchFamily="34" charset="0"/>
            </a:endParaRPr>
          </a:p>
        </p:txBody>
      </p:sp>
      <p:sp>
        <p:nvSpPr>
          <p:cNvPr id="63" name="object 17">
            <a:extLst>
              <a:ext uri="{FF2B5EF4-FFF2-40B4-BE49-F238E27FC236}">
                <a16:creationId xmlns:a16="http://schemas.microsoft.com/office/drawing/2014/main" id="{5743B6EA-8701-BB14-C9BB-00A4B636EC88}"/>
              </a:ext>
            </a:extLst>
          </p:cNvPr>
          <p:cNvSpPr txBox="1"/>
          <p:nvPr/>
        </p:nvSpPr>
        <p:spPr>
          <a:xfrm>
            <a:off x="50352339" y="2734444"/>
            <a:ext cx="2669330" cy="289823"/>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SOC outsourcing</a:t>
            </a:r>
          </a:p>
        </p:txBody>
      </p:sp>
      <p:sp>
        <p:nvSpPr>
          <p:cNvPr id="64" name="Oval 63">
            <a:extLst>
              <a:ext uri="{FF2B5EF4-FFF2-40B4-BE49-F238E27FC236}">
                <a16:creationId xmlns:a16="http://schemas.microsoft.com/office/drawing/2014/main" id="{3E92B889-AA26-6F16-BA07-42AEBB0E1D16}"/>
              </a:ext>
            </a:extLst>
          </p:cNvPr>
          <p:cNvSpPr/>
          <p:nvPr/>
        </p:nvSpPr>
        <p:spPr>
          <a:xfrm>
            <a:off x="45339456"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8E773A6E-593B-0BD5-629C-C84FD1A401F7}"/>
              </a:ext>
            </a:extLst>
          </p:cNvPr>
          <p:cNvSpPr/>
          <p:nvPr/>
        </p:nvSpPr>
        <p:spPr>
          <a:xfrm>
            <a:off x="48343599"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226F4D48-AFED-6654-40D1-627DDFAE3D40}"/>
              </a:ext>
            </a:extLst>
          </p:cNvPr>
          <p:cNvSpPr/>
          <p:nvPr/>
        </p:nvSpPr>
        <p:spPr>
          <a:xfrm>
            <a:off x="51347742"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79087804-A50F-9AA0-C117-C3CDAE7054C7}"/>
              </a:ext>
            </a:extLst>
          </p:cNvPr>
          <p:cNvSpPr/>
          <p:nvPr/>
        </p:nvSpPr>
        <p:spPr>
          <a:xfrm>
            <a:off x="4233531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bject 17">
            <a:extLst>
              <a:ext uri="{FF2B5EF4-FFF2-40B4-BE49-F238E27FC236}">
                <a16:creationId xmlns:a16="http://schemas.microsoft.com/office/drawing/2014/main" id="{2E4CB19F-CF9D-C404-4E96-176AE3BB3B5A}"/>
              </a:ext>
            </a:extLst>
          </p:cNvPr>
          <p:cNvSpPr txBox="1"/>
          <p:nvPr/>
        </p:nvSpPr>
        <p:spPr>
          <a:xfrm>
            <a:off x="47469623" y="2751887"/>
            <a:ext cx="2432401" cy="843821"/>
          </a:xfrm>
          <a:prstGeom prst="rect">
            <a:avLst/>
          </a:prstGeom>
        </p:spPr>
        <p:txBody>
          <a:bodyPr vert="horz" wrap="square" lIns="0" tIns="12700" rIns="0" bIns="0" rtlCol="0">
            <a:spAutoFit/>
          </a:bodyPr>
          <a:lstStyle/>
          <a:p>
            <a:pPr marL="12700" algn="ctr">
              <a:spcBef>
                <a:spcPts val="100"/>
              </a:spcBef>
            </a:pPr>
            <a:r>
              <a:rPr lang="en-US" dirty="0">
                <a:solidFill>
                  <a:schemeClr val="bg1">
                    <a:lumMod val="85000"/>
                  </a:schemeClr>
                </a:solidFill>
                <a:latin typeface="Source Sans 3 ExtraLight" panose="020B0303030403020204" pitchFamily="34" charset="0"/>
                <a:ea typeface="Source Sans Pro" panose="020B0503030403020204" pitchFamily="34" charset="0"/>
              </a:rPr>
              <a:t>Outsource Digital Innovation &amp; Application Development</a:t>
            </a:r>
          </a:p>
        </p:txBody>
      </p:sp>
      <p:sp>
        <p:nvSpPr>
          <p:cNvPr id="69" name="Oval 68">
            <a:extLst>
              <a:ext uri="{FF2B5EF4-FFF2-40B4-BE49-F238E27FC236}">
                <a16:creationId xmlns:a16="http://schemas.microsoft.com/office/drawing/2014/main" id="{3708197E-563A-6AA0-BCDA-CBAFDE64B86D}"/>
              </a:ext>
            </a:extLst>
          </p:cNvPr>
          <p:cNvSpPr/>
          <p:nvPr/>
        </p:nvSpPr>
        <p:spPr>
          <a:xfrm>
            <a:off x="54351883" y="1676273"/>
            <a:ext cx="684451" cy="684451"/>
          </a:xfrm>
          <a:prstGeom prst="ellipse">
            <a:avLst/>
          </a:prstGeom>
          <a:solidFill>
            <a:srgbClr val="1575B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bject 17">
            <a:extLst>
              <a:ext uri="{FF2B5EF4-FFF2-40B4-BE49-F238E27FC236}">
                <a16:creationId xmlns:a16="http://schemas.microsoft.com/office/drawing/2014/main" id="{685222F6-B2C5-CA70-71F1-F3C05F9DDEA3}"/>
              </a:ext>
            </a:extLst>
          </p:cNvPr>
          <p:cNvSpPr txBox="1"/>
          <p:nvPr/>
        </p:nvSpPr>
        <p:spPr>
          <a:xfrm>
            <a:off x="41384982" y="2727186"/>
            <a:ext cx="2669330" cy="628377"/>
          </a:xfrm>
          <a:prstGeom prst="rect">
            <a:avLst/>
          </a:prstGeom>
        </p:spPr>
        <p:txBody>
          <a:bodyPr vert="horz" wrap="square" lIns="0" tIns="12700" rIns="0" bIns="0" rtlCol="0">
            <a:spAutoFit/>
          </a:bodyPr>
          <a:lstStyle/>
          <a:p>
            <a:pPr marL="12700" algn="ctr">
              <a:spcBef>
                <a:spcPts val="100"/>
              </a:spcBef>
            </a:pPr>
            <a:r>
              <a:rPr lang="en-US" sz="2000" dirty="0">
                <a:solidFill>
                  <a:schemeClr val="bg1"/>
                </a:solidFill>
                <a:latin typeface="Source Sans 3 ExtraLight" panose="020B0303030403020204" pitchFamily="34" charset="0"/>
                <a:ea typeface="Source Sans Pro" panose="020B0503030403020204" pitchFamily="34" charset="0"/>
              </a:rPr>
              <a:t>Cybersecurity</a:t>
            </a:r>
            <a:br>
              <a:rPr lang="en-US" sz="2000" dirty="0">
                <a:solidFill>
                  <a:schemeClr val="bg1"/>
                </a:solidFill>
                <a:latin typeface="Source Sans 3 ExtraLight" panose="020B0303030403020204" pitchFamily="34" charset="0"/>
                <a:ea typeface="Source Sans Pro" panose="020B0503030403020204" pitchFamily="34" charset="0"/>
              </a:rPr>
            </a:br>
            <a:r>
              <a:rPr lang="en-US" sz="2000" dirty="0">
                <a:solidFill>
                  <a:schemeClr val="bg1"/>
                </a:solidFill>
                <a:latin typeface="Source Sans 3 ExtraLight" panose="020B0303030403020204" pitchFamily="34" charset="0"/>
                <a:ea typeface="Source Sans Pro" panose="020B0503030403020204" pitchFamily="34" charset="0"/>
              </a:rPr>
              <a:t> Assessments</a:t>
            </a:r>
          </a:p>
        </p:txBody>
      </p:sp>
    </p:spTree>
    <p:extLst>
      <p:ext uri="{BB962C8B-B14F-4D97-AF65-F5344CB8AC3E}">
        <p14:creationId xmlns:p14="http://schemas.microsoft.com/office/powerpoint/2010/main" val="2350099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116E8EFDB6ED439C6FF8C3C8B43D86" ma:contentTypeVersion="14" ma:contentTypeDescription="Create a new document." ma:contentTypeScope="" ma:versionID="ed6f6d239a389a532d8d7646bfec9a63">
  <xsd:schema xmlns:xsd="http://www.w3.org/2001/XMLSchema" xmlns:xs="http://www.w3.org/2001/XMLSchema" xmlns:p="http://schemas.microsoft.com/office/2006/metadata/properties" xmlns:ns3="63dd1a84-ff94-4fac-ad3d-00288c6f3dad" xmlns:ns4="133d8ce8-36d1-4241-a9cb-a1f83b4f31f1" targetNamespace="http://schemas.microsoft.com/office/2006/metadata/properties" ma:root="true" ma:fieldsID="8b8d882e696389599367ceabae800fc7" ns3:_="" ns4:_="">
    <xsd:import namespace="63dd1a84-ff94-4fac-ad3d-00288c6f3dad"/>
    <xsd:import namespace="133d8ce8-36d1-4241-a9cb-a1f83b4f31f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GenerationTime" minOccurs="0"/>
                <xsd:element ref="ns4:MediaServiceEventHashCode" minOccurs="0"/>
                <xsd:element ref="ns4:MediaServiceOCR" minOccurs="0"/>
                <xsd:element ref="ns4:_activity" minOccurs="0"/>
                <xsd:element ref="ns4:MediaServiceObjectDetectorVersion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dd1a84-ff94-4fac-ad3d-00288c6f3da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3d8ce8-36d1-4241-a9cb-a1f83b4f31f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133d8ce8-36d1-4241-a9cb-a1f83b4f31f1" xsi:nil="true"/>
  </documentManagement>
</p:properties>
</file>

<file path=customXml/itemProps1.xml><?xml version="1.0" encoding="utf-8"?>
<ds:datastoreItem xmlns:ds="http://schemas.openxmlformats.org/officeDocument/2006/customXml" ds:itemID="{101EFECD-9F72-459C-9319-DB075ACF5572}">
  <ds:schemaRefs>
    <ds:schemaRef ds:uri="133d8ce8-36d1-4241-a9cb-a1f83b4f31f1"/>
    <ds:schemaRef ds:uri="63dd1a84-ff94-4fac-ad3d-00288c6f3d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2D44E59-D41A-4407-ABB3-5AF13CBF99A8}">
  <ds:schemaRefs>
    <ds:schemaRef ds:uri="http://schemas.microsoft.com/sharepoint/v3/contenttype/forms"/>
  </ds:schemaRefs>
</ds:datastoreItem>
</file>

<file path=customXml/itemProps3.xml><?xml version="1.0" encoding="utf-8"?>
<ds:datastoreItem xmlns:ds="http://schemas.openxmlformats.org/officeDocument/2006/customXml" ds:itemID="{AFC493F6-42DA-479D-B7FA-AB21AE1DF748}">
  <ds:schemaRefs>
    <ds:schemaRef ds:uri="133d8ce8-36d1-4241-a9cb-a1f83b4f31f1"/>
    <ds:schemaRef ds:uri="63dd1a84-ff94-4fac-ad3d-00288c6f3d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1624</TotalTime>
  <Words>3784</Words>
  <Application>Microsoft Office PowerPoint</Application>
  <PresentationFormat>Custom</PresentationFormat>
  <Paragraphs>652</Paragraphs>
  <Slides>30</Slides>
  <Notes>28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30</vt:i4>
      </vt:variant>
    </vt:vector>
  </HeadingPairs>
  <TitlesOfParts>
    <vt:vector size="43" baseType="lpstr">
      <vt:lpstr>Amasis MT Pro Black</vt:lpstr>
      <vt:lpstr>Arial</vt:lpstr>
      <vt:lpstr>Calibri</vt:lpstr>
      <vt:lpstr>Palatino Linotype</vt:lpstr>
      <vt:lpstr>Playfair Display</vt:lpstr>
      <vt:lpstr>Playfair Display ExtraBold</vt:lpstr>
      <vt:lpstr>Source Sans 3 Black</vt:lpstr>
      <vt:lpstr>Source Sans 3 ExtraLight</vt:lpstr>
      <vt:lpstr>Source Sans Pro</vt:lpstr>
      <vt:lpstr>Source Sans Pro Black</vt:lpstr>
      <vt:lpstr>Source Sans Pro ExtraLight</vt:lpstr>
      <vt:lpstr>Source Sans Pro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Recent Success  Stories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Helping You Meet All Your Digital Transformation  Goals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Alareeb ICT Final Sales Deck2-4</dc:title>
  <dc:creator>001</dc:creator>
  <cp:lastModifiedBy>Tamer Adam</cp:lastModifiedBy>
  <cp:revision>4</cp:revision>
  <dcterms:created xsi:type="dcterms:W3CDTF">2023-12-11T09:29:17Z</dcterms:created>
  <dcterms:modified xsi:type="dcterms:W3CDTF">2026-07-24T22:58:39Z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2023-02-09T00:00:00Z</vt:filetime>
  </property>
  <property fmtid="{D5CDD505-2E9C-101B-9397-08002B2CF9AE}" pid="3" name="Creator">
    <vt:lpwstr>Adobe Illustrator 27.2 (Windows)</vt:lpwstr>
  </property>
  <property fmtid="{D5CDD505-2E9C-101B-9397-08002B2CF9AE}" pid="4" name="LastSaved">
    <vt:filetime>2023-12-11T00:00:00Z</vt:filetime>
  </property>
  <property fmtid="{D5CDD505-2E9C-101B-9397-08002B2CF9AE}" pid="5" name="Producer">
    <vt:lpwstr>Adobe PDF library 17.00</vt:lpwstr>
  </property>
  <property fmtid="{D5CDD505-2E9C-101B-9397-08002B2CF9AE}" pid="6" name="ContentTypeId">
    <vt:lpwstr>0x01010011116E8EFDB6ED439C6FF8C3C8B43D86</vt:lpwstr>
  </property>
</Properties>
</file>